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120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332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435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48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2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9327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2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82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38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454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232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BAE52E-39B4-458C-A028-7319FD1EA2E7}" type="datetimeFigureOut">
              <a:rPr lang="he-IL" smtClean="0"/>
              <a:t>כ"א/אב/תשע"ז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225103E-54F3-47A7-9BAC-549203A3B6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8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s.google.com/a/ravdori.tzafonet.org.il/ravdori/_/rsrc/1480582226042/home/%D7%A9%D7%95%D7%A8%D7%AA%20%D7%9C%D7%95%D7%92%D7%95%20%D7%A2%D7%91%D7%A8%D7%99%D7%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80"/>
            <a:ext cx="12192000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4" y="1402006"/>
            <a:ext cx="6562165" cy="402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5354" y="2595281"/>
            <a:ext cx="2070847" cy="11825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500" dirty="0" smtClean="0">
                <a:solidFill>
                  <a:srgbClr val="0070C0"/>
                </a:solidFill>
              </a:rPr>
              <a:t>סבא רמי</a:t>
            </a:r>
          </a:p>
          <a:p>
            <a:pPr algn="ctr" rtl="1">
              <a:lnSpc>
                <a:spcPct val="150000"/>
              </a:lnSpc>
            </a:pPr>
            <a:r>
              <a:rPr lang="he-IL" sz="2500" dirty="0" smtClean="0">
                <a:solidFill>
                  <a:srgbClr val="0070C0"/>
                </a:solidFill>
              </a:rPr>
              <a:t>והנכדה רותם</a:t>
            </a:r>
            <a:endParaRPr lang="he-IL" sz="2500" dirty="0">
              <a:solidFill>
                <a:srgbClr val="0070C0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750098" y="5616406"/>
            <a:ext cx="8691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דור שביעי בעיר ראשון לציון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ביכורי אהבה - המנון העיר ראשון לציון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675" y="1114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סבא נולד בארץ, בראשון לציון בשנת 1941, להוריו רחל ואריה.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בילדותו אהב לשחק גולות וקלאס עם חברים. הם היו משחקים המון בחצר, קוטפים סברס ומוכרים אותו בחמש אגורות.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תפוזים הם היו קוטפים מחצר השכנים.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אחד התחביבים של סבא שלי היה לריב עם אחותו ואחיו.</a:t>
            </a:r>
          </a:p>
          <a:p>
            <a:pPr marL="0" indent="0">
              <a:lnSpc>
                <a:spcPct val="150000"/>
              </a:lnSpc>
              <a:buNone/>
            </a:pPr>
            <a:endParaRPr lang="he-IL" sz="2500" dirty="0"/>
          </a:p>
          <a:p>
            <a:pPr marL="0" indent="0">
              <a:buNone/>
            </a:pPr>
            <a:endParaRPr lang="he-IL" sz="2500" dirty="0" smtClean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בילדותי ...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24281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05989" y="836023"/>
            <a:ext cx="10058400" cy="39319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e-IL" sz="2500" dirty="0" smtClean="0"/>
              <a:t>סבא מספר שבילדותו הם היו חוזרים מבית הספר, זורקים את התיק והיו נפגשים בתנועות הנוער, בחצר ובגינות.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e-IL" sz="2500" dirty="0" smtClean="0"/>
              <a:t>סבא למד בבית ספר "חביב", שהוא בית הספר הוותיק ביותר בעיר ראשון לציון.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e-IL" sz="2500" dirty="0" smtClean="0"/>
              <a:t>סבא מציין שזו התקופה שלו בבית ספר חביב </a:t>
            </a:r>
            <a:r>
              <a:rPr lang="he-IL" sz="2500" dirty="0" err="1" smtClean="0"/>
              <a:t>היתה</a:t>
            </a:r>
            <a:r>
              <a:rPr lang="he-IL" sz="2500" dirty="0" smtClean="0"/>
              <a:t> התקופה הכי טובה שלו בגלל שהם היו משפחה ותיקה מאוד, הם הכירו את כולם וכולם הכירו את המשפחה.</a:t>
            </a:r>
          </a:p>
          <a:p>
            <a:pPr marL="0" indent="0">
              <a:buNone/>
            </a:pPr>
            <a:endParaRPr lang="he-IL" sz="2500" dirty="0"/>
          </a:p>
        </p:txBody>
      </p:sp>
      <p:pic>
        <p:nvPicPr>
          <p:cNvPr id="2050" name="Picture 2" descr="https://upload.wikimedia.org/wikipedia/commons/thumb/8/87/HavivSchool03.jpg/250px-HavivSchool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6" y="4385718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0184" y="5287515"/>
            <a:ext cx="24950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 smtClean="0"/>
              <a:t>בית ספר "חביב"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38821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בשושלת הדורות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סבא הוא דור </a:t>
            </a:r>
            <a:r>
              <a:rPr lang="he-IL" sz="2500" b="1" dirty="0" smtClean="0"/>
              <a:t>שביעי !!!</a:t>
            </a:r>
            <a:r>
              <a:rPr lang="he-IL" sz="2500" dirty="0" smtClean="0"/>
              <a:t> בארץ.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אביו אריה עלה לארץ ב- 1914 ואמו רחל נולדה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בארץ, בראשון לציון.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אביו עבד בקואופרטיב הכוח וקנה מונית. הוא עבד במשרד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הביטחון במחלקת קשרי מידע. כשהיו מגיעים אורחים חשובים מחו"ל, הוא היה נוסע איתם ומדריך אותם.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אמו, אשר למדה בבית הספר העממי חביב,  לא עבדה אף פעם, היא טיפלה בילדיה.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500" dirty="0" smtClean="0"/>
              <a:t>היא הייתה מתנדבת בכל מיני מוסדות סעד ברווחה, לרווחת התושבים.</a:t>
            </a:r>
          </a:p>
          <a:p>
            <a:pPr marL="0" indent="0">
              <a:lnSpc>
                <a:spcPct val="150000"/>
              </a:lnSpc>
              <a:buNone/>
            </a:pPr>
            <a:endParaRPr lang="he-IL" sz="2500" dirty="0" smtClean="0"/>
          </a:p>
          <a:p>
            <a:pPr marL="0" indent="0">
              <a:lnSpc>
                <a:spcPct val="150000"/>
              </a:lnSpc>
              <a:buNone/>
            </a:pP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37046" t="39339" r="38873" b="33639"/>
          <a:stretch/>
        </p:blipFill>
        <p:spPr>
          <a:xfrm>
            <a:off x="1183342" y="1926788"/>
            <a:ext cx="3133165" cy="19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51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5178" y="574765"/>
            <a:ext cx="10058400" cy="515982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200" dirty="0" smtClean="0"/>
              <a:t>סבא ומשפחתו גרו בבית פרטי שהיה ה-בית, היה לב השכונה. </a:t>
            </a:r>
            <a:r>
              <a:rPr lang="he-IL" sz="2200" dirty="0" err="1" smtClean="0"/>
              <a:t>היתה</a:t>
            </a:r>
            <a:r>
              <a:rPr lang="he-IL" sz="2200" dirty="0" smtClean="0"/>
              <a:t> להם </a:t>
            </a:r>
            <a:r>
              <a:rPr lang="he-IL" sz="2200" dirty="0"/>
              <a:t>חצר פרטית והיו בה עצי פרי כי ההורים עסקו בכלכלת הבית והיו מכינים לעצמם אוכל</a:t>
            </a:r>
            <a:r>
              <a:rPr lang="he-IL" sz="22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dirty="0" smtClean="0"/>
              <a:t>הבית היה "בית פתוח" לשכנים. הם היו מגיעים לשבת בחצר, לדבר ולספר מה חדש. אם היו להם בעיות, הם היו מגיעים אליהם כדי לקבל עצות להמשך דרכם.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dirty="0" smtClean="0"/>
              <a:t>אמו של סבא </a:t>
            </a:r>
            <a:r>
              <a:rPr lang="he-IL" sz="2200" dirty="0" err="1" smtClean="0"/>
              <a:t>היתה</a:t>
            </a:r>
            <a:r>
              <a:rPr lang="he-IL" sz="2200" dirty="0" smtClean="0"/>
              <a:t> מבשלת ואופה בצורה שלא תיאמן.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dirty="0" err="1" smtClean="0"/>
              <a:t>אמא</a:t>
            </a:r>
            <a:r>
              <a:rPr lang="he-IL" sz="2200" dirty="0" smtClean="0"/>
              <a:t> של סבא אמרה פעם שהיא לא רוצה לנסוע לחוץ לארץ כי החצר שלה היא כמו חוץ לארץ עם כל הפרחים והעצים שהיו בה.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b="1" dirty="0" smtClean="0"/>
              <a:t>הבית של הוריו קיים עד היום, ברחוב ביל"ו 14 בראשון לציון!!!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dirty="0" smtClean="0"/>
              <a:t>אפשר לומר כי להוריו של סבא היו חיים טובים עם מצב כלכלי טוב. הם זכו לחתן את הילדים שלהם וזכו לנכדים ונינים, הם הלכו לעולמם שמחים בשמחת ילדינו. </a:t>
            </a:r>
            <a:endParaRPr lang="he-IL" sz="2200" dirty="0"/>
          </a:p>
          <a:p>
            <a:pPr marL="0" indent="0">
              <a:lnSpc>
                <a:spcPct val="150000"/>
              </a:lnSpc>
              <a:buNone/>
            </a:pPr>
            <a:endParaRPr lang="he-IL" sz="2500" dirty="0" smtClean="0"/>
          </a:p>
          <a:p>
            <a:pPr marL="0" indent="0">
              <a:lnSpc>
                <a:spcPct val="150000"/>
              </a:lnSpc>
              <a:buNone/>
            </a:pPr>
            <a:endParaRPr lang="he-IL" sz="2500" dirty="0" smtClean="0"/>
          </a:p>
          <a:p>
            <a:pPr marL="0" indent="0">
              <a:lnSpc>
                <a:spcPct val="150000"/>
              </a:lnSpc>
              <a:buNone/>
            </a:pP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425684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12585" t="10625" r="17740" b="25446"/>
          <a:stretch/>
        </p:blipFill>
        <p:spPr>
          <a:xfrm>
            <a:off x="1187478" y="1267097"/>
            <a:ext cx="9850636" cy="5081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1417" y="561702"/>
            <a:ext cx="68580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200" b="1" dirty="0" smtClean="0"/>
              <a:t>הבית ברחוב ביל"ו 14, בראשון לציון</a:t>
            </a:r>
            <a:endParaRPr lang="he-IL" sz="2200" b="1" dirty="0"/>
          </a:p>
        </p:txBody>
      </p:sp>
    </p:spTree>
    <p:extLst>
      <p:ext uri="{BB962C8B-B14F-4D97-AF65-F5344CB8AC3E}">
        <p14:creationId xmlns:p14="http://schemas.microsoft.com/office/powerpoint/2010/main" val="76342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23238" r="19411" b="28191"/>
          <a:stretch/>
        </p:blipFill>
        <p:spPr>
          <a:xfrm>
            <a:off x="613956" y="341863"/>
            <a:ext cx="4441370" cy="622279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29142" r="17040" b="16762"/>
          <a:stretch/>
        </p:blipFill>
        <p:spPr>
          <a:xfrm>
            <a:off x="7550333" y="229378"/>
            <a:ext cx="4349930" cy="6335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8247" y="2939143"/>
            <a:ext cx="148916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/>
              <a:t>אני וסבא בילדותי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46517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 invX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בון">
  <a:themeElements>
    <a:clrScheme name="סבון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סבון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סבו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סבון</Template>
  <TotalTime>69</TotalTime>
  <Words>367</Words>
  <Application>Microsoft Office PowerPoint</Application>
  <PresentationFormat>מסך רחב</PresentationFormat>
  <Paragraphs>29</Paragraphs>
  <Slides>7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Century Gothic</vt:lpstr>
      <vt:lpstr>Garamond</vt:lpstr>
      <vt:lpstr>Gisha</vt:lpstr>
      <vt:lpstr>סבון</vt:lpstr>
      <vt:lpstr>מצגת של PowerPoint‏</vt:lpstr>
      <vt:lpstr>בילדותי ...</vt:lpstr>
      <vt:lpstr>מצגת של PowerPoint‏</vt:lpstr>
      <vt:lpstr>בשושלת הדורות</vt:lpstr>
      <vt:lpstr>מצגת של PowerPoint‏</vt:lpstr>
      <vt:lpstr>מצגת של PowerPoint‏</vt:lpstr>
      <vt:lpstr>מצגת של PowerPoint‏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Teacher</dc:creator>
  <cp:lastModifiedBy>Teacher</cp:lastModifiedBy>
  <cp:revision>19</cp:revision>
  <dcterms:created xsi:type="dcterms:W3CDTF">2017-05-23T19:05:08Z</dcterms:created>
  <dcterms:modified xsi:type="dcterms:W3CDTF">2017-08-13T17:25:58Z</dcterms:modified>
</cp:coreProperties>
</file>