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64" r:id="rId3"/>
    <p:sldId id="257" r:id="rId4"/>
    <p:sldId id="258" r:id="rId5"/>
    <p:sldId id="261" r:id="rId6"/>
    <p:sldId id="262" r:id="rId7"/>
    <p:sldId id="259" r:id="rId8"/>
    <p:sldId id="260" r:id="rId9"/>
    <p:sldId id="263" r:id="rId1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73" d="100"/>
          <a:sy n="73" d="100"/>
        </p:scale>
        <p:origin x="582" y="72"/>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שקופית כותרת">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he-IL" smtClean="0"/>
              <a:t>לחץ כדי לערוך סגנון כותרת של תבנית בסיס</a:t>
            </a:r>
            <a:endParaRPr lang="en-US" dirty="0"/>
          </a:p>
        </p:txBody>
      </p:sp>
      <p:sp>
        <p:nvSpPr>
          <p:cNvPr id="3" name="Subtitle 2"/>
          <p:cNvSpPr>
            <a:spLocks noGrp="1"/>
          </p:cNvSpPr>
          <p:nvPr>
            <p:ph type="subTitle" idx="1"/>
          </p:nvPr>
        </p:nvSpPr>
        <p:spPr>
          <a:xfrm>
            <a:off x="1100051" y="4455621"/>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he-IL" smtClean="0"/>
              <a:t>לחץ כדי לערוך סגנון כותרת משנה של תבנית בסיס</a:t>
            </a:r>
            <a:endParaRPr lang="en-US" dirty="0"/>
          </a:p>
        </p:txBody>
      </p:sp>
      <p:sp>
        <p:nvSpPr>
          <p:cNvPr id="4" name="Date Placeholder 3"/>
          <p:cNvSpPr>
            <a:spLocks noGrp="1"/>
          </p:cNvSpPr>
          <p:nvPr>
            <p:ph type="dt" sz="half" idx="10"/>
          </p:nvPr>
        </p:nvSpPr>
        <p:spPr/>
        <p:txBody>
          <a:bodyPr/>
          <a:lstStyle/>
          <a:p>
            <a:fld id="{5A069CB8-F204-4D06-B913-C5A26A89888A}" type="datetimeFigureOut">
              <a:rPr lang="en-US" dirty="0"/>
              <a:t>8/19/2017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כותרת וטקסט אנכי">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e-IL" smtClean="0"/>
              <a:t>לחץ כדי לערוך סגנון כותרת של תבנית בסיס</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en-US" dirty="0"/>
          </a:p>
        </p:txBody>
      </p:sp>
      <p:sp>
        <p:nvSpPr>
          <p:cNvPr id="4" name="Date Placeholder 3"/>
          <p:cNvSpPr>
            <a:spLocks noGrp="1"/>
          </p:cNvSpPr>
          <p:nvPr>
            <p:ph type="dt" sz="half" idx="10"/>
          </p:nvPr>
        </p:nvSpPr>
        <p:spPr/>
        <p:txBody>
          <a:bodyPr/>
          <a:lstStyle/>
          <a:p>
            <a:fld id="{50B6E300-0A13-4A81-945A-7333C271A069}" type="datetimeFigureOut">
              <a:rPr lang="en-US" dirty="0"/>
              <a:t>8/19/2017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כותרת אנכית וטקסט">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2302"/>
            <a:ext cx="2628900" cy="5759898"/>
          </a:xfrm>
        </p:spPr>
        <p:txBody>
          <a:bodyPr vert="eaVert"/>
          <a:lstStyle/>
          <a:p>
            <a:r>
              <a:rPr lang="he-IL" smtClean="0"/>
              <a:t>לחץ כדי לערוך סגנון כותרת של תבנית בסיס</a:t>
            </a:r>
            <a:endParaRPr lang="en-US" dirty="0"/>
          </a:p>
        </p:txBody>
      </p:sp>
      <p:sp>
        <p:nvSpPr>
          <p:cNvPr id="3" name="Vertical Text Placeholder 2"/>
          <p:cNvSpPr>
            <a:spLocks noGrp="1"/>
          </p:cNvSpPr>
          <p:nvPr>
            <p:ph type="body" orient="vert" idx="1"/>
          </p:nvPr>
        </p:nvSpPr>
        <p:spPr>
          <a:xfrm>
            <a:off x="838200" y="412302"/>
            <a:ext cx="7734300" cy="5759898"/>
          </a:xfrm>
        </p:spPr>
        <p:txBody>
          <a:bodyPr vert="eaVert" lIns="45720" tIns="0" rIns="45720" bIns="0"/>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en-US" dirty="0"/>
          </a:p>
        </p:txBody>
      </p:sp>
      <p:sp>
        <p:nvSpPr>
          <p:cNvPr id="4" name="Date Placeholder 3"/>
          <p:cNvSpPr>
            <a:spLocks noGrp="1"/>
          </p:cNvSpPr>
          <p:nvPr>
            <p:ph type="dt" sz="half" idx="10"/>
          </p:nvPr>
        </p:nvSpPr>
        <p:spPr/>
        <p:txBody>
          <a:bodyPr/>
          <a:lstStyle/>
          <a:p>
            <a:fld id="{34671962-1EA4-46E7-BCB0-F36CE46D1A59}" type="datetimeFigureOut">
              <a:rPr lang="en-US" dirty="0"/>
              <a:t>8/19/2017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כותרת ותוכן">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e-IL" smtClean="0"/>
              <a:t>לחץ כדי לערוך סגנון כותרת של תבנית בסיס</a:t>
            </a:r>
            <a:endParaRPr lang="en-US" dirty="0"/>
          </a:p>
        </p:txBody>
      </p:sp>
      <p:sp>
        <p:nvSpPr>
          <p:cNvPr id="3" name="Content Placeholder 2"/>
          <p:cNvSpPr>
            <a:spLocks noGrp="1"/>
          </p:cNvSpPr>
          <p:nvPr>
            <p:ph idx="1"/>
          </p:nvPr>
        </p:nvSpPr>
        <p:spPr/>
        <p:txBody>
          <a:body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en-US" dirty="0"/>
          </a:p>
        </p:txBody>
      </p:sp>
      <p:sp>
        <p:nvSpPr>
          <p:cNvPr id="4" name="Date Placeholder 3"/>
          <p:cNvSpPr>
            <a:spLocks noGrp="1"/>
          </p:cNvSpPr>
          <p:nvPr>
            <p:ph type="dt" sz="half" idx="10"/>
          </p:nvPr>
        </p:nvSpPr>
        <p:spPr/>
        <p:txBody>
          <a:bodyPr/>
          <a:lstStyle/>
          <a:p>
            <a:fld id="{D30BB376-B19C-488D-ABEB-03C7E6E9E3E0}" type="datetimeFigureOut">
              <a:rPr lang="en-US" dirty="0"/>
              <a:t>8/19/2017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29637A9-119A-49DA-BD12-AAC58B377D80}"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כותרת מקטע עליונה">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he-IL" smtClean="0"/>
              <a:t>לחץ כדי לערוך סגנון כותרת של תבנית בסיס</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he-IL" smtClean="0"/>
              <a:t>לחץ כדי לערוך סגנונות טקסט של תבנית בסיס</a:t>
            </a:r>
          </a:p>
        </p:txBody>
      </p:sp>
      <p:sp>
        <p:nvSpPr>
          <p:cNvPr id="4" name="Date Placeholder 3"/>
          <p:cNvSpPr>
            <a:spLocks noGrp="1"/>
          </p:cNvSpPr>
          <p:nvPr>
            <p:ph type="dt" sz="half" idx="10"/>
          </p:nvPr>
        </p:nvSpPr>
        <p:spPr/>
        <p:txBody>
          <a:bodyPr/>
          <a:lstStyle/>
          <a:p>
            <a:fld id="{486F077B-A50F-4D64-8574-E2D6A98A5553}" type="datetimeFigureOut">
              <a:rPr lang="en-US" dirty="0"/>
              <a:t>8/19/2017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שני תכנים">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he-IL" smtClean="0"/>
              <a:t>לחץ כדי לערוך סגנון כותרת של תבנית בסיס</a:t>
            </a:r>
            <a:endParaRPr lang="en-US" dirty="0"/>
          </a:p>
        </p:txBody>
      </p:sp>
      <p:sp>
        <p:nvSpPr>
          <p:cNvPr id="3" name="Content Placeholder 2"/>
          <p:cNvSpPr>
            <a:spLocks noGrp="1"/>
          </p:cNvSpPr>
          <p:nvPr>
            <p:ph sz="half" idx="1"/>
          </p:nvPr>
        </p:nvSpPr>
        <p:spPr>
          <a:xfrm>
            <a:off x="1097278" y="1845734"/>
            <a:ext cx="4937760" cy="4023360"/>
          </a:xfrm>
        </p:spPr>
        <p:txBody>
          <a:body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en-US" dirty="0"/>
          </a:p>
        </p:txBody>
      </p:sp>
      <p:sp>
        <p:nvSpPr>
          <p:cNvPr id="5" name="Date Placeholder 4"/>
          <p:cNvSpPr>
            <a:spLocks noGrp="1"/>
          </p:cNvSpPr>
          <p:nvPr>
            <p:ph type="dt" sz="half" idx="10"/>
          </p:nvPr>
        </p:nvSpPr>
        <p:spPr/>
        <p:txBody>
          <a:bodyPr/>
          <a:lstStyle/>
          <a:p>
            <a:fld id="{7D9E2A62-1983-43A1-A163-D8AA46534C80}" type="datetimeFigureOut">
              <a:rPr lang="en-US" dirty="0"/>
              <a:t>8/19/2017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השוואה">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he-IL" smtClean="0"/>
              <a:t>לחץ כדי לערוך סגנון כותרת של תבנית בסיס</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e-IL" smtClean="0"/>
              <a:t>לחץ כדי לערוך סגנונות טקסט של תבנית בסיס</a:t>
            </a:r>
          </a:p>
        </p:txBody>
      </p:sp>
      <p:sp>
        <p:nvSpPr>
          <p:cNvPr id="4" name="Content Placeholder 3"/>
          <p:cNvSpPr>
            <a:spLocks noGrp="1"/>
          </p:cNvSpPr>
          <p:nvPr>
            <p:ph sz="half" idx="2"/>
          </p:nvPr>
        </p:nvSpPr>
        <p:spPr>
          <a:xfrm>
            <a:off x="1097280" y="2582334"/>
            <a:ext cx="4937760" cy="3378200"/>
          </a:xfrm>
        </p:spPr>
        <p:txBody>
          <a:body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e-IL" smtClean="0"/>
              <a:t>לחץ כדי לערוך סגנונות טקסט של תבנית בסיס</a:t>
            </a:r>
          </a:p>
        </p:txBody>
      </p:sp>
      <p:sp>
        <p:nvSpPr>
          <p:cNvPr id="6" name="Content Placeholder 5"/>
          <p:cNvSpPr>
            <a:spLocks noGrp="1"/>
          </p:cNvSpPr>
          <p:nvPr>
            <p:ph sz="quarter" idx="4"/>
          </p:nvPr>
        </p:nvSpPr>
        <p:spPr>
          <a:xfrm>
            <a:off x="6217920" y="2582334"/>
            <a:ext cx="4937760" cy="3378200"/>
          </a:xfrm>
        </p:spPr>
        <p:txBody>
          <a:body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en-US" dirty="0"/>
          </a:p>
        </p:txBody>
      </p:sp>
      <p:sp>
        <p:nvSpPr>
          <p:cNvPr id="7" name="Date Placeholder 6"/>
          <p:cNvSpPr>
            <a:spLocks noGrp="1"/>
          </p:cNvSpPr>
          <p:nvPr>
            <p:ph type="dt" sz="half" idx="10"/>
          </p:nvPr>
        </p:nvSpPr>
        <p:spPr/>
        <p:txBody>
          <a:bodyPr/>
          <a:lstStyle/>
          <a:p>
            <a:fld id="{898F3E3B-34E3-4345-B2A1-994B83598A9C}" type="datetimeFigureOut">
              <a:rPr lang="en-US" dirty="0"/>
              <a:t>8/19/2017</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כותרת בלבד">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e-IL" smtClean="0"/>
              <a:t>לחץ כדי לערוך סגנון כותרת של תבנית בסיס</a:t>
            </a:r>
            <a:endParaRPr lang="en-US" dirty="0"/>
          </a:p>
        </p:txBody>
      </p:sp>
      <p:sp>
        <p:nvSpPr>
          <p:cNvPr id="3" name="Date Placeholder 2"/>
          <p:cNvSpPr>
            <a:spLocks noGrp="1"/>
          </p:cNvSpPr>
          <p:nvPr>
            <p:ph type="dt" sz="half" idx="10"/>
          </p:nvPr>
        </p:nvSpPr>
        <p:spPr/>
        <p:txBody>
          <a:bodyPr/>
          <a:lstStyle/>
          <a:p>
            <a:fld id="{FD816C96-82A1-4D77-8ADA-627AC6FE3D65}" type="datetimeFigureOut">
              <a:rPr lang="en-US" dirty="0"/>
              <a:t>8/19/2017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ריק">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1D102C1E-28F2-47E9-802D-339E64E2F920}" type="datetimeFigureOut">
              <a:rPr lang="en-US" dirty="0"/>
              <a:t>8/19/2017</a:t>
            </a:fld>
            <a:endParaRPr lang="en-US" dirty="0"/>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תוכן עם כיתוב">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he-IL" smtClean="0"/>
              <a:t>לחץ כדי לערוך סגנון כותרת של תבנית בסיס</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e-IL" smtClean="0"/>
              <a:t>לחץ כדי לערוך סגנונות טקסט של תבנית בסיס</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24271A48-F18A-45B3-BC05-1E27DA3F88AF}" type="datetimeFigureOut">
              <a:rPr lang="en-US" dirty="0"/>
              <a:t>8/19/2017</a:t>
            </a:fld>
            <a:endParaRPr lang="en-US" dirty="0"/>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en-US" dirty="0"/>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4FAB73BC-B049-4115-A692-8D63A059BFB8}"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תמונה עם כיתוב">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645" cy="822960"/>
          </a:xfrm>
        </p:spPr>
        <p:txBody>
          <a:bodyPr lIns="91440" tIns="0" rIns="91440" bIns="0" anchor="b">
            <a:noAutofit/>
          </a:bodyPr>
          <a:lstStyle>
            <a:lvl1pPr>
              <a:defRPr sz="3600" b="0">
                <a:solidFill>
                  <a:srgbClr val="FFFFFF"/>
                </a:solidFill>
              </a:defRPr>
            </a:lvl1pPr>
          </a:lstStyle>
          <a:p>
            <a:r>
              <a:rPr lang="he-IL" smtClean="0"/>
              <a:t>לחץ כדי לערוך סגנון כותרת של תבנית בסיס</a:t>
            </a:r>
            <a:endParaRPr lang="en-US" dirty="0"/>
          </a:p>
        </p:txBody>
      </p:sp>
      <p:sp>
        <p:nvSpPr>
          <p:cNvPr id="3" name="Picture Placeholder 2"/>
          <p:cNvSpPr>
            <a:spLocks noGrp="1" noChangeAspect="1"/>
          </p:cNvSpPr>
          <p:nvPr>
            <p:ph type="pic" idx="1"/>
          </p:nvPr>
        </p:nvSpPr>
        <p:spPr>
          <a:xfrm>
            <a:off x="15" y="0"/>
            <a:ext cx="12191985" cy="4915076"/>
          </a:xfrm>
          <a:solidFill>
            <a:schemeClr val="bg2">
              <a:lumMod val="90000"/>
            </a:schemeClr>
          </a:solidFill>
        </p:spPr>
        <p:txBody>
          <a:bodyPr lIns="457200" tIns="45720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he-IL" smtClean="0"/>
              <a:t>לחץ על הסמל כדי להוסיף תמונה</a:t>
            </a:r>
            <a:endParaRPr lang="en-US" dirty="0"/>
          </a:p>
        </p:txBody>
      </p:sp>
      <p:sp>
        <p:nvSpPr>
          <p:cNvPr id="4" name="Text Placeholder 3"/>
          <p:cNvSpPr>
            <a:spLocks noGrp="1"/>
          </p:cNvSpPr>
          <p:nvPr>
            <p:ph type="body" sz="half" idx="2"/>
          </p:nvPr>
        </p:nvSpPr>
        <p:spPr>
          <a:xfrm>
            <a:off x="1097280" y="5907024"/>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e-IL" smtClean="0"/>
              <a:t>לחץ כדי לערוך סגנונות טקסט של תבנית בסיס</a:t>
            </a:r>
          </a:p>
        </p:txBody>
      </p:sp>
      <p:sp>
        <p:nvSpPr>
          <p:cNvPr id="5" name="Date Placeholder 4"/>
          <p:cNvSpPr>
            <a:spLocks noGrp="1"/>
          </p:cNvSpPr>
          <p:nvPr>
            <p:ph type="dt" sz="half" idx="10"/>
          </p:nvPr>
        </p:nvSpPr>
        <p:spPr/>
        <p:txBody>
          <a:bodyPr/>
          <a:lstStyle/>
          <a:p>
            <a:fld id="{65B747F8-9654-4282-85D2-65F41AAE7A75}" type="datetimeFigureOut">
              <a:rPr lang="en-US" dirty="0"/>
              <a:t>8/19/2017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6334316"/>
            <a:ext cx="12191985" cy="66484"/>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he-IL" smtClean="0"/>
              <a:t>לחץ כדי לערוך סגנון כותרת של תבנית בסיס</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5DC5B261-8843-42D1-AAFC-05E20E2D9B97}" type="datetimeFigureOut">
              <a:rPr lang="en-US" dirty="0"/>
              <a:t>8/19/2017</a:t>
            </a:fld>
            <a:endParaRPr lang="en-US" dirty="0"/>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US" dirty="0"/>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4FAB73BC-B049-4115-A692-8D63A059BFB8}" type="slidenum">
              <a:rPr lang="en-US" dirty="0"/>
              <a:pPr/>
              <a:t>‹#›</a:t>
            </a:fld>
            <a:endParaRPr lang="en-US" dirty="0"/>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cSld>
  <p:clrMap bg1="lt1" tx1="dk1" bg2="lt2" tx2="dk2" accent1="accent1" accent2="accent2" accent3="accent3" accent4="accent4" accent5="accent5" accent6="accent6" hlink="hlink" folHlink="folHlink"/>
  <p:sldLayoutIdLst>
    <p:sldLayoutId id="2147483649" r:id="rId1"/>
    <p:sldLayoutId id="214748366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algn="l" defTabSz="914400" rtl="1"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r" defTabSz="914400" rtl="1"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r" defTabSz="914400" rtl="1"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r" defTabSz="914400" rtl="1"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r" defTabSz="914400" rtl="1"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r" defTabSz="914400" rtl="1"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r" defTabSz="914400" rtl="1"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r" defTabSz="914400" rtl="1"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r" defTabSz="914400" rtl="1"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r" defTabSz="914400" rtl="1"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ctrTitle"/>
          </p:nvPr>
        </p:nvSpPr>
        <p:spPr>
          <a:xfrm>
            <a:off x="1097280" y="758952"/>
            <a:ext cx="10058400" cy="2245505"/>
          </a:xfrm>
        </p:spPr>
        <p:txBody>
          <a:bodyPr>
            <a:normAutofit/>
          </a:bodyPr>
          <a:lstStyle/>
          <a:p>
            <a:pPr algn="ctr"/>
            <a:r>
              <a:rPr lang="he-IL" sz="6600" dirty="0" smtClean="0">
                <a:latin typeface="Guttman Yad-Light" panose="02010401010101010101" pitchFamily="2" charset="-79"/>
                <a:cs typeface="Guttman Yad-Light" panose="02010401010101010101" pitchFamily="2" charset="-79"/>
              </a:rPr>
              <a:t>מסע אל העבר</a:t>
            </a:r>
            <a:br>
              <a:rPr lang="he-IL" sz="6600" dirty="0" smtClean="0">
                <a:latin typeface="Guttman Yad-Light" panose="02010401010101010101" pitchFamily="2" charset="-79"/>
                <a:cs typeface="Guttman Yad-Light" panose="02010401010101010101" pitchFamily="2" charset="-79"/>
              </a:rPr>
            </a:br>
            <a:r>
              <a:rPr lang="he-IL" sz="2000" dirty="0" smtClean="0">
                <a:latin typeface="Guttman Yad-Light" panose="02010401010101010101" pitchFamily="2" charset="-79"/>
                <a:cs typeface="Guttman Yad-Light" panose="02010401010101010101" pitchFamily="2" charset="-79"/>
              </a:rPr>
              <a:t>סיפורה של משפחת ברזנר</a:t>
            </a:r>
            <a:endParaRPr lang="he-IL" sz="6600" dirty="0">
              <a:latin typeface="Guttman Yad-Light" panose="02010401010101010101" pitchFamily="2" charset="-79"/>
              <a:cs typeface="Guttman Yad-Light" panose="02010401010101010101" pitchFamily="2" charset="-79"/>
            </a:endParaRPr>
          </a:p>
        </p:txBody>
      </p:sp>
      <p:sp>
        <p:nvSpPr>
          <p:cNvPr id="3" name="כותרת משנה 2"/>
          <p:cNvSpPr>
            <a:spLocks noGrp="1"/>
          </p:cNvSpPr>
          <p:nvPr>
            <p:ph type="subTitle" idx="1"/>
          </p:nvPr>
        </p:nvSpPr>
        <p:spPr/>
        <p:txBody>
          <a:bodyPr>
            <a:normAutofit/>
          </a:bodyPr>
          <a:lstStyle/>
          <a:p>
            <a:pPr algn="ctr"/>
            <a:r>
              <a:rPr lang="he-IL" sz="3000" b="1" dirty="0" smtClean="0">
                <a:latin typeface="Guttman Yad-Light" panose="02010401010101010101" pitchFamily="2" charset="-79"/>
                <a:cs typeface="Guttman Yad-Light" panose="02010401010101010101" pitchFamily="2" charset="-79"/>
              </a:rPr>
              <a:t>נעמי , מיכאל </a:t>
            </a:r>
            <a:r>
              <a:rPr lang="he-IL" sz="3000" b="1" dirty="0">
                <a:latin typeface="Guttman Yad-Light" panose="02010401010101010101" pitchFamily="2" charset="-79"/>
                <a:cs typeface="Guttman Yad-Light" panose="02010401010101010101" pitchFamily="2" charset="-79"/>
              </a:rPr>
              <a:t>ואלה ברזנר </a:t>
            </a:r>
          </a:p>
        </p:txBody>
      </p:sp>
    </p:spTree>
    <p:extLst>
      <p:ext uri="{BB962C8B-B14F-4D97-AF65-F5344CB8AC3E}">
        <p14:creationId xmlns:p14="http://schemas.microsoft.com/office/powerpoint/2010/main" val="669007503"/>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pPr algn="ctr"/>
            <a:r>
              <a:rPr lang="he-IL" dirty="0" err="1" smtClean="0">
                <a:latin typeface="Guttman Yad-Light" panose="02010401010101010101" pitchFamily="2" charset="-79"/>
                <a:cs typeface="Guttman Yad-Light" panose="02010401010101010101" pitchFamily="2" charset="-79"/>
              </a:rPr>
              <a:t>הכל</a:t>
            </a:r>
            <a:r>
              <a:rPr lang="he-IL" dirty="0" smtClean="0">
                <a:latin typeface="Guttman Yad-Light" panose="02010401010101010101" pitchFamily="2" charset="-79"/>
                <a:cs typeface="Guttman Yad-Light" panose="02010401010101010101" pitchFamily="2" charset="-79"/>
              </a:rPr>
              <a:t> התחיל ב...</a:t>
            </a:r>
            <a:endParaRPr lang="he-IL" dirty="0">
              <a:latin typeface="Guttman Yad-Light" panose="02010401010101010101" pitchFamily="2" charset="-79"/>
              <a:cs typeface="Guttman Yad-Light" panose="02010401010101010101" pitchFamily="2" charset="-79"/>
            </a:endParaRPr>
          </a:p>
        </p:txBody>
      </p:sp>
      <p:sp>
        <p:nvSpPr>
          <p:cNvPr id="3" name="מציין מיקום תוכן 2"/>
          <p:cNvSpPr>
            <a:spLocks noGrp="1"/>
          </p:cNvSpPr>
          <p:nvPr>
            <p:ph idx="1"/>
          </p:nvPr>
        </p:nvSpPr>
        <p:spPr>
          <a:xfrm>
            <a:off x="1097280" y="2154141"/>
            <a:ext cx="10058400" cy="4023360"/>
          </a:xfrm>
        </p:spPr>
        <p:txBody>
          <a:bodyPr>
            <a:noAutofit/>
          </a:bodyPr>
          <a:lstStyle/>
          <a:p>
            <a:pPr marL="0" indent="0">
              <a:lnSpc>
                <a:spcPct val="150000"/>
              </a:lnSpc>
              <a:buNone/>
            </a:pPr>
            <a:r>
              <a:rPr lang="he-IL" sz="2200" dirty="0" err="1" smtClean="0">
                <a:latin typeface="Guttman Yad-Light" panose="02010401010101010101" pitchFamily="2" charset="-79"/>
                <a:cs typeface="Guttman Yad-Light" panose="02010401010101010101" pitchFamily="2" charset="-79"/>
              </a:rPr>
              <a:t>הכל</a:t>
            </a:r>
            <a:r>
              <a:rPr lang="he-IL" sz="2200" dirty="0" smtClean="0">
                <a:latin typeface="Guttman Yad-Light" panose="02010401010101010101" pitchFamily="2" charset="-79"/>
                <a:cs typeface="Guttman Yad-Light" panose="02010401010101010101" pitchFamily="2" charset="-79"/>
              </a:rPr>
              <a:t> התחיל בשנות ה-20 של המאה הקודמת,  חיו במערב אוקרינה 9 אחים.</a:t>
            </a:r>
          </a:p>
          <a:p>
            <a:pPr marL="0" indent="0">
              <a:lnSpc>
                <a:spcPct val="150000"/>
              </a:lnSpc>
              <a:buNone/>
            </a:pPr>
            <a:r>
              <a:rPr lang="he-IL" sz="2200" dirty="0" smtClean="0">
                <a:latin typeface="Guttman Yad-Light" panose="02010401010101010101" pitchFamily="2" charset="-79"/>
                <a:cs typeface="Guttman Yad-Light" panose="02010401010101010101" pitchFamily="2" charset="-79"/>
              </a:rPr>
              <a:t>משנת 1922 עד 1932 עלו ארצה 7 מהם, השבעה האלה בנו את הארץ ,לחמו בשבילה ואהבו אותה.</a:t>
            </a:r>
          </a:p>
          <a:p>
            <a:pPr marL="0" indent="0">
              <a:lnSpc>
                <a:spcPct val="150000"/>
              </a:lnSpc>
              <a:buNone/>
            </a:pPr>
            <a:r>
              <a:rPr lang="he-IL" sz="2200" dirty="0" smtClean="0">
                <a:latin typeface="Guttman Yad-Light" panose="02010401010101010101" pitchFamily="2" charset="-79"/>
                <a:cs typeface="Guttman Yad-Light" panose="02010401010101010101" pitchFamily="2" charset="-79"/>
              </a:rPr>
              <a:t>2 האחים שנשארו ,מיכאל (שהיה סבא רבה </a:t>
            </a:r>
            <a:r>
              <a:rPr lang="he-IL" sz="2200" dirty="0" err="1" smtClean="0">
                <a:latin typeface="Guttman Yad-Light" panose="02010401010101010101" pitchFamily="2" charset="-79"/>
                <a:cs typeface="Guttman Yad-Light" panose="02010401010101010101" pitchFamily="2" charset="-79"/>
              </a:rPr>
              <a:t>רבה</a:t>
            </a:r>
            <a:r>
              <a:rPr lang="he-IL" sz="2200" dirty="0" smtClean="0">
                <a:latin typeface="Guttman Yad-Light" panose="02010401010101010101" pitchFamily="2" charset="-79"/>
                <a:cs typeface="Guttman Yad-Light" panose="02010401010101010101" pitchFamily="2" charset="-79"/>
              </a:rPr>
              <a:t> שלי) ורחל אחת האחיות,</a:t>
            </a:r>
          </a:p>
          <a:p>
            <a:pPr marL="0" indent="0">
              <a:lnSpc>
                <a:spcPct val="150000"/>
              </a:lnSpc>
              <a:buNone/>
            </a:pPr>
            <a:r>
              <a:rPr lang="he-IL" sz="2200" dirty="0" smtClean="0">
                <a:latin typeface="Guttman Yad-Light" panose="02010401010101010101" pitchFamily="2" charset="-79"/>
                <a:cs typeface="Guttman Yad-Light" panose="02010401010101010101" pitchFamily="2" charset="-79"/>
              </a:rPr>
              <a:t>ב 1941</a:t>
            </a:r>
            <a:r>
              <a:rPr lang="he-IL" sz="2200" dirty="0" smtClean="0">
                <a:latin typeface="Guttman Yad-Light" panose="02010401010101010101" pitchFamily="2" charset="-79"/>
                <a:cs typeface="Guttman Yad-Light" panose="02010401010101010101" pitchFamily="2" charset="-79"/>
              </a:rPr>
              <a:t>, כשהנאצים </a:t>
            </a:r>
            <a:r>
              <a:rPr lang="he-IL" sz="2200" dirty="0" smtClean="0">
                <a:latin typeface="Guttman Yad-Light" panose="02010401010101010101" pitchFamily="2" charset="-79"/>
                <a:cs typeface="Guttman Yad-Light" panose="02010401010101010101" pitchFamily="2" charset="-79"/>
              </a:rPr>
              <a:t>פרצו </a:t>
            </a:r>
            <a:r>
              <a:rPr lang="he-IL" sz="2200" dirty="0" smtClean="0">
                <a:latin typeface="Guttman Yad-Light" panose="02010401010101010101" pitchFamily="2" charset="-79"/>
                <a:cs typeface="Guttman Yad-Light" panose="02010401010101010101" pitchFamily="2" charset="-79"/>
              </a:rPr>
              <a:t>ל-בריה"מ </a:t>
            </a:r>
            <a:r>
              <a:rPr lang="he-IL" sz="2200" dirty="0" smtClean="0">
                <a:latin typeface="Guttman Yad-Light" panose="02010401010101010101" pitchFamily="2" charset="-79"/>
                <a:cs typeface="Guttman Yad-Light" panose="02010401010101010101" pitchFamily="2" charset="-79"/>
              </a:rPr>
              <a:t>,מיכאל נשאר בעירו הכבושה כדי לארגן כוח פרטיזנים </a:t>
            </a:r>
            <a:r>
              <a:rPr lang="he-IL" sz="2200" dirty="0" smtClean="0">
                <a:latin typeface="Guttman Yad-Light" panose="02010401010101010101" pitchFamily="2" charset="-79"/>
                <a:cs typeface="Guttman Yad-Light" panose="02010401010101010101" pitchFamily="2" charset="-79"/>
              </a:rPr>
              <a:t>. שכנו </a:t>
            </a:r>
            <a:r>
              <a:rPr lang="he-IL" sz="2200" dirty="0" smtClean="0">
                <a:latin typeface="Guttman Yad-Light" panose="02010401010101010101" pitchFamily="2" charset="-79"/>
                <a:cs typeface="Guttman Yad-Light" panose="02010401010101010101" pitchFamily="2" charset="-79"/>
              </a:rPr>
              <a:t>הפולני הלשין עליו לנאצים ,הוא נתפס והוצא להורג. רחל ז"ל נהרגה בגטו </a:t>
            </a:r>
            <a:r>
              <a:rPr lang="he-IL" sz="2200" dirty="0" err="1" smtClean="0">
                <a:latin typeface="Guttman Yad-Light" panose="02010401010101010101" pitchFamily="2" charset="-79"/>
                <a:cs typeface="Guttman Yad-Light" panose="02010401010101010101" pitchFamily="2" charset="-79"/>
              </a:rPr>
              <a:t>שבלבוב</a:t>
            </a:r>
            <a:r>
              <a:rPr lang="he-IL" sz="2200" dirty="0" smtClean="0">
                <a:latin typeface="Guttman Yad-Light" panose="02010401010101010101" pitchFamily="2" charset="-79"/>
                <a:cs typeface="Guttman Yad-Light" panose="02010401010101010101" pitchFamily="2" charset="-79"/>
              </a:rPr>
              <a:t> </a:t>
            </a:r>
            <a:r>
              <a:rPr lang="he-IL" sz="2200" dirty="0" smtClean="0">
                <a:latin typeface="Guttman Yad-Light" panose="02010401010101010101" pitchFamily="2" charset="-79"/>
                <a:cs typeface="Guttman Yad-Light" panose="02010401010101010101" pitchFamily="2" charset="-79"/>
              </a:rPr>
              <a:t>.</a:t>
            </a:r>
            <a:endParaRPr lang="he-IL" sz="2200" dirty="0" smtClean="0">
              <a:latin typeface="Guttman Yad-Light" panose="02010401010101010101" pitchFamily="2" charset="-79"/>
              <a:cs typeface="Guttman Yad-Light" panose="02010401010101010101" pitchFamily="2" charset="-79"/>
            </a:endParaRPr>
          </a:p>
        </p:txBody>
      </p:sp>
      <p:sp>
        <p:nvSpPr>
          <p:cNvPr id="4" name="AutoShape 4" descr="מציג את IMG-20170510-WA0002.jpg"/>
          <p:cNvSpPr>
            <a:spLocks noChangeAspect="1" noChangeArrowheads="1"/>
          </p:cNvSpPr>
          <p:nvPr/>
        </p:nvSpPr>
        <p:spPr bwMode="auto">
          <a:xfrm>
            <a:off x="11971338"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he-IL"/>
          </a:p>
        </p:txBody>
      </p:sp>
      <p:pic>
        <p:nvPicPr>
          <p:cNvPr id="1030" name="Picture 6"/>
          <p:cNvPicPr>
            <a:picLocks noChangeAspect="1" noChangeArrowheads="1"/>
          </p:cNvPicPr>
          <p:nvPr/>
        </p:nvPicPr>
        <p:blipFill rotWithShape="1">
          <a:blip r:embed="rId2">
            <a:extLst>
              <a:ext uri="{28A0092B-C50C-407E-A947-70E740481C1C}">
                <a14:useLocalDpi xmlns:a14="http://schemas.microsoft.com/office/drawing/2010/main" val="0"/>
              </a:ext>
            </a:extLst>
          </a:blip>
          <a:srcRect l="8502" t="5906" r="16307" b="3186"/>
          <a:stretch/>
        </p:blipFill>
        <p:spPr bwMode="auto">
          <a:xfrm>
            <a:off x="269630" y="160338"/>
            <a:ext cx="2919047" cy="198498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טבעת 4"/>
          <p:cNvSpPr/>
          <p:nvPr/>
        </p:nvSpPr>
        <p:spPr>
          <a:xfrm>
            <a:off x="2473568" y="398585"/>
            <a:ext cx="504093" cy="445477"/>
          </a:xfrm>
          <a:prstGeom prst="donut">
            <a:avLst>
              <a:gd name="adj" fmla="val 9137"/>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solidFill>
                <a:schemeClr val="tx1"/>
              </a:solidFill>
            </a:endParaRPr>
          </a:p>
        </p:txBody>
      </p:sp>
      <p:sp>
        <p:nvSpPr>
          <p:cNvPr id="6" name="טבעת 5"/>
          <p:cNvSpPr/>
          <p:nvPr/>
        </p:nvSpPr>
        <p:spPr>
          <a:xfrm>
            <a:off x="1236784" y="703384"/>
            <a:ext cx="492369" cy="449445"/>
          </a:xfrm>
          <a:prstGeom prst="donut">
            <a:avLst>
              <a:gd name="adj" fmla="val 9275"/>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solidFill>
                <a:schemeClr val="tx1"/>
              </a:solidFill>
            </a:endParaRPr>
          </a:p>
        </p:txBody>
      </p:sp>
      <p:sp>
        <p:nvSpPr>
          <p:cNvPr id="7" name="חץ שמאלה 6"/>
          <p:cNvSpPr/>
          <p:nvPr/>
        </p:nvSpPr>
        <p:spPr>
          <a:xfrm>
            <a:off x="2977661" y="504090"/>
            <a:ext cx="457200" cy="222739"/>
          </a:xfrm>
          <a:prstGeom prst="lef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8" name="חץ מכופף למעלה 7"/>
          <p:cNvSpPr/>
          <p:nvPr/>
        </p:nvSpPr>
        <p:spPr>
          <a:xfrm>
            <a:off x="975945" y="1248504"/>
            <a:ext cx="627184" cy="1207477"/>
          </a:xfrm>
          <a:prstGeom prst="bentUpArrow">
            <a:avLst>
              <a:gd name="adj1" fmla="val 17523"/>
              <a:gd name="adj2" fmla="val 25000"/>
              <a:gd name="adj3" fmla="val 25000"/>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9" name="TextBox 8"/>
          <p:cNvSpPr txBox="1"/>
          <p:nvPr/>
        </p:nvSpPr>
        <p:spPr>
          <a:xfrm>
            <a:off x="3540369" y="398585"/>
            <a:ext cx="808893" cy="369332"/>
          </a:xfrm>
          <a:prstGeom prst="rect">
            <a:avLst/>
          </a:prstGeom>
          <a:noFill/>
        </p:spPr>
        <p:txBody>
          <a:bodyPr wrap="square" rtlCol="1">
            <a:spAutoFit/>
          </a:bodyPr>
          <a:lstStyle/>
          <a:p>
            <a:r>
              <a:rPr lang="he-IL" dirty="0" smtClean="0"/>
              <a:t>יעקב</a:t>
            </a:r>
            <a:endParaRPr lang="he-IL" dirty="0"/>
          </a:p>
        </p:txBody>
      </p:sp>
      <p:sp>
        <p:nvSpPr>
          <p:cNvPr id="10" name="TextBox 9"/>
          <p:cNvSpPr txBox="1"/>
          <p:nvPr/>
        </p:nvSpPr>
        <p:spPr>
          <a:xfrm>
            <a:off x="0" y="2271315"/>
            <a:ext cx="893883" cy="369332"/>
          </a:xfrm>
          <a:prstGeom prst="rect">
            <a:avLst/>
          </a:prstGeom>
          <a:noFill/>
        </p:spPr>
        <p:txBody>
          <a:bodyPr wrap="square" rtlCol="1">
            <a:spAutoFit/>
          </a:bodyPr>
          <a:lstStyle/>
          <a:p>
            <a:pPr algn="r"/>
            <a:r>
              <a:rPr lang="he-IL" dirty="0" smtClean="0"/>
              <a:t>איילה</a:t>
            </a:r>
            <a:endParaRPr lang="he-IL" dirty="0"/>
          </a:p>
        </p:txBody>
      </p:sp>
    </p:spTree>
    <p:extLst>
      <p:ext uri="{BB962C8B-B14F-4D97-AF65-F5344CB8AC3E}">
        <p14:creationId xmlns:p14="http://schemas.microsoft.com/office/powerpoint/2010/main" val="1011495975"/>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מציין מיקום תוכן 2"/>
          <p:cNvSpPr>
            <a:spLocks noGrp="1"/>
          </p:cNvSpPr>
          <p:nvPr>
            <p:ph idx="1"/>
          </p:nvPr>
        </p:nvSpPr>
        <p:spPr/>
        <p:txBody>
          <a:bodyPr>
            <a:normAutofit/>
          </a:bodyPr>
          <a:lstStyle/>
          <a:p>
            <a:pPr marL="0" indent="0">
              <a:lnSpc>
                <a:spcPct val="150000"/>
              </a:lnSpc>
              <a:buNone/>
            </a:pPr>
            <a:r>
              <a:rPr lang="he-IL" sz="2500" dirty="0" smtClean="0">
                <a:latin typeface="Guttman Yad-Light" panose="02010401010101010101" pitchFamily="2" charset="-79"/>
                <a:cs typeface="Guttman Yad-Light" panose="02010401010101010101" pitchFamily="2" charset="-79"/>
              </a:rPr>
              <a:t>לצערנו, לא </a:t>
            </a:r>
            <a:r>
              <a:rPr lang="he-IL" sz="2500" dirty="0" smtClean="0">
                <a:latin typeface="Guttman Yad-Light" panose="02010401010101010101" pitchFamily="2" charset="-79"/>
                <a:cs typeface="Guttman Yad-Light" panose="02010401010101010101" pitchFamily="2" charset="-79"/>
              </a:rPr>
              <a:t>ידענו מה עלה בגורלם של אלו שעלו ,עד שנת 1990, כשעלינו ארצה.</a:t>
            </a:r>
          </a:p>
          <a:p>
            <a:pPr marL="0" indent="0">
              <a:lnSpc>
                <a:spcPct val="150000"/>
              </a:lnSpc>
              <a:buNone/>
            </a:pPr>
            <a:r>
              <a:rPr lang="he-IL" sz="2500" dirty="0" smtClean="0">
                <a:latin typeface="Guttman Yad-Light" panose="02010401010101010101" pitchFamily="2" charset="-79"/>
                <a:cs typeface="Guttman Yad-Light" panose="02010401010101010101" pitchFamily="2" charset="-79"/>
              </a:rPr>
              <a:t>כשעלינו ארצה נדהמנו לגלות משפחה גדולה </a:t>
            </a:r>
            <a:r>
              <a:rPr lang="he-IL" sz="2500" dirty="0" smtClean="0">
                <a:latin typeface="Guttman Yad-Light" panose="02010401010101010101" pitchFamily="2" charset="-79"/>
                <a:cs typeface="Guttman Yad-Light" panose="02010401010101010101" pitchFamily="2" charset="-79"/>
              </a:rPr>
              <a:t>ומאוחדת, </a:t>
            </a:r>
            <a:r>
              <a:rPr lang="he-IL" sz="2500" dirty="0" smtClean="0">
                <a:latin typeface="Guttman Yad-Light" panose="02010401010101010101" pitchFamily="2" charset="-79"/>
                <a:cs typeface="Guttman Yad-Light" panose="02010401010101010101" pitchFamily="2" charset="-79"/>
              </a:rPr>
              <a:t>בעלת יותר </a:t>
            </a:r>
            <a:r>
              <a:rPr lang="he-IL" sz="2500" dirty="0" err="1" smtClean="0">
                <a:latin typeface="Guttman Yad-Light" panose="02010401010101010101" pitchFamily="2" charset="-79"/>
                <a:cs typeface="Guttman Yad-Light" panose="02010401010101010101" pitchFamily="2" charset="-79"/>
              </a:rPr>
              <a:t>ממאתים</a:t>
            </a:r>
            <a:r>
              <a:rPr lang="he-IL" sz="2500" dirty="0" smtClean="0">
                <a:latin typeface="Guttman Yad-Light" panose="02010401010101010101" pitchFamily="2" charset="-79"/>
                <a:cs typeface="Guttman Yad-Light" panose="02010401010101010101" pitchFamily="2" charset="-79"/>
              </a:rPr>
              <a:t> </a:t>
            </a:r>
            <a:r>
              <a:rPr lang="he-IL" sz="2500" dirty="0" smtClean="0">
                <a:latin typeface="Guttman Yad-Light" panose="02010401010101010101" pitchFamily="2" charset="-79"/>
                <a:cs typeface="Guttman Yad-Light" panose="02010401010101010101" pitchFamily="2" charset="-79"/>
              </a:rPr>
              <a:t>איש.</a:t>
            </a:r>
          </a:p>
          <a:p>
            <a:pPr marL="0" indent="0">
              <a:lnSpc>
                <a:spcPct val="150000"/>
              </a:lnSpc>
              <a:buNone/>
            </a:pPr>
            <a:r>
              <a:rPr lang="he-IL" sz="2500" dirty="0" smtClean="0">
                <a:latin typeface="Guttman Yad-Light" panose="02010401010101010101" pitchFamily="2" charset="-79"/>
                <a:cs typeface="Guttman Yad-Light" panose="02010401010101010101" pitchFamily="2" charset="-79"/>
              </a:rPr>
              <a:t>זכינו להכיר את שרידי 7 האחים </a:t>
            </a:r>
            <a:r>
              <a:rPr lang="he-IL" sz="2500" dirty="0" smtClean="0">
                <a:latin typeface="Guttman Yad-Light" panose="02010401010101010101" pitchFamily="2" charset="-79"/>
                <a:cs typeface="Guttman Yad-Light" panose="02010401010101010101" pitchFamily="2" charset="-79"/>
              </a:rPr>
              <a:t>שעלו לפה. יעקב </a:t>
            </a:r>
            <a:r>
              <a:rPr lang="he-IL" sz="2500" dirty="0" smtClean="0">
                <a:latin typeface="Guttman Yad-Light" panose="02010401010101010101" pitchFamily="2" charset="-79"/>
                <a:cs typeface="Guttman Yad-Light" panose="02010401010101010101" pitchFamily="2" charset="-79"/>
              </a:rPr>
              <a:t>ואיילה ,הם אלו שפתחו את עינינו להיסטוריה המשפחתית.</a:t>
            </a:r>
          </a:p>
        </p:txBody>
      </p:sp>
      <p:sp>
        <p:nvSpPr>
          <p:cNvPr id="4" name="AutoShape 4" descr="מציג את IMG-20170510-WA0002.jpg"/>
          <p:cNvSpPr>
            <a:spLocks noChangeAspect="1" noChangeArrowheads="1"/>
          </p:cNvSpPr>
          <p:nvPr/>
        </p:nvSpPr>
        <p:spPr bwMode="auto">
          <a:xfrm>
            <a:off x="11971338"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he-IL"/>
          </a:p>
        </p:txBody>
      </p:sp>
    </p:spTree>
    <p:extLst>
      <p:ext uri="{BB962C8B-B14F-4D97-AF65-F5344CB8AC3E}">
        <p14:creationId xmlns:p14="http://schemas.microsoft.com/office/powerpoint/2010/main" val="297329208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מציין מיקום תוכן 2"/>
          <p:cNvSpPr>
            <a:spLocks noGrp="1"/>
          </p:cNvSpPr>
          <p:nvPr>
            <p:ph idx="1"/>
          </p:nvPr>
        </p:nvSpPr>
        <p:spPr>
          <a:xfrm>
            <a:off x="96715" y="0"/>
            <a:ext cx="11803548" cy="1714501"/>
          </a:xfrm>
        </p:spPr>
        <p:txBody>
          <a:bodyPr>
            <a:normAutofit fontScale="85000" lnSpcReduction="20000"/>
          </a:bodyPr>
          <a:lstStyle/>
          <a:p>
            <a:pPr marL="0" indent="0">
              <a:lnSpc>
                <a:spcPct val="150000"/>
              </a:lnSpc>
              <a:buNone/>
            </a:pPr>
            <a:r>
              <a:rPr lang="he-IL" dirty="0" smtClean="0">
                <a:latin typeface="Guttman Yad-Light" panose="02010401010101010101" pitchFamily="2" charset="-79"/>
                <a:cs typeface="Guttman Yad-Light" panose="02010401010101010101" pitchFamily="2" charset="-79"/>
              </a:rPr>
              <a:t>צפרא </a:t>
            </a:r>
            <a:r>
              <a:rPr lang="he-IL" dirty="0" smtClean="0">
                <a:latin typeface="Guttman Yad-Light" panose="02010401010101010101" pitchFamily="2" charset="-79"/>
                <a:cs typeface="Guttman Yad-Light" panose="02010401010101010101" pitchFamily="2" charset="-79"/>
              </a:rPr>
              <a:t>דוויק- </a:t>
            </a:r>
            <a:r>
              <a:rPr lang="he-IL" dirty="0" err="1" smtClean="0">
                <a:latin typeface="Guttman Yad-Light" panose="02010401010101010101" pitchFamily="2" charset="-79"/>
                <a:cs typeface="Guttman Yad-Light" panose="02010401010101010101" pitchFamily="2" charset="-79"/>
              </a:rPr>
              <a:t>חרמוני</a:t>
            </a:r>
            <a:r>
              <a:rPr lang="he-IL" dirty="0" smtClean="0">
                <a:latin typeface="Guttman Yad-Light" panose="02010401010101010101" pitchFamily="2" charset="-79"/>
                <a:cs typeface="Guttman Yad-Light" panose="02010401010101010101" pitchFamily="2" charset="-79"/>
              </a:rPr>
              <a:t> בת יעקב כתבה ספר בשם "בילי חיה" על משפחתנו ,</a:t>
            </a:r>
          </a:p>
          <a:p>
            <a:pPr marL="0" indent="0">
              <a:lnSpc>
                <a:spcPct val="150000"/>
              </a:lnSpc>
              <a:buNone/>
            </a:pPr>
            <a:r>
              <a:rPr lang="he-IL" dirty="0" smtClean="0">
                <a:latin typeface="Guttman Yad-Light" panose="02010401010101010101" pitchFamily="2" charset="-79"/>
                <a:cs typeface="Guttman Yad-Light" panose="02010401010101010101" pitchFamily="2" charset="-79"/>
              </a:rPr>
              <a:t>הספר מספר על החיים בתל אביב של אז </a:t>
            </a:r>
            <a:r>
              <a:rPr lang="he-IL" dirty="0" err="1" smtClean="0">
                <a:latin typeface="Guttman Yad-Light" panose="02010401010101010101" pitchFamily="2" charset="-79"/>
                <a:cs typeface="Guttman Yad-Light" panose="02010401010101010101" pitchFamily="2" charset="-79"/>
              </a:rPr>
              <a:t>שהיתה</a:t>
            </a:r>
            <a:r>
              <a:rPr lang="he-IL" dirty="0" smtClean="0">
                <a:latin typeface="Guttman Yad-Light" panose="02010401010101010101" pitchFamily="2" charset="-79"/>
                <a:cs typeface="Guttman Yad-Light" panose="02010401010101010101" pitchFamily="2" charset="-79"/>
              </a:rPr>
              <a:t> רק שכונה , על האח שלה שנהרג בצורה טרגית בילדותו, ועל עודד שהיה גיבור ישראל ונהרג במלחמת יום הכיפורים בדרכו לקו הזית בסיני, הוא היה הנשיא הראשון בישראל של הסטודנטים וגם ראש עיר הסטודנטים בתל אביב שנבחר ליום אחד.</a:t>
            </a:r>
          </a:p>
          <a:p>
            <a:pPr marL="0" indent="0">
              <a:buNone/>
            </a:pPr>
            <a:endParaRPr lang="he-IL" dirty="0">
              <a:latin typeface="Guttman Yad-Light" panose="02010401010101010101" pitchFamily="2" charset="-79"/>
              <a:cs typeface="Guttman Yad-Light" panose="02010401010101010101" pitchFamily="2" charset="-79"/>
            </a:endParaRPr>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39865" y="1840522"/>
            <a:ext cx="3657600" cy="438443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100"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05362" y="2006111"/>
            <a:ext cx="2109421" cy="421884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04754774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a:xfrm>
            <a:off x="1109003" y="152400"/>
            <a:ext cx="10058400" cy="1010529"/>
          </a:xfrm>
        </p:spPr>
        <p:txBody>
          <a:bodyPr>
            <a:normAutofit/>
          </a:bodyPr>
          <a:lstStyle/>
          <a:p>
            <a:pPr algn="ctr"/>
            <a:r>
              <a:rPr lang="he-IL" sz="3600" dirty="0" smtClean="0">
                <a:latin typeface="Guttman Yad-Light" panose="02010401010101010101" pitchFamily="2" charset="-79"/>
                <a:cs typeface="Guttman Yad-Light" panose="02010401010101010101" pitchFamily="2" charset="-79"/>
              </a:rPr>
              <a:t>בזמן שיטוטיי באינטרנט מצאתי ראיון אם עודד</a:t>
            </a:r>
            <a:endParaRPr lang="he-IL" sz="3600" dirty="0">
              <a:latin typeface="Guttman Yad-Light" panose="02010401010101010101" pitchFamily="2" charset="-79"/>
              <a:cs typeface="Guttman Yad-Light" panose="02010401010101010101" pitchFamily="2" charset="-79"/>
            </a:endParaRPr>
          </a:p>
        </p:txBody>
      </p:sp>
      <p:sp>
        <p:nvSpPr>
          <p:cNvPr id="3" name="מציין מיקום תוכן 2"/>
          <p:cNvSpPr>
            <a:spLocks noGrp="1"/>
          </p:cNvSpPr>
          <p:nvPr>
            <p:ph idx="1"/>
          </p:nvPr>
        </p:nvSpPr>
        <p:spPr>
          <a:xfrm>
            <a:off x="1097280" y="1845734"/>
            <a:ext cx="10058400" cy="440266"/>
          </a:xfrm>
        </p:spPr>
        <p:txBody>
          <a:bodyPr>
            <a:normAutofit lnSpcReduction="10000"/>
          </a:bodyPr>
          <a:lstStyle/>
          <a:p>
            <a:pPr algn="ctr"/>
            <a:r>
              <a:rPr lang="he-IL" sz="2400" dirty="0" smtClean="0">
                <a:latin typeface="Guttman Yad-Light" panose="02010401010101010101" pitchFamily="2" charset="-79"/>
                <a:cs typeface="Guttman Yad-Light" panose="02010401010101010101" pitchFamily="2" charset="-79"/>
              </a:rPr>
              <a:t>למתעניינים הינה הלינק:</a:t>
            </a:r>
          </a:p>
          <a:p>
            <a:pPr algn="ctr"/>
            <a:endParaRPr lang="he-IL" sz="2400" dirty="0" smtClean="0">
              <a:latin typeface="Guttman Yad-Light" panose="02010401010101010101" pitchFamily="2" charset="-79"/>
            </a:endParaRPr>
          </a:p>
        </p:txBody>
      </p:sp>
      <p:sp>
        <p:nvSpPr>
          <p:cNvPr id="4" name="TextBox 3"/>
          <p:cNvSpPr txBox="1"/>
          <p:nvPr/>
        </p:nvSpPr>
        <p:spPr>
          <a:xfrm>
            <a:off x="2731477" y="2614246"/>
            <a:ext cx="7057292" cy="461665"/>
          </a:xfrm>
          <a:prstGeom prst="rect">
            <a:avLst/>
          </a:prstGeom>
          <a:noFill/>
        </p:spPr>
        <p:txBody>
          <a:bodyPr wrap="square" rtlCol="1">
            <a:spAutoFit/>
          </a:bodyPr>
          <a:lstStyle/>
          <a:p>
            <a:pPr algn="ctr"/>
            <a:r>
              <a:rPr lang="en-US" sz="2400" dirty="0"/>
              <a:t>http://thinkil.co.il/texts/m019p004-005/</a:t>
            </a:r>
            <a:endParaRPr lang="he-IL" sz="2400" dirty="0"/>
          </a:p>
        </p:txBody>
      </p:sp>
    </p:spTree>
    <p:extLst>
      <p:ext uri="{BB962C8B-B14F-4D97-AF65-F5344CB8AC3E}">
        <p14:creationId xmlns:p14="http://schemas.microsoft.com/office/powerpoint/2010/main" val="30626417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a:xfrm>
            <a:off x="1097280" y="286603"/>
            <a:ext cx="10058400" cy="5528043"/>
          </a:xfrm>
        </p:spPr>
        <p:txBody>
          <a:bodyPr>
            <a:normAutofit/>
          </a:bodyPr>
          <a:lstStyle/>
          <a:p>
            <a:pPr algn="ctr"/>
            <a:r>
              <a:rPr lang="he-IL" sz="4000" dirty="0" smtClean="0">
                <a:latin typeface="Guttman Yad-Light" panose="02010401010101010101" pitchFamily="2" charset="-79"/>
                <a:cs typeface="Guttman Yad-Light" panose="02010401010101010101" pitchFamily="2" charset="-79"/>
              </a:rPr>
              <a:t> </a:t>
            </a:r>
            <a:endParaRPr lang="he-IL" sz="4000" dirty="0">
              <a:latin typeface="Guttman Yad-Light" panose="02010401010101010101" pitchFamily="2" charset="-79"/>
              <a:cs typeface="Guttman Yad-Light" panose="02010401010101010101" pitchFamily="2" charset="-79"/>
            </a:endParaRPr>
          </a:p>
        </p:txBody>
      </p:sp>
      <p:sp>
        <p:nvSpPr>
          <p:cNvPr id="4" name="TextBox 3"/>
          <p:cNvSpPr txBox="1"/>
          <p:nvPr/>
        </p:nvSpPr>
        <p:spPr>
          <a:xfrm>
            <a:off x="0" y="432028"/>
            <a:ext cx="11617569" cy="2446824"/>
          </a:xfrm>
          <a:prstGeom prst="rect">
            <a:avLst/>
          </a:prstGeom>
          <a:noFill/>
        </p:spPr>
        <p:txBody>
          <a:bodyPr wrap="square" rtlCol="1">
            <a:spAutoFit/>
          </a:bodyPr>
          <a:lstStyle/>
          <a:p>
            <a:pPr algn="ctr">
              <a:lnSpc>
                <a:spcPct val="150000"/>
              </a:lnSpc>
            </a:pPr>
            <a:r>
              <a:rPr lang="he-IL" dirty="0">
                <a:latin typeface="Guttman Yad-Light" panose="02010401010101010101" pitchFamily="2" charset="-79"/>
                <a:cs typeface="Guttman Yad-Light" panose="02010401010101010101" pitchFamily="2" charset="-79"/>
              </a:rPr>
              <a:t>בדרום העיר תל אביב, ברחוב סגולה מספר 2, פינת שדרות ירושלים מספר 5, נמצא בית משרדים גדול</a:t>
            </a:r>
            <a:r>
              <a:rPr lang="he-IL" dirty="0" smtClean="0">
                <a:latin typeface="Guttman Yad-Light" panose="02010401010101010101" pitchFamily="2" charset="-79"/>
                <a:cs typeface="Guttman Yad-Light" panose="02010401010101010101" pitchFamily="2" charset="-79"/>
              </a:rPr>
              <a:t>.</a:t>
            </a:r>
          </a:p>
          <a:p>
            <a:pPr algn="ctr">
              <a:lnSpc>
                <a:spcPct val="150000"/>
              </a:lnSpc>
            </a:pPr>
            <a:r>
              <a:rPr lang="he-IL" dirty="0" smtClean="0">
                <a:latin typeface="Guttman Yad-Light" panose="02010401010101010101" pitchFamily="2" charset="-79"/>
                <a:cs typeface="Guttman Yad-Light" panose="02010401010101010101" pitchFamily="2" charset="-79"/>
              </a:rPr>
              <a:t>המבנה, </a:t>
            </a:r>
            <a:r>
              <a:rPr lang="he-IL" dirty="0">
                <a:latin typeface="Guttman Yad-Light" panose="02010401010101010101" pitchFamily="2" charset="-79"/>
                <a:cs typeface="Guttman Yad-Light" panose="02010401010101010101" pitchFamily="2" charset="-79"/>
              </a:rPr>
              <a:t>שהוקם בתקופת המנדט הבריטי, שופץ בשנים האחרונות באופן יסודי</a:t>
            </a:r>
            <a:r>
              <a:rPr lang="he-IL" dirty="0" smtClean="0">
                <a:latin typeface="Guttman Yad-Light" panose="02010401010101010101" pitchFamily="2" charset="-79"/>
                <a:cs typeface="Guttman Yad-Light" panose="02010401010101010101" pitchFamily="2" charset="-79"/>
              </a:rPr>
              <a:t>.</a:t>
            </a:r>
          </a:p>
          <a:p>
            <a:pPr algn="ctr" rtl="1">
              <a:lnSpc>
                <a:spcPct val="150000"/>
              </a:lnSpc>
            </a:pPr>
            <a:r>
              <a:rPr lang="he-IL" dirty="0">
                <a:latin typeface="Guttman Yad-Light" panose="02010401010101010101" pitchFamily="2" charset="-79"/>
                <a:cs typeface="Guttman Yad-Light" panose="02010401010101010101" pitchFamily="2" charset="-79"/>
              </a:rPr>
              <a:t>על הקיר בפינה הצפון מערבית של המבנה מותקן שלט </a:t>
            </a:r>
            <a:r>
              <a:rPr lang="he-IL" dirty="0" smtClean="0">
                <a:latin typeface="Guttman Yad-Light" panose="02010401010101010101" pitchFamily="2" charset="-79"/>
                <a:cs typeface="Guttman Yad-Light" panose="02010401010101010101" pitchFamily="2" charset="-79"/>
              </a:rPr>
              <a:t>הקדשה</a:t>
            </a:r>
            <a:r>
              <a:rPr lang="he-IL" dirty="0">
                <a:latin typeface="Guttman Yad-Light" panose="02010401010101010101" pitchFamily="2" charset="-79"/>
                <a:cs typeface="Guttman Yad-Light" panose="02010401010101010101" pitchFamily="2" charset="-79"/>
              </a:rPr>
              <a:t>:</a:t>
            </a:r>
            <a:endParaRPr lang="he-IL" dirty="0">
              <a:latin typeface="Guttman Yad-Light" panose="02010401010101010101" pitchFamily="2" charset="-79"/>
              <a:cs typeface="Guttman Yad-Light" panose="02010401010101010101" pitchFamily="2" charset="-79"/>
            </a:endParaRPr>
          </a:p>
          <a:p>
            <a:pPr algn="ctr">
              <a:lnSpc>
                <a:spcPct val="150000"/>
              </a:lnSpc>
            </a:pPr>
            <a:r>
              <a:rPr lang="he-IL" dirty="0">
                <a:latin typeface="Guttman Yad-Light" panose="02010401010101010101" pitchFamily="2" charset="-79"/>
                <a:cs typeface="Guttman Yad-Light" panose="02010401010101010101" pitchFamily="2" charset="-79"/>
              </a:rPr>
              <a:t>בית עודד, על שם רב סרן עודד </a:t>
            </a:r>
            <a:r>
              <a:rPr lang="he-IL" dirty="0" err="1">
                <a:latin typeface="Guttman Yad-Light" panose="02010401010101010101" pitchFamily="2" charset="-79"/>
                <a:cs typeface="Guttman Yad-Light" panose="02010401010101010101" pitchFamily="2" charset="-79"/>
              </a:rPr>
              <a:t>חרמוני</a:t>
            </a:r>
            <a:r>
              <a:rPr lang="he-IL" dirty="0">
                <a:latin typeface="Guttman Yad-Light" panose="02010401010101010101" pitchFamily="2" charset="-79"/>
                <a:cs typeface="Guttman Yad-Light" panose="02010401010101010101" pitchFamily="2" charset="-79"/>
              </a:rPr>
              <a:t>, איש חינוך וחזון, נפל במלחמת יום הכיפורים</a:t>
            </a:r>
            <a:r>
              <a:rPr lang="he-IL" dirty="0" smtClean="0">
                <a:latin typeface="Guttman Yad-Light" panose="02010401010101010101" pitchFamily="2" charset="-79"/>
                <a:cs typeface="Guttman Yad-Light" panose="02010401010101010101" pitchFamily="2" charset="-79"/>
              </a:rPr>
              <a:t>.</a:t>
            </a:r>
          </a:p>
          <a:p>
            <a:pPr algn="ctr">
              <a:lnSpc>
                <a:spcPct val="150000"/>
              </a:lnSpc>
            </a:pPr>
            <a:r>
              <a:rPr lang="he-IL" dirty="0">
                <a:latin typeface="Guttman Yad-Light" panose="02010401010101010101" pitchFamily="2" charset="-79"/>
                <a:cs typeface="Guttman Yad-Light" panose="02010401010101010101" pitchFamily="2" charset="-79"/>
              </a:rPr>
              <a:t>פתח הכניסה אל המבנה נמצא בצדו הצפוני, הפונה לרחוב סגולה.</a:t>
            </a:r>
          </a:p>
          <a:p>
            <a:pPr algn="ctr"/>
            <a:endParaRPr lang="he-IL" dirty="0">
              <a:latin typeface="Guttman Yad-Light" panose="02010401010101010101" pitchFamily="2" charset="-79"/>
              <a:cs typeface="Guttman Yad-Light" panose="02010401010101010101" pitchFamily="2" charset="-79"/>
            </a:endParaRPr>
          </a:p>
        </p:txBody>
      </p:sp>
      <p:pic>
        <p:nvPicPr>
          <p:cNvPr id="5123"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15341" y="2878852"/>
            <a:ext cx="4171060" cy="340573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טבעת 4"/>
          <p:cNvSpPr/>
          <p:nvPr/>
        </p:nvSpPr>
        <p:spPr>
          <a:xfrm>
            <a:off x="3578888" y="4376392"/>
            <a:ext cx="1277815" cy="668216"/>
          </a:xfrm>
          <a:prstGeom prst="donut">
            <a:avLst>
              <a:gd name="adj" fmla="val 10861"/>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solidFill>
                <a:schemeClr val="tx1"/>
              </a:solidFill>
            </a:endParaRPr>
          </a:p>
        </p:txBody>
      </p:sp>
      <p:pic>
        <p:nvPicPr>
          <p:cNvPr id="5124"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51966" y="2878851"/>
            <a:ext cx="4816564" cy="340573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20088526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a:xfrm>
            <a:off x="1097280" y="286603"/>
            <a:ext cx="10058400" cy="1084997"/>
          </a:xfrm>
        </p:spPr>
        <p:txBody>
          <a:bodyPr/>
          <a:lstStyle/>
          <a:p>
            <a:pPr algn="ctr"/>
            <a:r>
              <a:rPr lang="he-IL" dirty="0" smtClean="0">
                <a:latin typeface="Guttman Yad-Light" panose="02010401010101010101" pitchFamily="2" charset="-79"/>
                <a:cs typeface="Guttman Yad-Light" panose="02010401010101010101" pitchFamily="2" charset="-79"/>
              </a:rPr>
              <a:t>סבא היה:</a:t>
            </a:r>
            <a:endParaRPr lang="he-IL" dirty="0">
              <a:latin typeface="Guttman Yad-Light" panose="02010401010101010101" pitchFamily="2" charset="-79"/>
              <a:cs typeface="Guttman Yad-Light" panose="02010401010101010101" pitchFamily="2" charset="-79"/>
            </a:endParaRPr>
          </a:p>
        </p:txBody>
      </p:sp>
      <p:sp>
        <p:nvSpPr>
          <p:cNvPr id="3" name="מציין מיקום תוכן 2"/>
          <p:cNvSpPr>
            <a:spLocks noGrp="1"/>
          </p:cNvSpPr>
          <p:nvPr>
            <p:ph idx="1"/>
          </p:nvPr>
        </p:nvSpPr>
        <p:spPr/>
        <p:txBody>
          <a:bodyPr/>
          <a:lstStyle/>
          <a:p>
            <a:pPr marL="0" indent="0">
              <a:buNone/>
            </a:pPr>
            <a:r>
              <a:rPr lang="he-IL" dirty="0" smtClean="0">
                <a:latin typeface="Guttman Yad-Light" panose="02010401010101010101" pitchFamily="2" charset="-79"/>
                <a:cs typeface="Guttman Yad-Light" panose="02010401010101010101" pitchFamily="2" charset="-79"/>
              </a:rPr>
              <a:t>סבא נולד באוקרינה, בשנת 1946,</a:t>
            </a:r>
          </a:p>
          <a:p>
            <a:pPr marL="0" indent="0">
              <a:buNone/>
            </a:pPr>
            <a:r>
              <a:rPr lang="he-IL" dirty="0" smtClean="0">
                <a:latin typeface="Guttman Yad-Light" panose="02010401010101010101" pitchFamily="2" charset="-79"/>
                <a:cs typeface="Guttman Yad-Light" panose="02010401010101010101" pitchFamily="2" charset="-79"/>
              </a:rPr>
              <a:t>הוא היה מהנדס בניין </a:t>
            </a:r>
            <a:r>
              <a:rPr lang="he-IL" dirty="0" smtClean="0">
                <a:latin typeface="Guttman Yad-Light" panose="02010401010101010101" pitchFamily="2" charset="-79"/>
                <a:cs typeface="Guttman Yad-Light" panose="02010401010101010101" pitchFamily="2" charset="-79"/>
              </a:rPr>
              <a:t>בבריה"מ </a:t>
            </a:r>
            <a:r>
              <a:rPr lang="he-IL" dirty="0" smtClean="0">
                <a:latin typeface="Guttman Yad-Light" panose="02010401010101010101" pitchFamily="2" charset="-79"/>
                <a:cs typeface="Guttman Yad-Light" panose="02010401010101010101" pitchFamily="2" charset="-79"/>
              </a:rPr>
              <a:t>ובארץ הוא המשיך את המסורת המשפחתית לבנות את הארץ,</a:t>
            </a:r>
          </a:p>
          <a:p>
            <a:pPr marL="0" indent="0">
              <a:buNone/>
            </a:pPr>
            <a:r>
              <a:rPr lang="he-IL" dirty="0" smtClean="0">
                <a:latin typeface="Guttman Yad-Light" panose="02010401010101010101" pitchFamily="2" charset="-79"/>
                <a:cs typeface="Guttman Yad-Light" panose="02010401010101010101" pitchFamily="2" charset="-79"/>
              </a:rPr>
              <a:t>אפשר לומר שהוא השאיר עקבות בכל הארץ, מצפון עד דרום הוא בנה מבנים חשובים ועוד דברים אחרים.</a:t>
            </a:r>
            <a:endParaRPr lang="he-IL" dirty="0">
              <a:latin typeface="Guttman Yad-Light" panose="02010401010101010101" pitchFamily="2" charset="-79"/>
              <a:cs typeface="Guttman Yad-Light" panose="02010401010101010101" pitchFamily="2" charset="-79"/>
            </a:endParaRPr>
          </a:p>
        </p:txBody>
      </p:sp>
      <p:pic>
        <p:nvPicPr>
          <p:cNvPr id="205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r="9144"/>
          <a:stretch/>
        </p:blipFill>
        <p:spPr bwMode="auto">
          <a:xfrm>
            <a:off x="1160586" y="3660887"/>
            <a:ext cx="4021016" cy="24902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טבעת 3"/>
          <p:cNvSpPr/>
          <p:nvPr/>
        </p:nvSpPr>
        <p:spPr>
          <a:xfrm>
            <a:off x="3352801" y="3660887"/>
            <a:ext cx="926123" cy="836246"/>
          </a:xfrm>
          <a:prstGeom prst="donut">
            <a:avLst>
              <a:gd name="adj" fmla="val 7660"/>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solidFill>
                <a:schemeClr val="tx1"/>
              </a:solidFill>
            </a:endParaRPr>
          </a:p>
        </p:txBody>
      </p:sp>
    </p:spTree>
    <p:extLst>
      <p:ext uri="{BB962C8B-B14F-4D97-AF65-F5344CB8AC3E}">
        <p14:creationId xmlns:p14="http://schemas.microsoft.com/office/powerpoint/2010/main" val="202981377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a:xfrm>
            <a:off x="1097280" y="286604"/>
            <a:ext cx="10058400" cy="1032746"/>
          </a:xfrm>
        </p:spPr>
        <p:txBody>
          <a:bodyPr/>
          <a:lstStyle/>
          <a:p>
            <a:pPr algn="ctr"/>
            <a:r>
              <a:rPr lang="he-IL" dirty="0" smtClean="0">
                <a:latin typeface="Guttman Yad-Light" panose="02010401010101010101" pitchFamily="2" charset="-79"/>
                <a:cs typeface="Guttman Yad-Light" panose="02010401010101010101" pitchFamily="2" charset="-79"/>
              </a:rPr>
              <a:t>סבתא </a:t>
            </a:r>
            <a:r>
              <a:rPr lang="he-IL" dirty="0" err="1" smtClean="0">
                <a:latin typeface="Guttman Yad-Light" panose="02010401010101010101" pitchFamily="2" charset="-79"/>
                <a:cs typeface="Guttman Yad-Light" panose="02010401010101010101" pitchFamily="2" charset="-79"/>
              </a:rPr>
              <a:t>היתה</a:t>
            </a:r>
            <a:r>
              <a:rPr lang="he-IL" dirty="0" smtClean="0">
                <a:latin typeface="Guttman Yad-Light" panose="02010401010101010101" pitchFamily="2" charset="-79"/>
                <a:cs typeface="Guttman Yad-Light" panose="02010401010101010101" pitchFamily="2" charset="-79"/>
              </a:rPr>
              <a:t>:</a:t>
            </a:r>
            <a:endParaRPr lang="he-IL" dirty="0">
              <a:latin typeface="Guttman Yad-Light" panose="02010401010101010101" pitchFamily="2" charset="-79"/>
              <a:cs typeface="Guttman Yad-Light" panose="02010401010101010101" pitchFamily="2" charset="-79"/>
            </a:endParaRPr>
          </a:p>
        </p:txBody>
      </p:sp>
      <p:sp>
        <p:nvSpPr>
          <p:cNvPr id="3" name="מציין מיקום תוכן 2"/>
          <p:cNvSpPr>
            <a:spLocks noGrp="1"/>
          </p:cNvSpPr>
          <p:nvPr>
            <p:ph idx="1"/>
          </p:nvPr>
        </p:nvSpPr>
        <p:spPr/>
        <p:txBody>
          <a:bodyPr/>
          <a:lstStyle/>
          <a:p>
            <a:pPr marL="0" indent="0">
              <a:lnSpc>
                <a:spcPct val="150000"/>
              </a:lnSpc>
              <a:buNone/>
            </a:pPr>
            <a:r>
              <a:rPr lang="he-IL" dirty="0" smtClean="0">
                <a:latin typeface="Guttman Yad-Light" panose="02010401010101010101" pitchFamily="2" charset="-79"/>
                <a:cs typeface="Guttman Yad-Light" panose="02010401010101010101" pitchFamily="2" charset="-79"/>
              </a:rPr>
              <a:t>סבתא נולדה בעיר אודסה שבאוקרינה , היא למדה באקדמיה למוסיקה ולימדה גם בבריה"מ וגם בארץ לנגן בפסנתר.</a:t>
            </a:r>
            <a:endParaRPr lang="he-IL" dirty="0">
              <a:latin typeface="Guttman Yad-Light" panose="02010401010101010101" pitchFamily="2" charset="-79"/>
              <a:cs typeface="Guttman Yad-Light" panose="02010401010101010101" pitchFamily="2" charset="-79"/>
            </a:endParaRPr>
          </a:p>
        </p:txBody>
      </p:sp>
      <p:pic>
        <p:nvPicPr>
          <p:cNvPr id="307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r="10079"/>
          <a:stretch/>
        </p:blipFill>
        <p:spPr bwMode="auto">
          <a:xfrm>
            <a:off x="1342660" y="3150007"/>
            <a:ext cx="4120294" cy="25782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טבעת 3"/>
          <p:cNvSpPr/>
          <p:nvPr/>
        </p:nvSpPr>
        <p:spPr>
          <a:xfrm>
            <a:off x="4053840" y="4103410"/>
            <a:ext cx="1043354" cy="996462"/>
          </a:xfrm>
          <a:prstGeom prst="donut">
            <a:avLst>
              <a:gd name="adj" fmla="val 8466"/>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solidFill>
                <a:schemeClr val="tx1"/>
              </a:solidFill>
            </a:endParaRPr>
          </a:p>
        </p:txBody>
      </p:sp>
    </p:spTree>
    <p:extLst>
      <p:ext uri="{BB962C8B-B14F-4D97-AF65-F5344CB8AC3E}">
        <p14:creationId xmlns:p14="http://schemas.microsoft.com/office/powerpoint/2010/main" val="289312509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a:xfrm>
            <a:off x="257908" y="633046"/>
            <a:ext cx="11934092" cy="1983545"/>
          </a:xfrm>
        </p:spPr>
        <p:txBody>
          <a:bodyPr>
            <a:normAutofit fontScale="90000"/>
          </a:bodyPr>
          <a:lstStyle/>
          <a:p>
            <a:pPr algn="ctr">
              <a:lnSpc>
                <a:spcPct val="200000"/>
              </a:lnSpc>
            </a:pPr>
            <a:r>
              <a:rPr lang="he-IL" sz="3200" dirty="0" smtClean="0">
                <a:latin typeface="Guttman Yad-Light" panose="02010401010101010101" pitchFamily="2" charset="-79"/>
                <a:cs typeface="Guttman Yad-Light" panose="02010401010101010101" pitchFamily="2" charset="-79"/>
              </a:rPr>
              <a:t>אם צריך לסכם את כל המצגת הזאת הייתי אומרת שההיסטוריה של המשפחה שלי מאוד מורכבת וייחודית והסיפור עוד רחוק מלהיגמר</a:t>
            </a:r>
            <a:endParaRPr lang="he-IL" sz="3200" dirty="0">
              <a:latin typeface="Guttman Yad-Light" panose="02010401010101010101" pitchFamily="2" charset="-79"/>
              <a:cs typeface="Guttman Yad-Light" panose="02010401010101010101" pitchFamily="2" charset="-79"/>
            </a:endParaRPr>
          </a:p>
        </p:txBody>
      </p:sp>
    </p:spTree>
    <p:extLst>
      <p:ext uri="{BB962C8B-B14F-4D97-AF65-F5344CB8AC3E}">
        <p14:creationId xmlns:p14="http://schemas.microsoft.com/office/powerpoint/2010/main" val="10324534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
</file>

<file path=ppt/theme/theme1.xml><?xml version="1.0" encoding="utf-8"?>
<a:theme xmlns:a="http://schemas.openxmlformats.org/drawingml/2006/main" name="מבט לאחור">
  <a:themeElements>
    <a:clrScheme name="Retrospect">
      <a:dk1>
        <a:sysClr val="windowText" lastClr="000000"/>
      </a:dk1>
      <a:lt1>
        <a:sysClr val="window" lastClr="FFFFFF"/>
      </a:lt1>
      <a:dk2>
        <a:srgbClr val="514949"/>
      </a:dk2>
      <a:lt2>
        <a:srgbClr val="E1E1DB"/>
      </a:lt2>
      <a:accent1>
        <a:srgbClr val="9DBFBE"/>
      </a:accent1>
      <a:accent2>
        <a:srgbClr val="DB8631"/>
      </a:accent2>
      <a:accent3>
        <a:srgbClr val="E3CC5A"/>
      </a:accent3>
      <a:accent4>
        <a:srgbClr val="ACADA8"/>
      </a:accent4>
      <a:accent5>
        <a:srgbClr val="927C61"/>
      </a:accent5>
      <a:accent6>
        <a:srgbClr val="B3B435"/>
      </a:accent6>
      <a:hlink>
        <a:srgbClr val="0000FF"/>
      </a:hlink>
      <a:folHlink>
        <a:srgbClr val="800080"/>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243AF7DC-D15B-41C0-AE81-23980D1B9FC4}"/>
    </a:ext>
  </a:extLst>
</a:theme>
</file>

<file path=docProps/app.xml><?xml version="1.0" encoding="utf-8"?>
<Properties xmlns="http://schemas.openxmlformats.org/officeDocument/2006/extended-properties" xmlns:vt="http://schemas.openxmlformats.org/officeDocument/2006/docPropsVTypes">
  <Template>Retrospect</Template>
  <TotalTime>4632</TotalTime>
  <Words>391</Words>
  <Application>Microsoft Office PowerPoint</Application>
  <PresentationFormat>מסך רחב</PresentationFormat>
  <Paragraphs>30</Paragraphs>
  <Slides>9</Slides>
  <Notes>0</Notes>
  <HiddenSlides>0</HiddenSlides>
  <MMClips>0</MMClips>
  <ScaleCrop>false</ScaleCrop>
  <HeadingPairs>
    <vt:vector size="6" baseType="variant">
      <vt:variant>
        <vt:lpstr>גופנים בשימוש</vt:lpstr>
      </vt:variant>
      <vt:variant>
        <vt:i4>5</vt:i4>
      </vt:variant>
      <vt:variant>
        <vt:lpstr>ערכת נושא</vt:lpstr>
      </vt:variant>
      <vt:variant>
        <vt:i4>1</vt:i4>
      </vt:variant>
      <vt:variant>
        <vt:lpstr>כותרות שקופיות</vt:lpstr>
      </vt:variant>
      <vt:variant>
        <vt:i4>9</vt:i4>
      </vt:variant>
    </vt:vector>
  </HeadingPairs>
  <TitlesOfParts>
    <vt:vector size="15" baseType="lpstr">
      <vt:lpstr>Arial</vt:lpstr>
      <vt:lpstr>Calibri</vt:lpstr>
      <vt:lpstr>Calibri Light</vt:lpstr>
      <vt:lpstr>Guttman Yad-Light</vt:lpstr>
      <vt:lpstr>Times New Roman</vt:lpstr>
      <vt:lpstr>מבט לאחור</vt:lpstr>
      <vt:lpstr>מסע אל העבר סיפורה של משפחת ברזנר</vt:lpstr>
      <vt:lpstr>הכל התחיל ב...</vt:lpstr>
      <vt:lpstr>מצגת של PowerPoint‏</vt:lpstr>
      <vt:lpstr>מצגת של PowerPoint‏</vt:lpstr>
      <vt:lpstr>בזמן שיטוטיי באינטרנט מצאתי ראיון אם עודד</vt:lpstr>
      <vt:lpstr> </vt:lpstr>
      <vt:lpstr>סבא היה:</vt:lpstr>
      <vt:lpstr>סבתא היתה:</vt:lpstr>
      <vt:lpstr>אם צריך לסכם את כל המצגת הזאת הייתי אומרת שההיסטוריה של המשפחה שלי מאוד מורכבת וייחודית והסיפור עוד רחוק מלהיגמר</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משא אל העבר סיפורה של משפחת ברזנר</dc:title>
  <dc:creator>User05</dc:creator>
  <cp:lastModifiedBy>Teacher</cp:lastModifiedBy>
  <cp:revision>30</cp:revision>
  <dcterms:created xsi:type="dcterms:W3CDTF">2017-05-10T07:38:09Z</dcterms:created>
  <dcterms:modified xsi:type="dcterms:W3CDTF">2017-08-19T13:37:14Z</dcterms:modified>
</cp:coreProperties>
</file>