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67" r:id="rId3"/>
    <p:sldId id="274" r:id="rId4"/>
    <p:sldId id="278" r:id="rId5"/>
    <p:sldId id="298" r:id="rId6"/>
    <p:sldId id="299" r:id="rId7"/>
    <p:sldId id="300" r:id="rId8"/>
    <p:sldId id="282" r:id="rId9"/>
    <p:sldId id="275" r:id="rId10"/>
    <p:sldId id="293" r:id="rId11"/>
    <p:sldId id="277" r:id="rId12"/>
    <p:sldId id="290" r:id="rId13"/>
    <p:sldId id="292" r:id="rId14"/>
    <p:sldId id="283" r:id="rId15"/>
    <p:sldId id="288" r:id="rId16"/>
    <p:sldId id="284" r:id="rId17"/>
    <p:sldId id="301" r:id="rId18"/>
    <p:sldId id="302" r:id="rId19"/>
    <p:sldId id="287" r:id="rId20"/>
    <p:sldId id="303" r:id="rId21"/>
    <p:sldId id="286" r:id="rId22"/>
    <p:sldId id="285" r:id="rId23"/>
    <p:sldId id="304" r:id="rId24"/>
    <p:sldId id="297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56" autoAdjust="0"/>
    <p:restoredTop sz="95982" autoAdjust="0"/>
  </p:normalViewPr>
  <p:slideViewPr>
    <p:cSldViewPr snapToGrid="0">
      <p:cViewPr varScale="1">
        <p:scale>
          <a:sx n="46" d="100"/>
          <a:sy n="46" d="100"/>
        </p:scale>
        <p:origin x="7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8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3" name="מציין מיקום תאריך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fld id="{20EA5F0D-C1DC-412F-A146-DDB3A74B588F}" type="datetimeFigureOut">
              <a:rPr lang="he-IL"/>
              <a:t>י"ח/אב/תשע"ז</a:t>
            </a:fld>
            <a:endParaRPr lang="he-IL"/>
          </a:p>
        </p:txBody>
      </p:sp>
      <p:sp>
        <p:nvSpPr>
          <p:cNvPr id="4" name="מציין מיקום כותרת תחתונה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5" name="מציין מיקום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fld id="{7BAE14B8-3CC9-472D-9BC5-A84D80684DE2}" type="slidenum">
              <a:rPr lang="he-IL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3" name="מציין מיקום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latinLnBrk="0">
              <a:defRPr lang="he-IL" sz="1200"/>
            </a:lvl1pPr>
          </a:lstStyle>
          <a:p>
            <a:pPr algn="r" rtl="1"/>
            <a:fld id="{A8CDE508-72C8-4AB5-AA9C-1584D31690E0}" type="datetimeFigureOut">
              <a:t>י"ח/אב/תשע"ז</a:t>
            </a:fld>
            <a:endParaRPr lang="he-IL"/>
          </a:p>
        </p:txBody>
      </p:sp>
      <p:sp>
        <p:nvSpPr>
          <p:cNvPr id="4" name="מציין מיקום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algn="r" rtl="1"/>
            <a:endParaRPr lang="he-IL"/>
          </a:p>
        </p:txBody>
      </p:sp>
      <p:sp>
        <p:nvSpPr>
          <p:cNvPr id="5" name="מציין מיקום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algn="r" rtl="1"/>
            <a:r>
              <a:rPr lang="he-IL"/>
              <a:t>לחץ כדי לערוך סגנונות טקסט של תבנית בסיס</a:t>
            </a:r>
          </a:p>
          <a:p>
            <a:pPr lvl="1" algn="r" rtl="1"/>
            <a:r>
              <a:rPr lang="he-IL"/>
              <a:t>רמה שניה</a:t>
            </a:r>
          </a:p>
          <a:p>
            <a:pPr lvl="2" algn="r" rtl="1"/>
            <a:r>
              <a:rPr lang="he-IL"/>
              <a:t>רמה שלישית</a:t>
            </a:r>
          </a:p>
          <a:p>
            <a:pPr lvl="3" algn="r" rtl="1"/>
            <a:r>
              <a:rPr lang="he-IL"/>
              <a:t>רמה רביעית</a:t>
            </a:r>
          </a:p>
          <a:p>
            <a:pPr lvl="4" algn="r" rtl="1"/>
            <a:r>
              <a:rPr lang="he-IL"/>
              <a:t>רמה חמישית</a:t>
            </a:r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latinLnBrk="0">
              <a:defRPr lang="he-IL" sz="1200"/>
            </a:lvl1pPr>
          </a:lstStyle>
          <a:p>
            <a:pPr algn="r" rtl="1"/>
            <a:fld id="{7FB667E1-E601-4AAF-B95C-B25720D70A60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0" eaLnBrk="1" latinLnBrk="0" hangingPunct="1">
      <a:defRPr lang="he-I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4624183"/>
          </a:xfrm>
          <a:prstGeom prst="rect">
            <a:avLst/>
          </a:prstGeom>
        </p:spPr>
      </p:pic>
      <p:sp useBgFill="1">
        <p:nvSpPr>
          <p:cNvPr id="7" name="מלבן 6"/>
          <p:cNvSpPr/>
          <p:nvPr/>
        </p:nvSpPr>
        <p:spPr bwMode="white">
          <a:xfrm flipH="1">
            <a:off x="0" y="3074521"/>
            <a:ext cx="12201888" cy="3783479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endParaRPr lang="he-IL"/>
          </a:p>
        </p:txBody>
      </p:sp>
      <p:sp>
        <p:nvSpPr>
          <p:cNvPr id="10" name="צורה חופשית 9"/>
          <p:cNvSpPr/>
          <p:nvPr/>
        </p:nvSpPr>
        <p:spPr>
          <a:xfrm rot="211566" flipH="1">
            <a:off x="12235" y="2969834"/>
            <a:ext cx="12169907" cy="1238081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 rtl="1"/>
            <a:endParaRPr lang="he-IL"/>
          </a:p>
        </p:txBody>
      </p:sp>
      <p:sp>
        <p:nvSpPr>
          <p:cNvPr id="11" name="צורה חופשית 10"/>
          <p:cNvSpPr/>
          <p:nvPr/>
        </p:nvSpPr>
        <p:spPr>
          <a:xfrm rot="211566" flipH="1">
            <a:off x="29672" y="2764068"/>
            <a:ext cx="12205856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 rtl="1"/>
            <a:endParaRPr lang="he-IL"/>
          </a:p>
        </p:txBody>
      </p:sp>
      <p:sp>
        <p:nvSpPr>
          <p:cNvPr id="12" name="צורה חופשית 11"/>
          <p:cNvSpPr/>
          <p:nvPr/>
        </p:nvSpPr>
        <p:spPr>
          <a:xfrm rot="211566" flipH="1">
            <a:off x="-4585" y="3108508"/>
            <a:ext cx="12215153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 rtl="1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293814" y="3937321"/>
            <a:ext cx="9601200" cy="1625279"/>
          </a:xfrm>
        </p:spPr>
        <p:txBody>
          <a:bodyPr anchor="b">
            <a:normAutofit/>
          </a:bodyPr>
          <a:lstStyle>
            <a:lvl1pPr algn="r" rtl="1" latinLnBrk="0">
              <a:lnSpc>
                <a:spcPct val="80000"/>
              </a:lnSpc>
              <a:defRPr lang="he-IL" sz="5400"/>
            </a:lvl1pPr>
          </a:lstStyle>
          <a:p>
            <a:pPr algn="r" rtl="1"/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293814" y="5641975"/>
            <a:ext cx="9601200" cy="914100"/>
          </a:xfrm>
        </p:spPr>
        <p:txBody>
          <a:bodyPr>
            <a:normAutofit/>
          </a:bodyPr>
          <a:lstStyle>
            <a:lvl1pPr marL="0" indent="0" algn="r" rtl="1" latinLnBrk="0">
              <a:spcBef>
                <a:spcPts val="0"/>
              </a:spcBef>
              <a:buNone/>
              <a:defRPr lang="he-IL" sz="2800" cap="none" baseline="0"/>
            </a:lvl1pPr>
            <a:lvl2pPr marL="457200" indent="0" algn="r" latinLnBrk="0">
              <a:buNone/>
              <a:defRPr lang="he-IL" sz="2800"/>
            </a:lvl2pPr>
            <a:lvl3pPr marL="914400" indent="0" algn="r" latinLnBrk="0">
              <a:buNone/>
              <a:defRPr lang="he-IL" sz="2400"/>
            </a:lvl3pPr>
            <a:lvl4pPr marL="1371600" indent="0" algn="r" latinLnBrk="0">
              <a:buNone/>
              <a:defRPr lang="he-IL" sz="2000"/>
            </a:lvl4pPr>
            <a:lvl5pPr marL="1828800" indent="0" algn="r" latinLnBrk="0">
              <a:buNone/>
              <a:defRPr lang="he-IL" sz="2000"/>
            </a:lvl5pPr>
            <a:lvl6pPr marL="2286000" indent="0" algn="r" latinLnBrk="0">
              <a:buNone/>
              <a:defRPr lang="he-IL" sz="2000"/>
            </a:lvl6pPr>
            <a:lvl7pPr marL="2743200" indent="0" algn="r" latinLnBrk="0">
              <a:buNone/>
              <a:defRPr lang="he-IL" sz="2000"/>
            </a:lvl7pPr>
            <a:lvl8pPr marL="3200400" indent="0" algn="r" latinLnBrk="0">
              <a:buNone/>
              <a:defRPr lang="he-IL" sz="2000"/>
            </a:lvl8pPr>
            <a:lvl9pPr marL="3657600" indent="0" algn="r" latinLnBrk="0">
              <a:buNone/>
              <a:defRPr lang="he-IL" sz="2000"/>
            </a:lvl9pPr>
          </a:lstStyle>
          <a:p>
            <a:pPr algn="r" rtl="1"/>
            <a:r>
              <a:rPr lang="he-IL" smtClean="0"/>
              <a:t>לחץ כדי לערוך סגנון כותרת משנה של תבנית בסיס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E583DDF-CA54-461A-A486-592D2374C532}" type="datetimeFigureOut">
              <a:t>י"ח/אב/תשע"ז</a:t>
            </a:fld>
            <a:endParaRPr lang="he-IL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CA8D9AD5-F248-4919-864A-CFD76CC027D6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וטקסט אנכי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pPr algn="r" rtl="1"/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E583DDF-CA54-461A-A486-592D2374C532}" type="datetimeFigureOut">
              <a:t>י"ח/אב/תשע"ז</a:t>
            </a:fld>
            <a:endParaRPr lang="he-IL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CA8D9AD5-F248-4919-864A-CFD76CC027D6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6pPr algn="r" latinLnBrk="0">
              <a:defRPr lang="he-IL"/>
            </a:lvl6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 dirty="0"/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E583DDF-CA54-461A-A486-592D2374C532}" type="datetimeFigureOut">
              <a:t>י"ח/אב/תשע"ז</a:t>
            </a:fld>
            <a:endParaRPr lang="he-IL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CA8D9AD5-F248-4919-864A-CFD76CC027D6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עליונה של מקט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anchor="b">
            <a:normAutofit/>
          </a:bodyPr>
          <a:lstStyle>
            <a:lvl1pPr algn="r" rtl="1" latinLnBrk="0">
              <a:lnSpc>
                <a:spcPct val="80000"/>
              </a:lnSpc>
              <a:defRPr lang="he-IL" sz="5400" b="0"/>
            </a:lvl1pPr>
          </a:lstStyle>
          <a:p>
            <a:pPr algn="r" rtl="1"/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anchor="t">
            <a:normAutofit/>
          </a:bodyPr>
          <a:lstStyle>
            <a:lvl1pPr marL="0" indent="0" algn="r" rtl="1" latinLnBrk="0">
              <a:spcBef>
                <a:spcPts val="0"/>
              </a:spcBef>
              <a:buNone/>
              <a:defRPr lang="he-IL" sz="2800" cap="none" baseline="0">
                <a:solidFill>
                  <a:schemeClr val="tx1"/>
                </a:solidFill>
              </a:defRPr>
            </a:lvl1pPr>
            <a:lvl2pPr marL="457200" indent="0" algn="r" latinLnBrk="0">
              <a:buNone/>
              <a:defRPr lang="he-IL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latinLnBrk="0">
              <a:buNone/>
              <a:defRPr lang="he-IL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latinLnBrk="0">
              <a:buNone/>
              <a:defRPr lang="he-IL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 rtl="1" latinLnBrk="0">
              <a:defRPr lang="he-IL"/>
            </a:lvl1pPr>
          </a:lstStyle>
          <a:p>
            <a:pPr algn="r" rtl="1"/>
            <a:fld id="{9E583DDF-CA54-461A-A486-592D2374C532}" type="datetimeFigureOut">
              <a:pPr algn="r" rtl="1"/>
              <a:t>י"ח/אב/תשע"ז</a:t>
            </a:fld>
            <a:endParaRPr lang="he-IL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rtl="1" latinLnBrk="0">
              <a:defRPr lang="he-IL"/>
            </a:lvl1pPr>
          </a:lstStyle>
          <a:p>
            <a:pPr algn="r" rtl="1"/>
            <a:endParaRPr lang="he-IL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rtl="1" latinLnBrk="0">
              <a:defRPr lang="he-IL"/>
            </a:lvl1pPr>
          </a:lstStyle>
          <a:p>
            <a:fld id="{CA8D9AD5-F248-4919-864A-CFD76CC027D6}" type="slidenum">
              <a:pPr algn="r" rtl="1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וכן כפ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>
            <a:normAutofit/>
          </a:bodyPr>
          <a:lstStyle>
            <a:lvl1pPr algn="r" latinLnBrk="0">
              <a:defRPr lang="he-IL" sz="2400"/>
            </a:lvl1pPr>
            <a:lvl2pPr algn="r" latinLnBrk="0">
              <a:defRPr lang="he-IL" sz="2000"/>
            </a:lvl2pPr>
            <a:lvl3pPr algn="r" latinLnBrk="0">
              <a:defRPr lang="he-IL" sz="1800"/>
            </a:lvl3pPr>
            <a:lvl4pPr algn="r" latinLnBrk="0">
              <a:defRPr lang="he-IL" sz="1600"/>
            </a:lvl4pPr>
            <a:lvl5pPr algn="r" latinLnBrk="0">
              <a:defRPr lang="he-IL" sz="1600"/>
            </a:lvl5pPr>
            <a:lvl6pPr algn="r" latinLnBrk="0">
              <a:defRPr lang="he-IL" sz="1600"/>
            </a:lvl6pPr>
            <a:lvl7pPr algn="r" latinLnBrk="0">
              <a:defRPr lang="he-IL" sz="1600"/>
            </a:lvl7pPr>
            <a:lvl8pPr algn="r" latinLnBrk="0">
              <a:defRPr lang="he-IL" sz="1600"/>
            </a:lvl8pPr>
            <a:lvl9pPr algn="r" latinLnBrk="0">
              <a:defRPr lang="he-IL" sz="1600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/>
          <a:lstStyle>
            <a:lvl1pPr algn="r" latinLnBrk="0">
              <a:defRPr lang="he-IL" sz="2400"/>
            </a:lvl1pPr>
            <a:lvl2pPr algn="r" latinLnBrk="0">
              <a:defRPr lang="he-IL" sz="2000"/>
            </a:lvl2pPr>
            <a:lvl3pPr algn="r" latinLnBrk="0">
              <a:defRPr lang="he-IL" sz="1800"/>
            </a:lvl3pPr>
            <a:lvl4pPr algn="r" latinLnBrk="0">
              <a:defRPr lang="he-IL" sz="1600"/>
            </a:lvl4pPr>
            <a:lvl5pPr algn="r" latinLnBrk="0">
              <a:defRPr lang="he-IL" sz="1600"/>
            </a:lvl5pPr>
            <a:lvl6pPr algn="r" latinLnBrk="0">
              <a:defRPr lang="he-IL" sz="1600"/>
            </a:lvl6pPr>
            <a:lvl7pPr algn="r" latinLnBrk="0">
              <a:defRPr lang="he-IL" sz="1600"/>
            </a:lvl7pPr>
            <a:lvl8pPr algn="r" latinLnBrk="0">
              <a:defRPr lang="he-IL" sz="1600"/>
            </a:lvl8pPr>
            <a:lvl9pPr algn="r" latinLnBrk="0">
              <a:defRPr lang="he-IL" sz="1600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 dirty="0"/>
          </a:p>
        </p:txBody>
      </p:sp>
      <p:sp>
        <p:nvSpPr>
          <p:cNvPr id="5" name="מציין מיקום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1DDA72D1-64D5-4552-ACDD-1CCE5F7F800D}" type="datetimeFigureOut">
              <a:t>י"ח/אב/תשע"ז</a:t>
            </a:fld>
            <a:endParaRPr lang="he-IL"/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0513F29E-967E-4B69-BEAA-E3504E43784D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93813" y="304800"/>
            <a:ext cx="9601200" cy="1219200"/>
          </a:xfrm>
        </p:spPr>
        <p:txBody>
          <a:bodyPr/>
          <a:lstStyle/>
          <a:p>
            <a:pPr algn="r" rtl="1"/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anchor="ctr">
            <a:noAutofit/>
          </a:bodyPr>
          <a:lstStyle>
            <a:lvl1pPr marL="0" indent="0" algn="r" latinLnBrk="0">
              <a:spcBef>
                <a:spcPts val="0"/>
              </a:spcBef>
              <a:buNone/>
              <a:defRPr lang="he-IL" sz="2800" b="0" cap="none" baseline="0">
                <a:solidFill>
                  <a:schemeClr val="accent1"/>
                </a:solidFill>
              </a:defRPr>
            </a:lvl1pPr>
            <a:lvl2pPr marL="457200" indent="0" algn="r" latinLnBrk="0">
              <a:buNone/>
              <a:defRPr lang="he-IL" sz="2000" b="1"/>
            </a:lvl2pPr>
            <a:lvl3pPr marL="914400" indent="0" algn="r" latinLnBrk="0">
              <a:buNone/>
              <a:defRPr lang="he-IL" sz="1800" b="1"/>
            </a:lvl3pPr>
            <a:lvl4pPr marL="1371600" indent="0" algn="r" latinLnBrk="0">
              <a:buNone/>
              <a:defRPr lang="he-IL" sz="1600" b="1"/>
            </a:lvl4pPr>
            <a:lvl5pPr marL="1828800" indent="0" algn="r" latinLnBrk="0">
              <a:buNone/>
              <a:defRPr lang="he-IL" sz="1600" b="1"/>
            </a:lvl5pPr>
            <a:lvl6pPr marL="2286000" indent="0" algn="r" latinLnBrk="0">
              <a:buNone/>
              <a:defRPr lang="he-IL" sz="1600" b="1"/>
            </a:lvl6pPr>
            <a:lvl7pPr marL="2743200" indent="0" algn="r" latinLnBrk="0">
              <a:buNone/>
              <a:defRPr lang="he-IL" sz="1600" b="1"/>
            </a:lvl7pPr>
            <a:lvl8pPr marL="3200400" indent="0" algn="r" latinLnBrk="0">
              <a:buNone/>
              <a:defRPr lang="he-IL" sz="1600" b="1"/>
            </a:lvl8pPr>
            <a:lvl9pPr marL="3657600" indent="0" algn="r" latinLnBrk="0">
              <a:buNone/>
              <a:defRPr lang="he-IL" sz="1600" b="1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1293813" y="2743200"/>
            <a:ext cx="4645152" cy="3048000"/>
          </a:xfrm>
        </p:spPr>
        <p:txBody>
          <a:bodyPr>
            <a:normAutofit/>
          </a:bodyPr>
          <a:lstStyle>
            <a:lvl1pPr algn="r" latinLnBrk="0">
              <a:defRPr lang="he-IL" sz="2400"/>
            </a:lvl1pPr>
            <a:lvl2pPr algn="r" latinLnBrk="0">
              <a:defRPr lang="he-IL" sz="2000"/>
            </a:lvl2pPr>
            <a:lvl3pPr algn="r" latinLnBrk="0">
              <a:defRPr lang="he-IL" sz="1800"/>
            </a:lvl3pPr>
            <a:lvl4pPr algn="r" latinLnBrk="0">
              <a:defRPr lang="he-IL" sz="1600"/>
            </a:lvl4pPr>
            <a:lvl5pPr algn="r" latinLnBrk="0">
              <a:defRPr lang="he-IL" sz="1600"/>
            </a:lvl5pPr>
            <a:lvl6pPr marL="2103120" algn="r" latinLnBrk="0">
              <a:defRPr lang="he-IL" sz="1600"/>
            </a:lvl6pPr>
            <a:lvl7pPr marL="2103120" algn="r" latinLnBrk="0">
              <a:defRPr lang="he-IL" sz="1600"/>
            </a:lvl7pPr>
            <a:lvl8pPr marL="2103120" algn="r" latinLnBrk="0">
              <a:defRPr lang="he-IL" sz="1600"/>
            </a:lvl8pPr>
            <a:lvl9pPr marL="2103120" algn="r" latinLnBrk="0">
              <a:defRPr lang="he-IL" sz="1600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 dirty="0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anchor="ctr">
            <a:noAutofit/>
          </a:bodyPr>
          <a:lstStyle>
            <a:lvl1pPr marL="0" indent="0" algn="r" latinLnBrk="0">
              <a:spcBef>
                <a:spcPts val="0"/>
              </a:spcBef>
              <a:buNone/>
              <a:defRPr lang="he-IL" sz="2800" b="0" cap="none" baseline="0">
                <a:solidFill>
                  <a:schemeClr val="accent1"/>
                </a:solidFill>
              </a:defRPr>
            </a:lvl1pPr>
            <a:lvl2pPr marL="457200" indent="0" algn="r" latinLnBrk="0">
              <a:buNone/>
              <a:defRPr lang="he-IL" sz="2000" b="1"/>
            </a:lvl2pPr>
            <a:lvl3pPr marL="914400" indent="0" algn="r" latinLnBrk="0">
              <a:buNone/>
              <a:defRPr lang="he-IL" sz="1800" b="1"/>
            </a:lvl3pPr>
            <a:lvl4pPr marL="1371600" indent="0" algn="r" latinLnBrk="0">
              <a:buNone/>
              <a:defRPr lang="he-IL" sz="1600" b="1"/>
            </a:lvl4pPr>
            <a:lvl5pPr marL="1828800" indent="0" algn="r" latinLnBrk="0">
              <a:buNone/>
              <a:defRPr lang="he-IL" sz="1600" b="1"/>
            </a:lvl5pPr>
            <a:lvl6pPr marL="2286000" indent="0" algn="r" latinLnBrk="0">
              <a:buNone/>
              <a:defRPr lang="he-IL" sz="1600" b="1"/>
            </a:lvl6pPr>
            <a:lvl7pPr marL="2743200" indent="0" algn="r" latinLnBrk="0">
              <a:buNone/>
              <a:defRPr lang="he-IL" sz="1600" b="1"/>
            </a:lvl7pPr>
            <a:lvl8pPr marL="3200400" indent="0" algn="r" latinLnBrk="0">
              <a:buNone/>
              <a:defRPr lang="he-IL" sz="1600" b="1"/>
            </a:lvl8pPr>
            <a:lvl9pPr marL="3657600" indent="0" algn="r" latinLnBrk="0">
              <a:buNone/>
              <a:defRPr lang="he-IL" sz="1600" b="1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645152" cy="3048000"/>
          </a:xfrm>
        </p:spPr>
        <p:txBody>
          <a:bodyPr>
            <a:normAutofit/>
          </a:bodyPr>
          <a:lstStyle>
            <a:lvl1pPr algn="r" latinLnBrk="0">
              <a:defRPr lang="he-IL" sz="2400"/>
            </a:lvl1pPr>
            <a:lvl2pPr algn="r" latinLnBrk="0">
              <a:defRPr lang="he-IL" sz="2000"/>
            </a:lvl2pPr>
            <a:lvl3pPr algn="r" latinLnBrk="0">
              <a:defRPr lang="he-IL" sz="1800"/>
            </a:lvl3pPr>
            <a:lvl4pPr algn="r" latinLnBrk="0">
              <a:defRPr lang="he-IL" sz="1600"/>
            </a:lvl4pPr>
            <a:lvl5pPr algn="r" latinLnBrk="0">
              <a:defRPr lang="he-IL" sz="1600"/>
            </a:lvl5pPr>
            <a:lvl6pPr marL="2103120" algn="r" latinLnBrk="0">
              <a:defRPr lang="he-IL" sz="1600"/>
            </a:lvl6pPr>
            <a:lvl7pPr marL="2103120" algn="r" latinLnBrk="0">
              <a:defRPr lang="he-IL" sz="1600"/>
            </a:lvl7pPr>
            <a:lvl8pPr marL="2103120" algn="r" latinLnBrk="0">
              <a:defRPr lang="he-IL" sz="1600"/>
            </a:lvl8pPr>
            <a:lvl9pPr marL="2103120" algn="r" latinLnBrk="0">
              <a:defRPr lang="he-IL" sz="1600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E583DDF-CA54-461A-A486-592D2374C532}" type="datetimeFigureOut">
              <a:t>י"ח/אב/תשע"ז</a:t>
            </a:fld>
            <a:endParaRPr lang="he-IL"/>
          </a:p>
        </p:txBody>
      </p:sp>
      <p:sp>
        <p:nvSpPr>
          <p:cNvPr id="8" name="מציין מיקום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9" name="מציין מיקום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CA8D9AD5-F248-4919-864A-CFD76CC027D6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E583DDF-CA54-461A-A486-592D2374C532}" type="datetimeFigureOut">
              <a:t>י"ח/אב/תשע"ז</a:t>
            </a:fld>
            <a:endParaRPr lang="he-IL"/>
          </a:p>
        </p:txBody>
      </p:sp>
      <p:sp>
        <p:nvSpPr>
          <p:cNvPr id="4" name="מציין מיקום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5" name="מציין מיקום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CA8D9AD5-F248-4919-864A-CFD76CC027D6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E583DDF-CA54-461A-A486-592D2374C532}" type="datetimeFigureOut">
              <a:t>י"ח/אב/תשע"ז</a:t>
            </a:fld>
            <a:endParaRPr lang="he-IL"/>
          </a:p>
        </p:txBody>
      </p:sp>
      <p:sp>
        <p:nvSpPr>
          <p:cNvPr id="3" name="מציין מיקום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4" name="מציין מיקום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CA8D9AD5-F248-4919-864A-CFD76CC027D6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anchor="b">
            <a:normAutofit/>
          </a:bodyPr>
          <a:lstStyle>
            <a:lvl1pPr algn="r" latinLnBrk="0">
              <a:lnSpc>
                <a:spcPct val="80000"/>
              </a:lnSpc>
              <a:defRPr lang="he-IL" sz="4000" b="0"/>
            </a:lvl1pPr>
          </a:lstStyle>
          <a:p>
            <a:pPr algn="r" rtl="1"/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>
            <a:normAutofit/>
          </a:bodyPr>
          <a:lstStyle>
            <a:lvl1pPr algn="r" latinLnBrk="0">
              <a:defRPr lang="he-IL" sz="2400"/>
            </a:lvl1pPr>
            <a:lvl2pPr algn="r" latinLnBrk="0">
              <a:defRPr lang="he-IL" sz="2000"/>
            </a:lvl2pPr>
            <a:lvl3pPr algn="r" latinLnBrk="0">
              <a:defRPr lang="he-IL" sz="1800"/>
            </a:lvl3pPr>
            <a:lvl4pPr algn="r" latinLnBrk="0">
              <a:defRPr lang="he-IL" sz="1600"/>
            </a:lvl4pPr>
            <a:lvl5pPr algn="r" latinLnBrk="0">
              <a:defRPr lang="he-IL" sz="1600"/>
            </a:lvl5pPr>
            <a:lvl6pPr algn="r" latinLnBrk="0">
              <a:defRPr lang="he-IL" sz="1400"/>
            </a:lvl6pPr>
            <a:lvl7pPr algn="r" latinLnBrk="0">
              <a:defRPr lang="he-IL" sz="1400"/>
            </a:lvl7pPr>
            <a:lvl8pPr algn="r" latinLnBrk="0">
              <a:defRPr lang="he-IL" sz="1400"/>
            </a:lvl8pPr>
            <a:lvl9pPr algn="r" latinLnBrk="0">
              <a:defRPr lang="he-IL" sz="1400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  <a:p>
            <a:pPr lvl="1" algn="r" rtl="1"/>
            <a:r>
              <a:rPr lang="he-IL" smtClean="0"/>
              <a:t>רמה שנייה</a:t>
            </a:r>
          </a:p>
          <a:p>
            <a:pPr lvl="2" algn="r" rtl="1"/>
            <a:r>
              <a:rPr lang="he-IL" smtClean="0"/>
              <a:t>רמה שלישית</a:t>
            </a:r>
          </a:p>
          <a:p>
            <a:pPr lvl="3" algn="r" rtl="1"/>
            <a:r>
              <a:rPr lang="he-IL" smtClean="0"/>
              <a:t>רמה רביעית</a:t>
            </a:r>
          </a:p>
          <a:p>
            <a:pPr lvl="4" algn="r" rtl="1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>
            <a:normAutofit/>
          </a:bodyPr>
          <a:lstStyle>
            <a:lvl1pPr marL="0" indent="0" algn="r" latinLnBrk="0">
              <a:lnSpc>
                <a:spcPct val="110000"/>
              </a:lnSpc>
              <a:spcBef>
                <a:spcPts val="1800"/>
              </a:spcBef>
              <a:buNone/>
              <a:defRPr lang="he-IL" sz="2000"/>
            </a:lvl1pPr>
            <a:lvl2pPr marL="457200" indent="0" algn="r" latinLnBrk="0">
              <a:buNone/>
              <a:defRPr lang="he-IL" sz="1200"/>
            </a:lvl2pPr>
            <a:lvl3pPr marL="914400" indent="0" algn="r" latinLnBrk="0">
              <a:buNone/>
              <a:defRPr lang="he-IL" sz="1000"/>
            </a:lvl3pPr>
            <a:lvl4pPr marL="1371600" indent="0" algn="r" latinLnBrk="0">
              <a:buNone/>
              <a:defRPr lang="he-IL" sz="900"/>
            </a:lvl4pPr>
            <a:lvl5pPr marL="1828800" indent="0" algn="r" latinLnBrk="0">
              <a:buNone/>
              <a:defRPr lang="he-IL" sz="900"/>
            </a:lvl5pPr>
            <a:lvl6pPr marL="2286000" indent="0" algn="r" latinLnBrk="0">
              <a:buNone/>
              <a:defRPr lang="he-IL" sz="900"/>
            </a:lvl6pPr>
            <a:lvl7pPr marL="2743200" indent="0" algn="r" latinLnBrk="0">
              <a:buNone/>
              <a:defRPr lang="he-IL" sz="900"/>
            </a:lvl7pPr>
            <a:lvl8pPr marL="3200400" indent="0" algn="r" latinLnBrk="0">
              <a:buNone/>
              <a:defRPr lang="he-IL" sz="900"/>
            </a:lvl8pPr>
            <a:lvl9pPr marL="3657600" indent="0" algn="r" latinLnBrk="0">
              <a:buNone/>
              <a:defRPr lang="he-IL" sz="900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9E583DDF-CA54-461A-A486-592D2374C532}" type="datetimeFigureOut">
              <a:t>י"ח/אב/תשע"ז</a:t>
            </a:fld>
            <a:endParaRPr lang="he-IL"/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CA8D9AD5-F248-4919-864A-CFD76CC027D6}" type="slidenum"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מונה 2"/>
          <p:cNvSpPr>
            <a:spLocks noGrp="1"/>
          </p:cNvSpPr>
          <p:nvPr>
            <p:ph type="pic" idx="1"/>
          </p:nvPr>
        </p:nvSpPr>
        <p:spPr>
          <a:xfrm flipH="1">
            <a:off x="5638682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anchor="t" anchorCtr="1">
            <a:normAutofit/>
          </a:bodyPr>
          <a:lstStyle>
            <a:lvl1pPr marL="0" indent="0" algn="r" latinLnBrk="0">
              <a:buNone/>
              <a:defRPr lang="he-IL" sz="2400"/>
            </a:lvl1pPr>
            <a:lvl2pPr marL="457200" indent="0" algn="r" latinLnBrk="0">
              <a:buNone/>
              <a:defRPr lang="he-IL" sz="2800"/>
            </a:lvl2pPr>
            <a:lvl3pPr marL="914400" indent="0" algn="r" latinLnBrk="0">
              <a:buNone/>
              <a:defRPr lang="he-IL" sz="2400"/>
            </a:lvl3pPr>
            <a:lvl4pPr marL="1371600" indent="0" algn="r" latinLnBrk="0">
              <a:buNone/>
              <a:defRPr lang="he-IL" sz="2000"/>
            </a:lvl4pPr>
            <a:lvl5pPr marL="1828800" indent="0" algn="r" latinLnBrk="0">
              <a:buNone/>
              <a:defRPr lang="he-IL" sz="2000"/>
            </a:lvl5pPr>
            <a:lvl6pPr marL="2286000" indent="0" algn="r" latinLnBrk="0">
              <a:buNone/>
              <a:defRPr lang="he-IL" sz="2000"/>
            </a:lvl6pPr>
            <a:lvl7pPr marL="2743200" indent="0" algn="r" latinLnBrk="0">
              <a:buNone/>
              <a:defRPr lang="he-IL" sz="2000"/>
            </a:lvl7pPr>
            <a:lvl8pPr marL="3200400" indent="0" algn="r" latinLnBrk="0">
              <a:buNone/>
              <a:defRPr lang="he-IL" sz="2000"/>
            </a:lvl8pPr>
            <a:lvl9pPr marL="3657600" indent="0" algn="r" latinLnBrk="0">
              <a:buNone/>
              <a:defRPr lang="he-IL" sz="2000"/>
            </a:lvl9pPr>
          </a:lstStyle>
          <a:p>
            <a:pPr algn="r" rtl="1"/>
            <a:r>
              <a:rPr lang="he-IL" smtClean="0"/>
              <a:t>לחץ על הסמל כדי להוסיף תמונה</a:t>
            </a:r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30068" y="533401"/>
            <a:ext cx="4573192" cy="2743199"/>
          </a:xfrm>
        </p:spPr>
        <p:txBody>
          <a:bodyPr anchor="b">
            <a:normAutofit/>
          </a:bodyPr>
          <a:lstStyle>
            <a:lvl1pPr algn="r" latinLnBrk="0">
              <a:lnSpc>
                <a:spcPct val="80000"/>
              </a:lnSpc>
              <a:defRPr lang="he-IL" sz="4000" b="0" i="0" baseline="0">
                <a:solidFill>
                  <a:schemeClr val="accent1"/>
                </a:solidFill>
              </a:defRPr>
            </a:lvl1pPr>
          </a:lstStyle>
          <a:p>
            <a:pPr algn="r" rtl="1"/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730067" y="3429001"/>
            <a:ext cx="4573191" cy="2362199"/>
          </a:xfrm>
        </p:spPr>
        <p:txBody>
          <a:bodyPr>
            <a:normAutofit/>
          </a:bodyPr>
          <a:lstStyle>
            <a:lvl1pPr marL="0" indent="0" algn="r" latinLnBrk="0">
              <a:lnSpc>
                <a:spcPct val="110000"/>
              </a:lnSpc>
              <a:buNone/>
              <a:defRPr lang="he-IL" sz="2000"/>
            </a:lvl1pPr>
            <a:lvl2pPr marL="457200" indent="0" algn="r" latinLnBrk="0">
              <a:buNone/>
              <a:defRPr lang="he-IL" sz="1200"/>
            </a:lvl2pPr>
            <a:lvl3pPr marL="914400" indent="0" algn="r" latinLnBrk="0">
              <a:buNone/>
              <a:defRPr lang="he-IL" sz="1000"/>
            </a:lvl3pPr>
            <a:lvl4pPr marL="1371600" indent="0" algn="r" latinLnBrk="0">
              <a:buNone/>
              <a:defRPr lang="he-IL" sz="900"/>
            </a:lvl4pPr>
            <a:lvl5pPr marL="1828800" indent="0" algn="r" latinLnBrk="0">
              <a:buNone/>
              <a:defRPr lang="he-IL" sz="900"/>
            </a:lvl5pPr>
            <a:lvl6pPr marL="2286000" indent="0" algn="r" latinLnBrk="0">
              <a:buNone/>
              <a:defRPr lang="he-IL" sz="900"/>
            </a:lvl6pPr>
            <a:lvl7pPr marL="2743200" indent="0" algn="r" latinLnBrk="0">
              <a:buNone/>
              <a:defRPr lang="he-IL" sz="900"/>
            </a:lvl7pPr>
            <a:lvl8pPr marL="3200400" indent="0" algn="r" latinLnBrk="0">
              <a:buNone/>
              <a:defRPr lang="he-IL" sz="900"/>
            </a:lvl8pPr>
            <a:lvl9pPr marL="3657600" indent="0" algn="r" latinLnBrk="0">
              <a:buNone/>
              <a:defRPr lang="he-IL" sz="900"/>
            </a:lvl9pPr>
          </a:lstStyle>
          <a:p>
            <a:pPr lvl="0" algn="r" rtl="1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rtl="1"/>
            <a:fld id="{03F41C87-7AD9-4845-A077-840E4A0F3F06}" type="datetimeFigureOut">
              <a:pPr algn="r" rtl="1"/>
              <a:t>י"ח/אב/תשע"ז</a:t>
            </a:fld>
            <a:endParaRPr lang="he-IL"/>
          </a:p>
        </p:txBody>
      </p:sp>
      <p:sp>
        <p:nvSpPr>
          <p:cNvPr id="6" name="מציין מיקום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1"/>
            <a:endParaRPr lang="he-IL"/>
          </a:p>
        </p:txBody>
      </p:sp>
      <p:sp>
        <p:nvSpPr>
          <p:cNvPr id="7" name="מציין מיקום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pPr algn="r" rtl="1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קבוצה 7"/>
          <p:cNvGrpSpPr/>
          <p:nvPr/>
        </p:nvGrpSpPr>
        <p:grpSpPr>
          <a:xfrm flipH="1"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צורה חופשית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r" rtl="1"/>
              <a:endParaRPr lang="he-IL"/>
            </a:p>
          </p:txBody>
        </p:sp>
        <p:sp>
          <p:nvSpPr>
            <p:cNvPr id="10" name="צורה חופשית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r" rtl="1"/>
              <a:endParaRPr lang="he-IL"/>
            </a:p>
          </p:txBody>
        </p:sp>
        <p:sp>
          <p:nvSpPr>
            <p:cNvPr id="11" name="צורה חופשית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r" rtl="1"/>
              <a:endParaRPr lang="he-IL"/>
            </a:p>
          </p:txBody>
        </p:sp>
      </p:grpSp>
      <p:sp>
        <p:nvSpPr>
          <p:cNvPr id="2" name="מציין מיקום כותרת 1"/>
          <p:cNvSpPr>
            <a:spLocks noGrp="1"/>
          </p:cNvSpPr>
          <p:nvPr>
            <p:ph type="title"/>
          </p:nvPr>
        </p:nvSpPr>
        <p:spPr>
          <a:xfrm>
            <a:off x="1293813" y="304800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/>
          <a:p>
            <a:pPr algn="r" rtl="1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93814" y="1828801"/>
            <a:ext cx="9601198" cy="39624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algn="r" rtl="1"/>
            <a:r>
              <a:rPr lang="he-IL" dirty="0"/>
              <a:t>לחץ כדי לערוך סגנונות טקסט של תבנית בסיס</a:t>
            </a:r>
          </a:p>
          <a:p>
            <a:pPr lvl="1" algn="r" rtl="1"/>
            <a:r>
              <a:rPr lang="he-IL" dirty="0"/>
              <a:t>רמה שניה</a:t>
            </a:r>
          </a:p>
          <a:p>
            <a:pPr lvl="2" algn="r" rtl="1"/>
            <a:r>
              <a:rPr lang="he-IL" dirty="0"/>
              <a:t>רמה שלישית</a:t>
            </a:r>
          </a:p>
          <a:p>
            <a:pPr lvl="3" algn="r" rtl="1"/>
            <a:r>
              <a:rPr lang="he-IL" dirty="0"/>
              <a:t>רמה רביעית</a:t>
            </a:r>
          </a:p>
          <a:p>
            <a:pPr lvl="4" algn="r" rtl="1"/>
            <a:r>
              <a:rPr lang="he-IL" dirty="0"/>
              <a:t>רמה חמישית</a:t>
            </a:r>
          </a:p>
        </p:txBody>
      </p:sp>
      <p:sp>
        <p:nvSpPr>
          <p:cNvPr id="4" name="מציין מיקום תאריך 3"/>
          <p:cNvSpPr>
            <a:spLocks noGrp="1"/>
          </p:cNvSpPr>
          <p:nvPr>
            <p:ph type="dt" sz="half" idx="2"/>
          </p:nvPr>
        </p:nvSpPr>
        <p:spPr>
          <a:xfrm>
            <a:off x="2876066" y="6400800"/>
            <a:ext cx="1548660" cy="2762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latinLnBrk="0">
              <a:defRPr lang="he-IL"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E583DDF-CA54-461A-A486-592D2374C532}" type="datetimeFigureOut">
              <a:rPr lang="he-IL" smtClean="0"/>
              <a:pPr/>
              <a:t>י"ח/אב/תשע"ז</a:t>
            </a:fld>
            <a:endParaRPr lang="he-IL" dirty="0"/>
          </a:p>
        </p:txBody>
      </p:sp>
      <p:sp>
        <p:nvSpPr>
          <p:cNvPr id="5" name="מציין מיקום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940177" y="6400800"/>
            <a:ext cx="5954835" cy="2762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latinLnBrk="0">
              <a:defRPr lang="he-IL" sz="1000" cap="all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1293813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latinLnBrk="0">
              <a:defRPr lang="he-IL" sz="1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xStyles>
    <p:titleStyle>
      <a:lvl1pPr marL="0" indent="0" algn="r" defTabSz="914400" rtl="1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he-IL" sz="36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lang="he-IL"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315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887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459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1031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603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r" defTabSz="914400" rtl="1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lang="he-IL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lang="he-I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1.bin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160461" y="3801856"/>
            <a:ext cx="9601200" cy="874019"/>
          </a:xfrm>
        </p:spPr>
        <p:txBody>
          <a:bodyPr>
            <a:normAutofit/>
          </a:bodyPr>
          <a:lstStyle/>
          <a:p>
            <a:pPr algn="r" rtl="1"/>
            <a:r>
              <a:rPr lang="he-IL" b="1" dirty="0" smtClean="0"/>
              <a:t>העלייה לארץ ואהבת הארץ</a:t>
            </a:r>
            <a:endParaRPr lang="he-IL" b="1" dirty="0"/>
          </a:p>
        </p:txBody>
      </p:sp>
      <p:sp>
        <p:nvSpPr>
          <p:cNvPr id="5" name="לב 4"/>
          <p:cNvSpPr/>
          <p:nvPr/>
        </p:nvSpPr>
        <p:spPr>
          <a:xfrm rot="19892551">
            <a:off x="8564335" y="5612043"/>
            <a:ext cx="375558" cy="30978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6" name="Picture 2" descr="https://sites.google.com/a/ravdori.tzafonet.org.il/ravdori/_/rsrc/1480582226042/home/%D7%A9%D7%95%D7%A8%D7%AA%20%D7%9C%D7%95%D7%92%D7%95%20%D7%A2%D7%91%D7%A8%D7%99%D7%A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2693"/>
            <a:ext cx="12192000" cy="8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7027" y="5036406"/>
            <a:ext cx="10577946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500" b="1" dirty="0" smtClean="0"/>
              <a:t>הנכדה: שירה </a:t>
            </a:r>
            <a:r>
              <a:rPr lang="he-IL" sz="2500" b="1" dirty="0" err="1" smtClean="0"/>
              <a:t>ליבר</a:t>
            </a:r>
            <a:r>
              <a:rPr lang="he-IL" sz="2500" b="1" dirty="0" smtClean="0"/>
              <a:t>						</a:t>
            </a:r>
            <a:r>
              <a:rPr lang="he-IL" sz="2500" b="1" dirty="0"/>
              <a:t> </a:t>
            </a:r>
            <a:r>
              <a:rPr lang="he-IL" sz="2500" b="1" dirty="0" smtClean="0"/>
              <a:t>       סבתא: מירה </a:t>
            </a:r>
            <a:r>
              <a:rPr lang="he-IL" sz="2500" b="1" dirty="0" err="1" smtClean="0"/>
              <a:t>ליבר</a:t>
            </a:r>
            <a:endParaRPr lang="he-IL" sz="2500" b="1" dirty="0"/>
          </a:p>
        </p:txBody>
      </p:sp>
      <p:pic>
        <p:nvPicPr>
          <p:cNvPr id="8" name="יובל דיין - בדיוק כמו הירח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227" y="381000"/>
            <a:ext cx="609600" cy="609600"/>
          </a:xfrm>
          <a:prstGeom prst="rect">
            <a:avLst/>
          </a:prstGeom>
        </p:spPr>
      </p:pic>
      <p:graphicFrame>
        <p:nvGraphicFramePr>
          <p:cNvPr id="3" name="אובייקט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371176"/>
              </p:ext>
            </p:extLst>
          </p:nvPr>
        </p:nvGraphicFramePr>
        <p:xfrm>
          <a:off x="10603129" y="161925"/>
          <a:ext cx="15636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אובייקט מעטפת של כורך האובייקטים" showAsIcon="1" r:id="rId7" imgW="1563480" imgH="437760" progId="Package">
                  <p:embed/>
                </p:oleObj>
              </mc:Choice>
              <mc:Fallback>
                <p:oleObj name="אובייקט מעטפת של כורך האובייקטים" showAsIcon="1" r:id="rId7" imgW="15634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03129" y="161925"/>
                        <a:ext cx="156368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786253" y="5230285"/>
            <a:ext cx="3671325" cy="1219200"/>
          </a:xfrm>
        </p:spPr>
        <p:txBody>
          <a:bodyPr/>
          <a:lstStyle/>
          <a:p>
            <a:pPr algn="r" rtl="1"/>
            <a:r>
              <a:rPr lang="he-IL" sz="2000" dirty="0" smtClean="0"/>
              <a:t>סבתא ובת דודה שלה, סבא רבא וההורים של בת הדודה הקטנה בעגלה.</a:t>
            </a:r>
            <a:endParaRPr lang="he-IL" sz="20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14699" r="7698" b="8663"/>
          <a:stretch/>
        </p:blipFill>
        <p:spPr>
          <a:xfrm rot="5400000">
            <a:off x="7328985" y="1129147"/>
            <a:ext cx="4807531" cy="3103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600" r="8528" b="8205"/>
          <a:stretch/>
        </p:blipFill>
        <p:spPr>
          <a:xfrm>
            <a:off x="858981" y="796831"/>
            <a:ext cx="5888181" cy="4433454"/>
          </a:xfrm>
          <a:prstGeom prst="rect">
            <a:avLst/>
          </a:prstGeo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990598" y="4534158"/>
            <a:ext cx="5624946" cy="1392253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he-IL" sz="360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2000" smtClean="0"/>
              <a:t>סבתא בת 16 בבוקרשט עם סבא אוטו ודוד דוד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785620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58000" y="4391892"/>
            <a:ext cx="4378036" cy="690914"/>
          </a:xfrm>
        </p:spPr>
        <p:txBody>
          <a:bodyPr>
            <a:normAutofit/>
          </a:bodyPr>
          <a:lstStyle/>
          <a:p>
            <a:r>
              <a:rPr lang="he-IL" sz="2500" dirty="0" smtClean="0"/>
              <a:t>בגיל 15 בשולחן העבודה שלי</a:t>
            </a:r>
            <a:endParaRPr lang="he-IL" sz="25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4" b="11349"/>
          <a:stretch/>
        </p:blipFill>
        <p:spPr>
          <a:xfrm>
            <a:off x="5207494" y="484910"/>
            <a:ext cx="6297539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20329" r="11364" b="2358"/>
          <a:stretch/>
        </p:blipFill>
        <p:spPr>
          <a:xfrm rot="5400000">
            <a:off x="1018306" y="2027878"/>
            <a:ext cx="3394367" cy="2715490"/>
          </a:xfrm>
          <a:prstGeom prst="rect">
            <a:avLst/>
          </a:prstGeo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443344" y="5264727"/>
            <a:ext cx="4967695" cy="52466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 lang="he-IL" sz="4000" b="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2500" smtClean="0"/>
              <a:t>סבתא וחברתה מיכאלה ברומניה </a:t>
            </a:r>
            <a:endParaRPr lang="he-IL" sz="2500" dirty="0"/>
          </a:p>
        </p:txBody>
      </p:sp>
    </p:spTree>
    <p:extLst>
      <p:ext uri="{BB962C8B-B14F-4D97-AF65-F5344CB8AC3E}">
        <p14:creationId xmlns:p14="http://schemas.microsoft.com/office/powerpoint/2010/main" val="232488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438157" y="5522653"/>
            <a:ext cx="4800600" cy="415637"/>
          </a:xfrm>
        </p:spPr>
        <p:txBody>
          <a:bodyPr>
            <a:normAutofit fontScale="90000"/>
          </a:bodyPr>
          <a:lstStyle/>
          <a:p>
            <a:r>
              <a:rPr lang="he-IL" sz="2500" dirty="0" smtClean="0"/>
              <a:t>סבתא במסיבה לפני הטיסה לארץ</a:t>
            </a:r>
            <a:endParaRPr lang="he-IL" sz="25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810" r="5762" b="6725"/>
          <a:stretch/>
        </p:blipFill>
        <p:spPr>
          <a:xfrm>
            <a:off x="6205349" y="1545197"/>
            <a:ext cx="5266216" cy="3824560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3692596" y="590437"/>
            <a:ext cx="7324442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עלינו לארץ מיד לאחר שסיימתי את הבגרות , בשנת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1964.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t="9068" r="5962" b="6891"/>
          <a:stretch/>
        </p:blipFill>
        <p:spPr>
          <a:xfrm>
            <a:off x="635109" y="2503285"/>
            <a:ext cx="5031402" cy="3435005"/>
          </a:xfrm>
          <a:prstGeom prst="rect">
            <a:avLst/>
          </a:prstGeo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412961" y="5938290"/>
            <a:ext cx="5792388" cy="552599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he-IL" sz="360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2500" smtClean="0"/>
              <a:t>ברומניה-ביום האחרון של לימודיי התיכון</a:t>
            </a:r>
            <a:endParaRPr lang="he-IL" sz="2500" dirty="0"/>
          </a:p>
        </p:txBody>
      </p:sp>
    </p:spTree>
    <p:extLst>
      <p:ext uri="{BB962C8B-B14F-4D97-AF65-F5344CB8AC3E}">
        <p14:creationId xmlns:p14="http://schemas.microsoft.com/office/powerpoint/2010/main" val="428196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762000" y="172131"/>
            <a:ext cx="10723418" cy="643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הגענו בדיוק לתקופה של מיתון קשה , בו היה קשה למצוא עבודה.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הוריי נכנסו מיד לאולפן כדי ללמוד עברית ואני נרשמתי לשנת מכינה באוניברסיטה העברית בירושלים. בשנת מכינה לומדים </a:t>
            </a:r>
            <a:r>
              <a:rPr lang="he-IL" sz="2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עברית,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קורסים שונים שמקרבים את התלמידים למדינתם החדשה.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השנה הראשונה בארץ </a:t>
            </a:r>
            <a:r>
              <a:rPr lang="he-IL" sz="2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הייתה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מוזרה מאד. בגיל 18 </a:t>
            </a:r>
            <a:r>
              <a:rPr lang="he-I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הכל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קל , שום דבר אינו נראה מסובך ויכולת </a:t>
            </a:r>
            <a:r>
              <a:rPr lang="he-IL" sz="2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הלמידה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בשיאה, כך שכעבור כמה חודשים כבר יכולתי להבין את ההרצאות ולהכין שעורים בעברית 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בכל זאת, אני זוכרת את התחושה המביכה של השבועות הראשונים בארץ כאשר לא ידעתי לשאול לאן לפנות ברחוב , מה כתוב על השלטים שלידם עברתי , לקרוא עיתון , להבין מה אומרים </a:t>
            </a:r>
            <a:r>
              <a:rPr lang="he-IL" sz="24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בטלוויזיה או </a:t>
            </a:r>
            <a:r>
              <a:rPr lang="he-I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בכלל, מה מותר ומה אסור. גם התחושה שכולם ישראלים ואני עוד לא יודעת איך להיות ישראלית.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05301" y="5389417"/>
            <a:ext cx="7203621" cy="987879"/>
          </a:xfrm>
        </p:spPr>
        <p:txBody>
          <a:bodyPr/>
          <a:lstStyle/>
          <a:p>
            <a:r>
              <a:rPr lang="he-IL" dirty="0" smtClean="0"/>
              <a:t>סבתא סטודנטית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t="12499" r="11859" b="4575"/>
          <a:stretch/>
        </p:blipFill>
        <p:spPr>
          <a:xfrm>
            <a:off x="2395590" y="554182"/>
            <a:ext cx="7039355" cy="5048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4182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0199" y="2970612"/>
            <a:ext cx="436423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 smtClean="0">
                <a:solidFill>
                  <a:srgbClr val="990099"/>
                </a:solidFill>
              </a:rPr>
              <a:t>סבתא וסבא באוניברסיטה בירושלים</a:t>
            </a:r>
            <a:endParaRPr lang="he-IL" sz="3600" dirty="0">
              <a:solidFill>
                <a:srgbClr val="990099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6251" r="3996" b="2743"/>
          <a:stretch/>
        </p:blipFill>
        <p:spPr>
          <a:xfrm rot="5400000">
            <a:off x="5881254" y="1342704"/>
            <a:ext cx="5597236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1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1163782" y="580522"/>
            <a:ext cx="10224654" cy="417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ירושלים היא עיר מדהימה. גרתי בירושלים את שנות האוניברסיטה עד 1970.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עד היום, כשמתקרבים בנסיעה לירושלים ומתחילים לראות את הגבעות שלה ואת האור המיוחד </a:t>
            </a:r>
            <a:r>
              <a:rPr lang="he-IL" sz="25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העופף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את העיר אני מרגישה סוג של קדושה והתעלות . ואני לא אדם דתי במובן המקובל במחוזותינו. כנראה שזאת באמת המקום הנבחר של העם הנבחר. 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ירושלים היא בעיניי העיר הכי יפה בעולם.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kavlekav.co.il/wp-content/uploads/2012/01/181-Sep.-17-09.2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3" y="3507272"/>
            <a:ext cx="4070061" cy="285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8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762000" y="662546"/>
            <a:ext cx="10778836" cy="534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3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בשנת 1970 עברנו לתל אביב , היכן שגרו הוריי . לא </a:t>
            </a:r>
            <a:r>
              <a:rPr lang="he-IL" sz="23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היתה</a:t>
            </a:r>
            <a:r>
              <a:rPr lang="he-IL" sz="23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לנו דירה כך שגרנו 3 שנים אצל הוריי. בתקופה זאת, סבא ינקו, שלמד במסגרת עתודה אקדמית , שירת בשירות סדיר בצה"ל . לאחר מכן, הוא המשיך בשירות קבע בצבא ואנחנו עברנו לדירה משלנו 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3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בשנת 1974 נולד ערן. תינוק מדהים עם עיניים כחולות יפות</a:t>
            </a:r>
            <a:r>
              <a:rPr lang="he-IL" sz="23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יפות </a:t>
            </a:r>
            <a:r>
              <a:rPr lang="he-IL" sz="23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3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שנים אחר כך נולדה טלי , תינוקת שנראתה כמו בובה מושלמת 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3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אני עבדתי משרה מלאה וסבא היה עדיין בצבא , כך שהוא היה מגיע הביתה רק פעמיים-שלוש בשבוע. 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</a:pPr>
            <a:r>
              <a:rPr lang="he-IL" sz="23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גם ערן וגם טלי היו ילדים נוחים מאד . למרות שקשה לתפעל בית , ילדים ומשרה מלאה זה אף פעם לא נראה לי קשה . סבא עזר המון כשהיה בבית , הילדים היו בגנים ואחרי הצהרים הינו הולכים לגן השעשועים שמתחת לבית.</a:t>
            </a:r>
            <a:endParaRPr lang="en-US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4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472546" y="5791200"/>
            <a:ext cx="6435759" cy="470926"/>
          </a:xfrm>
        </p:spPr>
        <p:txBody>
          <a:bodyPr>
            <a:normAutofit/>
          </a:bodyPr>
          <a:lstStyle/>
          <a:p>
            <a:r>
              <a:rPr lang="he-IL" sz="2500" dirty="0" smtClean="0"/>
              <a:t>סבתא בדירה הראשונה שלה עם סבא בארץ</a:t>
            </a:r>
            <a:endParaRPr lang="he-IL" sz="25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4236" r="12116" b="5400"/>
          <a:stretch/>
        </p:blipFill>
        <p:spPr>
          <a:xfrm rot="5400000">
            <a:off x="6440183" y="625639"/>
            <a:ext cx="4991997" cy="487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 t="21297" r="23671" b="9248"/>
          <a:stretch/>
        </p:blipFill>
        <p:spPr>
          <a:xfrm rot="5400000">
            <a:off x="1350818" y="1323110"/>
            <a:ext cx="3311234" cy="2715492"/>
          </a:xfrm>
          <a:prstGeom prst="rect">
            <a:avLst/>
          </a:prstGeo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1149927" y="4150517"/>
            <a:ext cx="3500861" cy="813535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 lang="he-IL" sz="4000" b="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2500" dirty="0" smtClean="0"/>
              <a:t>חברה של סבתא- מיה</a:t>
            </a:r>
            <a:endParaRPr lang="he-IL" sz="2500" dirty="0"/>
          </a:p>
        </p:txBody>
      </p:sp>
      <p:sp>
        <p:nvSpPr>
          <p:cNvPr id="7" name="פרצוף מחייך 6"/>
          <p:cNvSpPr/>
          <p:nvPr/>
        </p:nvSpPr>
        <p:spPr>
          <a:xfrm>
            <a:off x="2122007" y="5070791"/>
            <a:ext cx="1008404" cy="978493"/>
          </a:xfrm>
          <a:prstGeom prst="smileyFac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014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665019" y="567384"/>
            <a:ext cx="10834254" cy="5582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הרצון העז להיות ישראלי משמעותי לא עזב אותנו מאז שעלינו ארצה.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יום אחד מצאנו את הדרך לממש כמיהה זו – הצטרפנו לגרעין שעתיד היה להקים ישוב . וכך יום אחד, בשנת 1981 , הינו בין 19 המשפחות הראשונות שהתיישבו ביישוב חדש : נילי.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זאת </a:t>
            </a:r>
            <a:r>
              <a:rPr lang="he-IL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היתה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התנסות יוצאת דופן לבנות ישוב מן היסוד . הגברים הניחו </a:t>
            </a:r>
            <a:r>
              <a:rPr lang="he-IL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קוי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מים וביוב, חברת החשמל הביאה עמודי חשמל וחיברו אותנו לגנרטור ואנחנו גרנו כמה שנים ראשונות בקרוונים.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נסענו יום יום לעבודה לתל אביב והדרך עברה דרך כפרים ערבים . היו אלו זמנים אחרים : היחסים עם השכנים הערבים היו ידידותיים מאד , הם התארחו אצלנו ואנחנו התארחנו אצלם . האינטרסים הפוליטיים השונים, שלהם ושל </a:t>
            </a:r>
            <a:r>
              <a:rPr lang="he-IL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הפוליטיקים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הישראלים, הובילו בהמשך לעימותים </a:t>
            </a:r>
            <a:r>
              <a:rPr lang="he-IL" sz="20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ולאינתיפאדות 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כעבור כמה שנים בנינו את בית הקבע שלנו בנילי וזה הבית שאתם, הנכדים שלנו, מכירים 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0"/>
              </a:spcAft>
            </a:pP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נילי היא עד היום אחד המקומות המקסימים לגור בהם , למרות שהצביון שלה השתנה והיא כבר לא הישוב הקהילתי  הקטן והחם בו גדלו הילדים שלנו.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6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748145" y="727642"/>
            <a:ext cx="10668000" cy="5048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נולדתי בעיר בוקרשט , בירת רומניה אחרי מלחמת העולם </a:t>
            </a:r>
            <a:r>
              <a:rPr lang="he-IL" sz="2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השנייה</a:t>
            </a:r>
            <a:r>
              <a:rPr lang="he-IL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ההורים שלי , שבמקור גרו  בצפון רומניה , היו ברוסיה בזמן המלחמה , בבריחה בפני הכיבוש הנאצי. שם הם שהו בגטו במשך כשנתיים , עד לסיום המלחמה.</a:t>
            </a:r>
            <a:endParaRPr lang="en-US" sz="2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לאחר סיום המלחמה חזרו לרומניה והחליטו להשתקע בבוקרשט , שם אני נולדתי.</a:t>
            </a:r>
            <a:endParaRPr lang="en-US" sz="2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השנים שלאחר המלחמה היו קשות , האוכל היה מעט ונמכר לפי הקצבה , בדיוק כמו בתקופת הצנע בארץ.</a:t>
            </a:r>
            <a:endParaRPr lang="en-US" sz="2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אפילו חלב לתינוקות לא היה בנמצא . אבי נאלץ לנסוע כל בוקר לכפר הכי קרוב כדי להביא חלב לתינוקת</a:t>
            </a:r>
            <a:r>
              <a:rPr lang="he-IL" sz="2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8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27418" y="3756755"/>
            <a:ext cx="7355211" cy="489857"/>
          </a:xfrm>
        </p:spPr>
        <p:txBody>
          <a:bodyPr>
            <a:noAutofit/>
          </a:bodyPr>
          <a:lstStyle/>
          <a:p>
            <a:r>
              <a:rPr lang="he-IL" sz="2500" dirty="0" smtClean="0"/>
              <a:t>סבא וסבתא בערב מלחמת ששת הימים בקיבוץ מגן (יום לפני המלחמה)</a:t>
            </a:r>
            <a:endParaRPr lang="he-IL" sz="25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21050" r="11610" b="6739"/>
          <a:stretch/>
        </p:blipFill>
        <p:spPr>
          <a:xfrm rot="5400000">
            <a:off x="154334" y="1522071"/>
            <a:ext cx="5486397" cy="38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550727" y="5145973"/>
            <a:ext cx="3980852" cy="465364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סבתא וסבא ביחד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7902" r="13585" b="9202"/>
          <a:stretch/>
        </p:blipFill>
        <p:spPr>
          <a:xfrm rot="5400000">
            <a:off x="7476025" y="947545"/>
            <a:ext cx="4338074" cy="3773033"/>
          </a:xfrm>
          <a:prstGeom prst="rect">
            <a:avLst/>
          </a:prstGeom>
        </p:spPr>
      </p:pic>
      <p:sp>
        <p:nvSpPr>
          <p:cNvPr id="6" name="לב 5"/>
          <p:cNvSpPr/>
          <p:nvPr/>
        </p:nvSpPr>
        <p:spPr>
          <a:xfrm>
            <a:off x="6191636" y="5378655"/>
            <a:ext cx="1471273" cy="121647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10605" r="2530" b="5086"/>
          <a:stretch/>
        </p:blipFill>
        <p:spPr>
          <a:xfrm>
            <a:off x="498762" y="666624"/>
            <a:ext cx="6428511" cy="4336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כותרת 1"/>
          <p:cNvSpPr txBox="1">
            <a:spLocks/>
          </p:cNvSpPr>
          <p:nvPr/>
        </p:nvSpPr>
        <p:spPr>
          <a:xfrm>
            <a:off x="1510145" y="5145973"/>
            <a:ext cx="3435927" cy="466743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 lang="he-IL" sz="4000" b="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2000" smtClean="0"/>
              <a:t>סבא וסבתא בחתונה שלהם</a:t>
            </a:r>
            <a:endParaRPr lang="he-IL" sz="2000" dirty="0"/>
          </a:p>
        </p:txBody>
      </p:sp>
      <p:sp>
        <p:nvSpPr>
          <p:cNvPr id="9" name="לב 8"/>
          <p:cNvSpPr/>
          <p:nvPr/>
        </p:nvSpPr>
        <p:spPr>
          <a:xfrm rot="1606720">
            <a:off x="2715361" y="5688829"/>
            <a:ext cx="1025495" cy="99131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לב 9"/>
          <p:cNvSpPr/>
          <p:nvPr/>
        </p:nvSpPr>
        <p:spPr>
          <a:xfrm rot="19632447">
            <a:off x="2034287" y="5688828"/>
            <a:ext cx="1025495" cy="991312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134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720436" y="568582"/>
            <a:ext cx="10709564" cy="583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בשנת 2012 עברנו לתל אביב כדי להיות יותר קרובים לילדים ולנכדים וגם מתוך הכרה שבשלב הזה בחיים כבר לא צריכים בית כל כך גדול 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החיים בתל אביב הם שונים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בתכלית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השינוי מהחיים ביישוב קהילתי.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יחד עם זאת, אנחנו אוהבים את החיים החדשים שלנו כאן , נהנים מהקרבה לילדים ולנכדים ונח לנו הקרבה למקום העבודה 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ולסיכום, גם אני וגם סבא מרגישים שלקחנו חלק בהקמת ישוב בארץ ישראל וזה היה הדבר המשמעותי ביותר מבחינתנו .זה מה שנתן לנו להרגיש שווי זכויות עם הצברים שהם ישראלים מלידה.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עד היום, לבנו מלא גאווה כשרואים את הנכדים שלנו שרים התקווה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ומטפחים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את אהבת הארץ הזאת ושל מה היא מסמלת עבור כולנו : </a:t>
            </a:r>
            <a:r>
              <a:rPr lang="he-IL" sz="25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הבית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4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570905" y="886692"/>
            <a:ext cx="9601198" cy="3962400"/>
          </a:xfrm>
        </p:spPr>
        <p:txBody>
          <a:bodyPr/>
          <a:lstStyle/>
          <a:p>
            <a:r>
              <a:rPr lang="he-IL" dirty="0" smtClean="0"/>
              <a:t>שירה (העורכת של המצגת) (האחות הגדולה-בת 10)</a:t>
            </a:r>
          </a:p>
          <a:p>
            <a:r>
              <a:rPr lang="he-IL" dirty="0" smtClean="0"/>
              <a:t>ליהי (הסנדוויץ'-בת 8)</a:t>
            </a:r>
          </a:p>
          <a:p>
            <a:r>
              <a:rPr lang="he-IL" dirty="0" smtClean="0"/>
              <a:t>אלון (הקטן-בן 4)</a:t>
            </a:r>
          </a:p>
          <a:p>
            <a:r>
              <a:rPr lang="he-IL" dirty="0" err="1" smtClean="0"/>
              <a:t>אמא</a:t>
            </a:r>
            <a:r>
              <a:rPr lang="he-IL" dirty="0" smtClean="0"/>
              <a:t> (כלתה של סבתא)</a:t>
            </a:r>
          </a:p>
          <a:p>
            <a:r>
              <a:rPr lang="he-IL" dirty="0" smtClean="0"/>
              <a:t>אבא (בנה של סבתא וסבא)</a:t>
            </a:r>
          </a:p>
          <a:p>
            <a:r>
              <a:rPr lang="he-IL" dirty="0" err="1" smtClean="0"/>
              <a:t>מותק'ה</a:t>
            </a:r>
            <a:r>
              <a:rPr lang="he-IL" dirty="0" smtClean="0"/>
              <a:t> (החתול החמוד והשובב)</a:t>
            </a:r>
            <a:endParaRPr lang="he-IL" dirty="0"/>
          </a:p>
        </p:txBody>
      </p:sp>
      <p:sp>
        <p:nvSpPr>
          <p:cNvPr id="4" name="לב 3"/>
          <p:cNvSpPr/>
          <p:nvPr/>
        </p:nvSpPr>
        <p:spPr>
          <a:xfrm rot="20775186">
            <a:off x="763552" y="2263601"/>
            <a:ext cx="4854011" cy="388833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אני, אחותי, ואחי פשוט ממש אוהבים את סבתא וסבא</a:t>
            </a:r>
            <a:endParaRPr lang="he-I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2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3" y="505690"/>
            <a:ext cx="8063345" cy="60475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22586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2"/>
          <p:cNvSpPr>
            <a:spLocks noGrp="1"/>
          </p:cNvSpPr>
          <p:nvPr>
            <p:ph type="title"/>
          </p:nvPr>
        </p:nvSpPr>
        <p:spPr>
          <a:xfrm>
            <a:off x="998068" y="5450792"/>
            <a:ext cx="9601200" cy="1219200"/>
          </a:xfrm>
        </p:spPr>
        <p:txBody>
          <a:bodyPr/>
          <a:lstStyle/>
          <a:p>
            <a:pPr algn="r" rtl="1"/>
            <a:r>
              <a:rPr lang="he-IL" dirty="0" smtClean="0"/>
              <a:t>סבתא בת חודשיים מחייכת בעגלה ברומניה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11013" r="4173" b="2911"/>
          <a:stretch/>
        </p:blipFill>
        <p:spPr>
          <a:xfrm rot="5400000">
            <a:off x="3511257" y="1420958"/>
            <a:ext cx="5321879" cy="36437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8303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2"/>
          <p:cNvSpPr>
            <a:spLocks noGrp="1"/>
          </p:cNvSpPr>
          <p:nvPr>
            <p:ph type="title"/>
          </p:nvPr>
        </p:nvSpPr>
        <p:spPr>
          <a:xfrm>
            <a:off x="1202376" y="5150981"/>
            <a:ext cx="9867406" cy="1219200"/>
          </a:xfrm>
        </p:spPr>
        <p:txBody>
          <a:bodyPr/>
          <a:lstStyle/>
          <a:p>
            <a:pPr algn="r" rtl="1"/>
            <a:r>
              <a:rPr lang="he-IL" dirty="0" smtClean="0"/>
              <a:t>סבתא ברומניה בעגלת תינוקות, בגיל 8 חודשים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10062" r="7836" b="9938"/>
          <a:stretch/>
        </p:blipFill>
        <p:spPr>
          <a:xfrm>
            <a:off x="2842233" y="789708"/>
            <a:ext cx="6814385" cy="4599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9429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374073" y="588862"/>
            <a:ext cx="11249891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אמא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שלי הייתה אז עורכת דין ועבדה מאז ומתמיד במשרה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מלאה,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כך גם אבי. 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להיות ילדה יחידה להורים עובדים זה די קשה .זה לבוא לבד הביתה מבית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הספר,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לדאוג לבד לשיעורי הבית ולהעסיק את עצמי עד שעה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17.00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כשההורים הגיעו.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להוריי היו אלו זמנים לא פשוטים . </a:t>
            </a:r>
            <a:r>
              <a:rPr lang="he-IL" sz="25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אמא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הייתה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כבר אז שופטת ואבא היה רואה חשבון של מפעל גדול. זה הקנה להם מעמד סוציאלי גבוה ומשכורות שאפשרו חיים נוחים כלכלית. </a:t>
            </a:r>
            <a:endParaRPr lang="he-IL" sz="25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אבל,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בגלל המשטר הקומוניסטי  היה אסור להם להדגיש את יהדותם .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374073" y="4451458"/>
            <a:ext cx="11249891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יחד עם זאת, היה להם חשוב לשמור על מנהגים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יהודים.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בראש השנה וביום כיפור </a:t>
            </a:r>
            <a:r>
              <a:rPr lang="he-IL" sz="25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היינו 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הולכים לבית הכנסת הגדול . אני לא ידעתי עברית , אבל המנגינה של קול </a:t>
            </a:r>
            <a:r>
              <a:rPr lang="he-IL" sz="25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נידרי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של דיינו והמשפט "בשנה הבאה בירושלים" מהדדים לי בראש כל שנה עוד מאז.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233054" y="757708"/>
            <a:ext cx="10155382" cy="233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הוריי צמו תמיד ביום כיפור ושמרו בפסח לא לאכול חמץ ולכן </a:t>
            </a:r>
            <a:r>
              <a:rPr lang="he-IL" sz="25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היתי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מקבלת לבית ספר </a:t>
            </a:r>
            <a:r>
              <a:rPr lang="he-IL" sz="25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סנדביץ</a:t>
            </a:r>
            <a:r>
              <a:rPr lang="he-IL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עם מצה. היום, בארץ, נראה לנו מאד טבעי כריך עם מצה. שם, בגלות, זה היה מוזר לכל מי שראה את זה. החברות שלי , שלא היו יהודיות, ביקשו להחליף איתי את הכריכים כי הן מאד התלהבו מהמצות שלי.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16482" r="5014" b="8516"/>
          <a:stretch/>
        </p:blipFill>
        <p:spPr>
          <a:xfrm rot="5400000">
            <a:off x="1195043" y="3494463"/>
            <a:ext cx="3761767" cy="24665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כותרת 2"/>
          <p:cNvSpPr>
            <a:spLocks noGrp="1"/>
          </p:cNvSpPr>
          <p:nvPr>
            <p:ph type="title"/>
          </p:nvPr>
        </p:nvSpPr>
        <p:spPr>
          <a:xfrm>
            <a:off x="4783820" y="5007860"/>
            <a:ext cx="5745636" cy="603534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dirty="0" smtClean="0"/>
              <a:t>סבתא בחורף ברומניה בגיל 5 (היה שלג וקר)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07990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929004" y="5186350"/>
            <a:ext cx="4471556" cy="1219200"/>
          </a:xfrm>
        </p:spPr>
        <p:txBody>
          <a:bodyPr/>
          <a:lstStyle/>
          <a:p>
            <a:r>
              <a:rPr lang="he-IL" dirty="0" smtClean="0"/>
              <a:t>סבתא בגיל שנתיים</a:t>
            </a:r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3412" r="4555" b="5267"/>
          <a:stretch/>
        </p:blipFill>
        <p:spPr>
          <a:xfrm rot="5400000">
            <a:off x="6795655" y="1517072"/>
            <a:ext cx="4738254" cy="33389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0" r="7792"/>
          <a:stretch/>
        </p:blipFill>
        <p:spPr>
          <a:xfrm rot="5400000">
            <a:off x="1301738" y="1260179"/>
            <a:ext cx="5006194" cy="322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1136073" y="5375568"/>
            <a:ext cx="4630396" cy="8001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he-IL" sz="360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mtClean="0"/>
              <a:t>סבתא בת 3 עם דובי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1148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כותרת 12"/>
          <p:cNvSpPr>
            <a:spLocks noGrp="1"/>
          </p:cNvSpPr>
          <p:nvPr>
            <p:ph type="title"/>
          </p:nvPr>
        </p:nvSpPr>
        <p:spPr>
          <a:xfrm>
            <a:off x="-982379" y="5048708"/>
            <a:ext cx="11522976" cy="1219200"/>
          </a:xfrm>
        </p:spPr>
        <p:txBody>
          <a:bodyPr/>
          <a:lstStyle/>
          <a:p>
            <a:pPr algn="r" rtl="1"/>
            <a:r>
              <a:rPr lang="he-IL" dirty="0" err="1" smtClean="0"/>
              <a:t>אמא</a:t>
            </a:r>
            <a:r>
              <a:rPr lang="he-IL" dirty="0" smtClean="0"/>
              <a:t> של סבתא וסבתא ברומנייה (בגיל 5)</a:t>
            </a:r>
            <a:endParaRPr lang="he-IL" dirty="0"/>
          </a:p>
        </p:txBody>
      </p:sp>
      <p:pic>
        <p:nvPicPr>
          <p:cNvPr id="3" name="מציין מיקום תוכן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6172" r="8624" b="6065"/>
          <a:stretch/>
        </p:blipFill>
        <p:spPr>
          <a:xfrm rot="5400000">
            <a:off x="3431621" y="918709"/>
            <a:ext cx="5051665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75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187" y="5514174"/>
            <a:ext cx="11918535" cy="1219200"/>
          </a:xfrm>
        </p:spPr>
        <p:txBody>
          <a:bodyPr/>
          <a:lstStyle/>
          <a:p>
            <a:pPr algn="ctr"/>
            <a:r>
              <a:rPr lang="he-IL" dirty="0" smtClean="0"/>
              <a:t>המשפחה של סבא </a:t>
            </a:r>
            <a:br>
              <a:rPr lang="he-IL" dirty="0" smtClean="0"/>
            </a:br>
            <a:r>
              <a:rPr lang="he-IL" dirty="0" smtClean="0"/>
              <a:t>(סבא הוא הקטן, אחיו הגדול והיחיד והוריו)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9851" r="9265" b="12767"/>
          <a:stretch/>
        </p:blipFill>
        <p:spPr>
          <a:xfrm>
            <a:off x="2560747" y="623454"/>
            <a:ext cx="7053413" cy="479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60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shells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7F38F90-B6CE-4A36-B557-E2C696D08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מצגת צדפים (מסך רחב)</Template>
  <TotalTime>0</TotalTime>
  <Words>966</Words>
  <Application>Microsoft Office PowerPoint</Application>
  <PresentationFormat>מסך רחב</PresentationFormat>
  <Paragraphs>70</Paragraphs>
  <Slides>24</Slides>
  <Notes>0</Notes>
  <HiddenSlides>0</HiddenSlides>
  <MMClips>1</MMClips>
  <ScaleCrop>false</ScaleCrop>
  <HeadingPairs>
    <vt:vector size="8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1" baseType="lpstr">
      <vt:lpstr>Arial</vt:lpstr>
      <vt:lpstr>Calibri</vt:lpstr>
      <vt:lpstr>Corbel</vt:lpstr>
      <vt:lpstr>Miriam</vt:lpstr>
      <vt:lpstr>Tahoma</vt:lpstr>
      <vt:lpstr>Seashells 16x9</vt:lpstr>
      <vt:lpstr>אובייקט מעטפת של כורך האובייקטים</vt:lpstr>
      <vt:lpstr>העלייה לארץ ואהבת הארץ</vt:lpstr>
      <vt:lpstr>מצגת של PowerPoint‏</vt:lpstr>
      <vt:lpstr>סבתא בת חודשיים מחייכת בעגלה ברומניה</vt:lpstr>
      <vt:lpstr>סבתא ברומניה בעגלת תינוקות, בגיל 8 חודשים</vt:lpstr>
      <vt:lpstr>מצגת של PowerPoint‏</vt:lpstr>
      <vt:lpstr>סבתא בחורף ברומניה בגיל 5 (היה שלג וקר)</vt:lpstr>
      <vt:lpstr>סבתא בגיל שנתיים</vt:lpstr>
      <vt:lpstr>אמא של סבתא וסבתא ברומנייה (בגיל 5)</vt:lpstr>
      <vt:lpstr>המשפחה של סבא  (סבא הוא הקטן, אחיו הגדול והיחיד והוריו)</vt:lpstr>
      <vt:lpstr>סבתא ובת דודה שלה, סבא רבא וההורים של בת הדודה הקטנה בעגלה.</vt:lpstr>
      <vt:lpstr>בגיל 15 בשולחן העבודה שלי</vt:lpstr>
      <vt:lpstr>סבתא במסיבה לפני הטיסה לארץ</vt:lpstr>
      <vt:lpstr>מצגת של PowerPoint‏</vt:lpstr>
      <vt:lpstr>סבתא סטודנטית</vt:lpstr>
      <vt:lpstr>מצגת של PowerPoint‏</vt:lpstr>
      <vt:lpstr>מצגת של PowerPoint‏</vt:lpstr>
      <vt:lpstr>מצגת של PowerPoint‏</vt:lpstr>
      <vt:lpstr>סבתא בדירה הראשונה שלה עם סבא בארץ</vt:lpstr>
      <vt:lpstr>מצגת של PowerPoint‏</vt:lpstr>
      <vt:lpstr>סבא וסבתא בערב מלחמת ששת הימים בקיבוץ מגן (יום לפני המלחמה)</vt:lpstr>
      <vt:lpstr>סבתא וסבא ביחד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2017-04-19T07:55:30Z</dcterms:created>
  <dcterms:modified xsi:type="dcterms:W3CDTF">2017-08-13T09:18:33Z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TC028952559991</vt:lpwstr>
  </property>
</Properties>
</file>