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6" r:id="rId2"/>
    <p:sldId id="257" r:id="rId3"/>
    <p:sldId id="260" r:id="rId4"/>
    <p:sldId id="262" r:id="rId5"/>
    <p:sldId id="258" r:id="rId6"/>
    <p:sldId id="259"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D4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62" d="100"/>
          <a:sy n="62" d="100"/>
        </p:scale>
        <p:origin x="82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r">
              <a:defRPr sz="48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r">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6/18/2017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תמונה פנורמית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he-IL"/>
              <a:t>לחץ על הסמל כדי להוסיף תמונה</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dirty="0"/>
              <a:t>6/18/2017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dirty="0"/>
              <a:t>6/18/2017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he-IL"/>
              <a:t>לחץ כדי לערוך סגנון כותרת של תבנית בסיס</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dirty="0"/>
              <a:t>6/18/2017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dirty="0"/>
              <a:t>6/18/2017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עמודות">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he-IL"/>
              <a:t>לחץ כדי לערוך סגנון כותרת של תבנית בסיס</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3" name="Date Placeholder 2"/>
          <p:cNvSpPr>
            <a:spLocks noGrp="1"/>
          </p:cNvSpPr>
          <p:nvPr>
            <p:ph type="dt" sz="half" idx="10"/>
          </p:nvPr>
        </p:nvSpPr>
        <p:spPr/>
        <p:txBody>
          <a:bodyPr/>
          <a:lstStyle/>
          <a:p>
            <a:fld id="{48A87A34-81AB-432B-8DAE-1953F412C126}" type="datetimeFigureOut">
              <a:rPr lang="en-US" dirty="0"/>
              <a:t>6/18/2017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עמודת 3 תמונות">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he-IL"/>
              <a:t>לחץ כדי לערוך סגנון כותרת של תבנית בסיס</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e-IL"/>
              <a:t>לחץ על הסמל כדי להוסיף תמונה</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e-IL"/>
              <a:t>לחץ על הסמל כדי להוסיף תמונה</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e-IL"/>
              <a:t>לחץ על הסמל כדי להוסיף תמונה</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3" name="Date Placeholder 2"/>
          <p:cNvSpPr>
            <a:spLocks noGrp="1"/>
          </p:cNvSpPr>
          <p:nvPr>
            <p:ph type="dt" sz="half" idx="10"/>
          </p:nvPr>
        </p:nvSpPr>
        <p:spPr/>
        <p:txBody>
          <a:bodyPr/>
          <a:lstStyle/>
          <a:p>
            <a:fld id="{48A87A34-81AB-432B-8DAE-1953F412C126}" type="datetimeFigureOut">
              <a:rPr lang="en-US" dirty="0"/>
              <a:t>6/18/2017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dirty="0"/>
              <a:t>6/18/2017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1141410" y="3073397"/>
            <a:ext cx="4878391" cy="2717801"/>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6172200" y="3073397"/>
            <a:ext cx="4875210" cy="2717801"/>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dirty="0"/>
              <a:t>6/18/2017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dirty="0"/>
              <a:t>6/18/2017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6/18/2017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r">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876424" y="-431515"/>
            <a:ext cx="8791575" cy="2434976"/>
          </a:xfrm>
        </p:spPr>
        <p:txBody>
          <a:bodyPr>
            <a:normAutofit/>
          </a:bodyPr>
          <a:lstStyle/>
          <a:p>
            <a:pPr algn="ctr"/>
            <a:r>
              <a:rPr lang="he-IL" sz="7200" dirty="0"/>
              <a:t>הקשר הרב דורי</a:t>
            </a:r>
          </a:p>
        </p:txBody>
      </p:sp>
      <p:sp>
        <p:nvSpPr>
          <p:cNvPr id="3" name="כותרת משנה 2"/>
          <p:cNvSpPr>
            <a:spLocks noGrp="1"/>
          </p:cNvSpPr>
          <p:nvPr>
            <p:ph type="subTitle" idx="1"/>
          </p:nvPr>
        </p:nvSpPr>
        <p:spPr>
          <a:xfrm>
            <a:off x="1876424" y="2003461"/>
            <a:ext cx="8791575" cy="4982966"/>
          </a:xfrm>
        </p:spPr>
        <p:txBody>
          <a:bodyPr>
            <a:normAutofit/>
          </a:bodyPr>
          <a:lstStyle/>
          <a:p>
            <a:pPr algn="ctr"/>
            <a:r>
              <a:rPr lang="he-IL" sz="3200" b="1" dirty="0">
                <a:solidFill>
                  <a:schemeClr val="bg2">
                    <a:lumMod val="75000"/>
                  </a:schemeClr>
                </a:solidFill>
              </a:rPr>
              <a:t>סבתא רבא: רינה איבגי</a:t>
            </a:r>
          </a:p>
          <a:p>
            <a:pPr algn="ctr"/>
            <a:r>
              <a:rPr lang="he-IL" sz="3200" b="1" dirty="0">
                <a:solidFill>
                  <a:schemeClr val="bg2">
                    <a:lumMod val="75000"/>
                  </a:schemeClr>
                </a:solidFill>
              </a:rPr>
              <a:t> ארץ המוצא:  מרוקו</a:t>
            </a:r>
          </a:p>
          <a:p>
            <a:pPr algn="ctr"/>
            <a:r>
              <a:rPr lang="he-IL" sz="3200" b="1" dirty="0">
                <a:solidFill>
                  <a:schemeClr val="bg2">
                    <a:lumMod val="75000"/>
                  </a:schemeClr>
                </a:solidFill>
              </a:rPr>
              <a:t>  מגיש: ידידיה בן חיים</a:t>
            </a:r>
          </a:p>
          <a:p>
            <a:pPr algn="ctr"/>
            <a:r>
              <a:rPr lang="he-IL" sz="3200" b="1" dirty="0">
                <a:solidFill>
                  <a:schemeClr val="bg2">
                    <a:lumMod val="75000"/>
                  </a:schemeClr>
                </a:solidFill>
              </a:rPr>
              <a:t>  מחנך: הרב ישראל אסייג </a:t>
            </a:r>
          </a:p>
          <a:p>
            <a:pPr algn="ctr"/>
            <a:r>
              <a:rPr lang="he-IL" sz="3200" b="1" dirty="0">
                <a:solidFill>
                  <a:schemeClr val="bg2">
                    <a:lumMod val="75000"/>
                  </a:schemeClr>
                </a:solidFill>
              </a:rPr>
              <a:t>     ביה"ס "אהבת ישראל" בנים</a:t>
            </a:r>
          </a:p>
        </p:txBody>
      </p:sp>
    </p:spTree>
    <p:extLst>
      <p:ext uri="{BB962C8B-B14F-4D97-AF65-F5344CB8AC3E}">
        <p14:creationId xmlns:p14="http://schemas.microsoft.com/office/powerpoint/2010/main" val="3546646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pic>
        <p:nvPicPr>
          <p:cNvPr id="4" name="Picture 1" descr="C:\Users\yair.b\AppData\Local\Microsoft\Windows\INetCache\Content.Word\תצלום0079.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3200117" y="-641853"/>
            <a:ext cx="5887655" cy="8157682"/>
          </a:xfrm>
          <a:prstGeom prst="rect">
            <a:avLst/>
          </a:prstGeom>
          <a:noFill/>
          <a:ln>
            <a:noFill/>
          </a:ln>
        </p:spPr>
      </p:pic>
    </p:spTree>
    <p:extLst>
      <p:ext uri="{BB962C8B-B14F-4D97-AF65-F5344CB8AC3E}">
        <p14:creationId xmlns:p14="http://schemas.microsoft.com/office/powerpoint/2010/main" val="1841594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4800" b="1" dirty="0">
                <a:solidFill>
                  <a:schemeClr val="bg2"/>
                </a:solidFill>
              </a:rPr>
              <a:t>סיפור על חיבוב והידור מצווה </a:t>
            </a:r>
            <a:br>
              <a:rPr lang="he-IL" sz="4800" b="1" dirty="0">
                <a:solidFill>
                  <a:schemeClr val="bg2"/>
                </a:solidFill>
              </a:rPr>
            </a:br>
            <a:r>
              <a:rPr lang="he-IL" sz="4800" b="1" dirty="0">
                <a:solidFill>
                  <a:schemeClr val="bg2"/>
                </a:solidFill>
              </a:rPr>
              <a:t>ומתן בסתר</a:t>
            </a:r>
          </a:p>
        </p:txBody>
      </p:sp>
      <p:sp>
        <p:nvSpPr>
          <p:cNvPr id="3" name="מציין מיקום תוכן 2"/>
          <p:cNvSpPr>
            <a:spLocks noGrp="1"/>
          </p:cNvSpPr>
          <p:nvPr>
            <p:ph idx="1"/>
          </p:nvPr>
        </p:nvSpPr>
        <p:spPr>
          <a:xfrm>
            <a:off x="1141412" y="2097088"/>
            <a:ext cx="9905999" cy="4283164"/>
          </a:xfrm>
        </p:spPr>
        <p:txBody>
          <a:bodyPr>
            <a:noAutofit/>
          </a:bodyPr>
          <a:lstStyle/>
          <a:p>
            <a:pPr algn="ctr"/>
            <a:r>
              <a:rPr lang="he-IL" sz="3200" b="1" dirty="0"/>
              <a:t>לקראת חג הסוכות ניגשה סבתא רבא שלי                            למוכר של ארבעת המינים                                                   וביקשה ממנו לבחור לה סט מהמובחרים שיש לו.                      לאחר משא ומתן שילמה לו עבור ארבעת המינים,                     החזיקה בהם, ואמרה למוכר :</a:t>
            </a:r>
          </a:p>
          <a:p>
            <a:pPr algn="ctr"/>
            <a:r>
              <a:rPr lang="he-IL" sz="3200" b="1" dirty="0"/>
              <a:t> </a:t>
            </a:r>
            <a:endParaRPr lang="he-IL" sz="3200" b="1" dirty="0">
              <a:solidFill>
                <a:schemeClr val="tx2"/>
              </a:solidFill>
            </a:endParaRPr>
          </a:p>
        </p:txBody>
      </p:sp>
      <p:pic>
        <p:nvPicPr>
          <p:cNvPr id="5" name="Picture 2" descr="http://ariel-raanana.org.il/yedion/img/5768/4-species-200x.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97643"/>
            <a:ext cx="1329070" cy="1560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2124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41413" y="-441789"/>
            <a:ext cx="10694416" cy="4356243"/>
          </a:xfrm>
        </p:spPr>
        <p:txBody>
          <a:bodyPr>
            <a:normAutofit/>
          </a:bodyPr>
          <a:lstStyle/>
          <a:p>
            <a:pPr algn="ctr"/>
            <a:r>
              <a:rPr lang="he-IL" sz="4800" b="1" dirty="0">
                <a:solidFill>
                  <a:schemeClr val="bg2"/>
                </a:solidFill>
              </a:rPr>
              <a:t>" קח את ארבעת מינים אלו                                ותיתן אותם לאברך,                                          שתראה שמתאמץ למצוא סט מהודר, </a:t>
            </a:r>
            <a:br>
              <a:rPr lang="he-IL" sz="4800" b="1" dirty="0">
                <a:solidFill>
                  <a:schemeClr val="bg2"/>
                </a:solidFill>
              </a:rPr>
            </a:br>
            <a:r>
              <a:rPr lang="he-IL" sz="4800" b="1" dirty="0">
                <a:solidFill>
                  <a:schemeClr val="bg2"/>
                </a:solidFill>
              </a:rPr>
              <a:t>אך אין לו איך לשלם עבורו...".</a:t>
            </a:r>
            <a:endParaRPr lang="he-IL" sz="4800" dirty="0">
              <a:solidFill>
                <a:schemeClr val="bg2"/>
              </a:solidFill>
            </a:endParaRPr>
          </a:p>
        </p:txBody>
      </p:sp>
      <p:pic>
        <p:nvPicPr>
          <p:cNvPr id="4" name="Picture 2" descr="http://ariel-raanana.org.il/yedion/img/5768/4-species-200x.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06921" y="3051423"/>
            <a:ext cx="4099390" cy="3729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0292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4800" b="1" dirty="0">
                <a:solidFill>
                  <a:schemeClr val="accent3">
                    <a:lumMod val="75000"/>
                  </a:schemeClr>
                </a:solidFill>
              </a:rPr>
              <a:t>"אל תשליכיני לעת זקנה.."</a:t>
            </a:r>
            <a:br>
              <a:rPr lang="he-IL" sz="4800" b="1" dirty="0">
                <a:solidFill>
                  <a:schemeClr val="bg2">
                    <a:lumMod val="75000"/>
                  </a:schemeClr>
                </a:solidFill>
              </a:rPr>
            </a:br>
            <a:r>
              <a:rPr lang="he-IL" sz="3200" b="1" dirty="0">
                <a:solidFill>
                  <a:schemeClr val="bg2">
                    <a:lumMod val="75000"/>
                  </a:schemeClr>
                </a:solidFill>
              </a:rPr>
              <a:t>סבתא בחג המימונה</a:t>
            </a:r>
          </a:p>
        </p:txBody>
      </p:sp>
      <p:sp>
        <p:nvSpPr>
          <p:cNvPr id="3" name="מציין מיקום תוכן 2"/>
          <p:cNvSpPr>
            <a:spLocks noGrp="1"/>
          </p:cNvSpPr>
          <p:nvPr>
            <p:ph idx="1"/>
          </p:nvPr>
        </p:nvSpPr>
        <p:spPr>
          <a:xfrm>
            <a:off x="1141412" y="1818526"/>
            <a:ext cx="9905999" cy="3972675"/>
          </a:xfrm>
        </p:spPr>
        <p:txBody>
          <a:bodyPr>
            <a:noAutofit/>
          </a:bodyPr>
          <a:lstStyle/>
          <a:p>
            <a:r>
              <a:rPr lang="he-IL" sz="3200" b="1" dirty="0"/>
              <a:t>סבתי מספרת על אמה, הסבתא רבא שלי:</a:t>
            </a:r>
          </a:p>
          <a:p>
            <a:r>
              <a:rPr lang="he-IL" sz="3200" b="1" dirty="0"/>
              <a:t>בחג המימונה, כשנתיים לפני פטירתה, התאשפזה סבתא רינה ז"ל בבית החולים </a:t>
            </a:r>
            <a:r>
              <a:rPr lang="he-IL" sz="3200" b="1" dirty="0" err="1"/>
              <a:t>לניאדו</a:t>
            </a:r>
            <a:r>
              <a:rPr lang="he-IL" sz="3200" b="1" dirty="0"/>
              <a:t> שבנתניה.</a:t>
            </a:r>
            <a:endParaRPr lang="en-US" sz="3200" b="1" dirty="0"/>
          </a:p>
          <a:p>
            <a:r>
              <a:rPr lang="he-IL" sz="3200" b="1" dirty="0"/>
              <a:t>הרופא לא הסכים לשחרר אותה, כל התחנונים וההסברים כי היא מבקשת לחגוג בחיק המשפחה לא עזרו והרופא סירב לשחררה בגלל מצבה הרפואי.</a:t>
            </a:r>
          </a:p>
        </p:txBody>
      </p:sp>
    </p:spTree>
    <p:extLst>
      <p:ext uri="{BB962C8B-B14F-4D97-AF65-F5344CB8AC3E}">
        <p14:creationId xmlns:p14="http://schemas.microsoft.com/office/powerpoint/2010/main" val="3353414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41413" y="618517"/>
            <a:ext cx="9905998" cy="1816457"/>
          </a:xfrm>
        </p:spPr>
        <p:txBody>
          <a:bodyPr>
            <a:normAutofit/>
          </a:bodyPr>
          <a:lstStyle/>
          <a:p>
            <a:pPr algn="ctr"/>
            <a:r>
              <a:rPr lang="he-IL" sz="4000" b="1" dirty="0">
                <a:solidFill>
                  <a:schemeClr val="bg2"/>
                </a:solidFill>
              </a:rPr>
              <a:t>   </a:t>
            </a:r>
            <a:r>
              <a:rPr lang="he-IL" b="1" dirty="0">
                <a:solidFill>
                  <a:schemeClr val="bg2"/>
                </a:solidFill>
              </a:rPr>
              <a:t>מתחמקים מבית החולים ...</a:t>
            </a:r>
            <a:br>
              <a:rPr lang="he-IL" b="1" dirty="0">
                <a:solidFill>
                  <a:schemeClr val="bg2"/>
                </a:solidFill>
              </a:rPr>
            </a:br>
            <a:r>
              <a:rPr lang="he-IL" b="1" dirty="0">
                <a:solidFill>
                  <a:schemeClr val="bg2"/>
                </a:solidFill>
              </a:rPr>
              <a:t>כדי לחגוג את המימונה!</a:t>
            </a:r>
          </a:p>
        </p:txBody>
      </p:sp>
      <p:sp>
        <p:nvSpPr>
          <p:cNvPr id="3" name="מציין מיקום תוכן 2"/>
          <p:cNvSpPr>
            <a:spLocks noGrp="1"/>
          </p:cNvSpPr>
          <p:nvPr>
            <p:ph idx="1"/>
          </p:nvPr>
        </p:nvSpPr>
        <p:spPr>
          <a:xfrm>
            <a:off x="1141412" y="2249486"/>
            <a:ext cx="9905999" cy="4397893"/>
          </a:xfrm>
        </p:spPr>
        <p:txBody>
          <a:bodyPr>
            <a:normAutofit fontScale="85000" lnSpcReduction="20000"/>
          </a:bodyPr>
          <a:lstStyle/>
          <a:p>
            <a:r>
              <a:rPr lang="he-IL" sz="3600" b="1" dirty="0"/>
              <a:t>לאחר ביקור הרופאים, תכננה עם בנה את בריחתה על מנת לחגוג את המימונה בביתה. </a:t>
            </a:r>
            <a:endParaRPr lang="en-US" sz="3600" b="1" dirty="0"/>
          </a:p>
          <a:p>
            <a:r>
              <a:rPr lang="he-IL" sz="3600" b="1" dirty="0"/>
              <a:t>וסבתי מספרת:  "כמו בסיפורי מתח, לאחר ביקור הרופאים, ביצענו התגנבות אל מחוץ למחלקה...</a:t>
            </a:r>
            <a:endParaRPr lang="en-US" sz="3600" b="1" dirty="0"/>
          </a:p>
          <a:p>
            <a:r>
              <a:rPr lang="he-IL" sz="3600" b="1" dirty="0"/>
              <a:t>את ערב המימונה העברנו בצורה נפלאה, </a:t>
            </a:r>
            <a:r>
              <a:rPr lang="he-IL" sz="3600" b="1" dirty="0" err="1"/>
              <a:t>כשאימי</a:t>
            </a:r>
            <a:r>
              <a:rPr lang="he-IL" sz="3600" b="1" dirty="0"/>
              <a:t> ביחד עם ילדיה עשו </a:t>
            </a:r>
            <a:r>
              <a:rPr lang="he-IL" sz="3600" b="1" dirty="0" err="1"/>
              <a:t>מופלטות</a:t>
            </a:r>
            <a:r>
              <a:rPr lang="he-IL" sz="3600" b="1" dirty="0"/>
              <a:t> לעשרות אורחים שהגיעו.                                       בחצות חזרנו לבית החולים תוך התחמקות חזרה למחלקה בדרך שלא </a:t>
            </a:r>
            <a:r>
              <a:rPr lang="he-IL" sz="3600" b="1" dirty="0" err="1"/>
              <a:t>היתה</a:t>
            </a:r>
            <a:r>
              <a:rPr lang="he-IL" sz="3600" b="1" dirty="0"/>
              <a:t> מביישת סרטי בלשים"</a:t>
            </a:r>
            <a:endParaRPr lang="en-US" sz="3600" b="1" dirty="0"/>
          </a:p>
          <a:p>
            <a:endParaRPr lang="he-IL" dirty="0"/>
          </a:p>
        </p:txBody>
      </p:sp>
    </p:spTree>
    <p:extLst>
      <p:ext uri="{BB962C8B-B14F-4D97-AF65-F5344CB8AC3E}">
        <p14:creationId xmlns:p14="http://schemas.microsoft.com/office/powerpoint/2010/main" val="2774181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5400" b="1" dirty="0">
                <a:solidFill>
                  <a:schemeClr val="bg2"/>
                </a:solidFill>
              </a:rPr>
              <a:t>המסר שלי מהסיפורים...</a:t>
            </a:r>
          </a:p>
        </p:txBody>
      </p:sp>
      <p:sp>
        <p:nvSpPr>
          <p:cNvPr id="3" name="מציין מיקום תוכן 2"/>
          <p:cNvSpPr>
            <a:spLocks noGrp="1"/>
          </p:cNvSpPr>
          <p:nvPr>
            <p:ph idx="1"/>
          </p:nvPr>
        </p:nvSpPr>
        <p:spPr>
          <a:xfrm>
            <a:off x="1141413" y="1684962"/>
            <a:ext cx="9905999" cy="4065143"/>
          </a:xfrm>
        </p:spPr>
        <p:txBody>
          <a:bodyPr>
            <a:normAutofit lnSpcReduction="10000"/>
          </a:bodyPr>
          <a:lstStyle/>
          <a:p>
            <a:pPr algn="ctr"/>
            <a:r>
              <a:rPr lang="he-IL" sz="4000" b="1" dirty="0">
                <a:solidFill>
                  <a:srgbClr val="C00000"/>
                </a:solidFill>
              </a:rPr>
              <a:t>להתאמץ בשביל קיום מצוות</a:t>
            </a:r>
          </a:p>
          <a:p>
            <a:pPr algn="ctr"/>
            <a:r>
              <a:rPr lang="he-IL" sz="4000" b="1" dirty="0">
                <a:solidFill>
                  <a:schemeClr val="accent6">
                    <a:lumMod val="50000"/>
                  </a:schemeClr>
                </a:solidFill>
              </a:rPr>
              <a:t>מתן בסתר</a:t>
            </a:r>
          </a:p>
          <a:p>
            <a:pPr algn="ctr"/>
            <a:r>
              <a:rPr lang="he-IL" sz="4000" b="1" dirty="0">
                <a:solidFill>
                  <a:schemeClr val="bg2"/>
                </a:solidFill>
              </a:rPr>
              <a:t>זיכוי הרבים</a:t>
            </a:r>
          </a:p>
          <a:p>
            <a:pPr algn="ctr"/>
            <a:r>
              <a:rPr lang="he-IL" sz="4000" b="1" dirty="0">
                <a:solidFill>
                  <a:srgbClr val="2CD45C"/>
                </a:solidFill>
              </a:rPr>
              <a:t>עזרה לזולת</a:t>
            </a:r>
          </a:p>
          <a:p>
            <a:pPr algn="ctr"/>
            <a:r>
              <a:rPr lang="he-IL" sz="4000" b="1" dirty="0">
                <a:solidFill>
                  <a:schemeClr val="tx2"/>
                </a:solidFill>
              </a:rPr>
              <a:t>מסירות נפש לקיים מסורת ומנהג</a:t>
            </a:r>
          </a:p>
          <a:p>
            <a:pPr algn="ctr"/>
            <a:endParaRPr lang="he-IL" dirty="0"/>
          </a:p>
        </p:txBody>
      </p:sp>
    </p:spTree>
    <p:extLst>
      <p:ext uri="{BB962C8B-B14F-4D97-AF65-F5344CB8AC3E}">
        <p14:creationId xmlns:p14="http://schemas.microsoft.com/office/powerpoint/2010/main" val="14950827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מעגל">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TM04033919[[fn=מעגל]]</Template>
  <TotalTime>27</TotalTime>
  <Words>234</Words>
  <Application>Microsoft Office PowerPoint</Application>
  <PresentationFormat>מסך רחב</PresentationFormat>
  <Paragraphs>24</Paragraphs>
  <Slides>7</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7</vt:i4>
      </vt:variant>
    </vt:vector>
  </HeadingPairs>
  <TitlesOfParts>
    <vt:vector size="12" baseType="lpstr">
      <vt:lpstr>Arial</vt:lpstr>
      <vt:lpstr>Times New Roman</vt:lpstr>
      <vt:lpstr>Trebuchet MS</vt:lpstr>
      <vt:lpstr>Tw Cen MT</vt:lpstr>
      <vt:lpstr>מעגל</vt:lpstr>
      <vt:lpstr>הקשר הרב דורי</vt:lpstr>
      <vt:lpstr>מצגת של PowerPoint‏</vt:lpstr>
      <vt:lpstr>סיפור על חיבוב והידור מצווה  ומתן בסתר</vt:lpstr>
      <vt:lpstr>" קח את ארבעת מינים אלו                                ותיתן אותם לאברך,                                          שתראה שמתאמץ למצוא סט מהודר,  אך אין לו איך לשלם עבורו...".</vt:lpstr>
      <vt:lpstr>"אל תשליכיני לעת זקנה.." סבתא בחג המימונה</vt:lpstr>
      <vt:lpstr>   מתחמקים מבית החולים ... כדי לחגוג את המימונה!</vt:lpstr>
      <vt:lpstr>המסר שלי מהסיפורים...</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הקשר הרב דורי</dc:title>
  <dc:creator>owner</dc:creator>
  <cp:lastModifiedBy>owner</cp:lastModifiedBy>
  <cp:revision>9</cp:revision>
  <dcterms:created xsi:type="dcterms:W3CDTF">2017-06-18T07:37:15Z</dcterms:created>
  <dcterms:modified xsi:type="dcterms:W3CDTF">2017-06-18T08:04:34Z</dcterms:modified>
</cp:coreProperties>
</file>