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3"/>
  </p:notesMasterIdLst>
  <p:sldIdLst>
    <p:sldId id="256" r:id="rId2"/>
    <p:sldId id="299" r:id="rId3"/>
    <p:sldId id="279" r:id="rId4"/>
    <p:sldId id="296" r:id="rId5"/>
    <p:sldId id="272" r:id="rId6"/>
    <p:sldId id="297" r:id="rId7"/>
    <p:sldId id="260" r:id="rId8"/>
    <p:sldId id="295" r:id="rId9"/>
    <p:sldId id="292" r:id="rId10"/>
    <p:sldId id="298" r:id="rId11"/>
    <p:sldId id="300" r:id="rId12"/>
    <p:sldId id="268" r:id="rId13"/>
    <p:sldId id="259" r:id="rId14"/>
    <p:sldId id="289" r:id="rId15"/>
    <p:sldId id="261" r:id="rId16"/>
    <p:sldId id="287" r:id="rId17"/>
    <p:sldId id="284" r:id="rId18"/>
    <p:sldId id="277" r:id="rId19"/>
    <p:sldId id="263" r:id="rId20"/>
    <p:sldId id="282" r:id="rId21"/>
    <p:sldId id="293" r:id="rId22"/>
    <p:sldId id="265" r:id="rId23"/>
    <p:sldId id="290" r:id="rId24"/>
    <p:sldId id="281" r:id="rId25"/>
    <p:sldId id="257" r:id="rId26"/>
    <p:sldId id="264" r:id="rId27"/>
    <p:sldId id="294" r:id="rId28"/>
    <p:sldId id="276" r:id="rId29"/>
    <p:sldId id="291" r:id="rId30"/>
    <p:sldId id="267" r:id="rId31"/>
    <p:sldId id="275" r:id="rId3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41" autoAdjust="0"/>
    <p:restoredTop sz="86323" autoAdjust="0"/>
  </p:normalViewPr>
  <p:slideViewPr>
    <p:cSldViewPr>
      <p:cViewPr varScale="1">
        <p:scale>
          <a:sx n="101" d="100"/>
          <a:sy n="101" d="100"/>
        </p:scale>
        <p:origin x="15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42C9DC-C114-4CC4-AFFF-E6B82419A387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4E87036-CD9C-4B8E-8B48-0C1F2152DCC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283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87036-CD9C-4B8E-8B48-0C1F2152DCC7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66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395FE610-1F6D-4669-9E10-081BEE0845DE}" type="datetimeFigureOut">
              <a:rPr lang="he-IL" smtClean="0"/>
              <a:t>כ"ה/תמוז/תשע"ז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CFEA816-863A-4016-8B0A-415A890050D3}" type="slidenum">
              <a:rPr lang="he-IL" smtClean="0"/>
              <a:t>‹#›</a:t>
            </a:fld>
            <a:endParaRPr lang="he-I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1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5367972"/>
            <a:ext cx="6400800" cy="554886"/>
          </a:xfrm>
        </p:spPr>
        <p:txBody>
          <a:bodyPr>
            <a:normAutofit/>
          </a:bodyPr>
          <a:lstStyle/>
          <a:p>
            <a:r>
              <a:rPr lang="he-IL" sz="2800" b="1" dirty="0" smtClean="0"/>
              <a:t>מושב סגולה</a:t>
            </a:r>
            <a:endParaRPr lang="he-IL" sz="2800" b="1" dirty="0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2550145"/>
          </a:xfrm>
        </p:spPr>
        <p:txBody>
          <a:bodyPr/>
          <a:lstStyle/>
          <a:p>
            <a:r>
              <a:rPr lang="he-IL" sz="5400" b="1" dirty="0" smtClean="0"/>
              <a:t>בשבילי הזיכרון</a:t>
            </a:r>
            <a:br>
              <a:rPr lang="he-IL" sz="5400" b="1" dirty="0" smtClean="0"/>
            </a:br>
            <a:r>
              <a:rPr lang="he-IL" b="1" dirty="0" smtClean="0"/>
              <a:t>משואה לתקומה</a:t>
            </a:r>
            <a:br>
              <a:rPr lang="he-IL" b="1" dirty="0" smtClean="0"/>
            </a:br>
            <a:endParaRPr lang="he-IL" b="1" dirty="0"/>
          </a:p>
        </p:txBody>
      </p:sp>
      <p:sp>
        <p:nvSpPr>
          <p:cNvPr id="5" name="מלבן 4"/>
          <p:cNvSpPr/>
          <p:nvPr/>
        </p:nvSpPr>
        <p:spPr>
          <a:xfrm>
            <a:off x="1525177" y="4509120"/>
            <a:ext cx="6247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 smtClean="0"/>
              <a:t>לזכרם של סוסי (שרה) ויצחק </a:t>
            </a:r>
            <a:r>
              <a:rPr lang="he-IL" sz="2800" b="1" dirty="0" err="1" smtClean="0"/>
              <a:t>טרנוביץ</a:t>
            </a:r>
            <a:endParaRPr lang="he-IL" sz="2800" dirty="0"/>
          </a:p>
        </p:txBody>
      </p:sp>
      <p:pic>
        <p:nvPicPr>
          <p:cNvPr id="4" name="++-++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oam\Downloads\IMG-20160503-WA00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6" t="56989" r="3530" b="7847"/>
          <a:stretch/>
        </p:blipFill>
        <p:spPr bwMode="auto">
          <a:xfrm>
            <a:off x="5148063" y="3690616"/>
            <a:ext cx="3797730" cy="2444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מלבן 4"/>
          <p:cNvSpPr/>
          <p:nvPr/>
        </p:nvSpPr>
        <p:spPr>
          <a:xfrm>
            <a:off x="179512" y="4912930"/>
            <a:ext cx="4759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 smtClean="0"/>
              <a:t>הבית  בו גרה סוסי בילדותה</a:t>
            </a:r>
            <a:endParaRPr lang="he-IL" sz="2800" dirty="0"/>
          </a:p>
        </p:txBody>
      </p:sp>
      <p:sp>
        <p:nvSpPr>
          <p:cNvPr id="7" name="מלבן 6"/>
          <p:cNvSpPr/>
          <p:nvPr/>
        </p:nvSpPr>
        <p:spPr>
          <a:xfrm>
            <a:off x="5662576" y="6338631"/>
            <a:ext cx="293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 smtClean="0"/>
              <a:t>המשק </a:t>
            </a:r>
            <a:r>
              <a:rPr lang="he-IL" b="1" dirty="0"/>
              <a:t>החקלאי של הוריה </a:t>
            </a:r>
            <a:endParaRPr lang="he-IL" dirty="0"/>
          </a:p>
        </p:txBody>
      </p:sp>
      <p:pic>
        <p:nvPicPr>
          <p:cNvPr id="6147" name="Picture 3" descr="C:\Users\Noam\Downloads\IMG-20160503-WA00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1" t="2430" r="-1" b="2430"/>
          <a:stretch/>
        </p:blipFill>
        <p:spPr bwMode="auto">
          <a:xfrm rot="5400000">
            <a:off x="853151" y="-154700"/>
            <a:ext cx="4176465" cy="5151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953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650" y="1484784"/>
            <a:ext cx="8608368" cy="4095328"/>
          </a:xfrm>
        </p:spPr>
        <p:txBody>
          <a:bodyPr/>
          <a:lstStyle/>
          <a:p>
            <a:pPr algn="ctr"/>
            <a:r>
              <a:rPr lang="he-IL" sz="4000" b="1" dirty="0" smtClean="0"/>
              <a:t>התקומה בארץ</a:t>
            </a:r>
            <a:br>
              <a:rPr lang="he-IL" sz="4000" b="1" dirty="0" smtClean="0"/>
            </a:br>
            <a:r>
              <a:rPr lang="he-IL" sz="4000" b="1" dirty="0"/>
              <a:t/>
            </a:r>
            <a:br>
              <a:rPr lang="he-IL" sz="4000" b="1" dirty="0"/>
            </a:br>
            <a:r>
              <a:rPr lang="he-IL" sz="4000" b="1" dirty="0" smtClean="0"/>
              <a:t>חיים שלמים</a:t>
            </a:r>
            <a:br>
              <a:rPr lang="he-IL" sz="4000" b="1" dirty="0" smtClean="0"/>
            </a:br>
            <a:r>
              <a:rPr lang="he-IL" sz="4000" b="1" dirty="0"/>
              <a:t/>
            </a:r>
            <a:br>
              <a:rPr lang="he-IL" sz="4000" b="1" dirty="0"/>
            </a:br>
            <a:r>
              <a:rPr lang="he-IL" sz="4000" b="1" dirty="0" smtClean="0"/>
              <a:t> של משפחה מורחבת</a:t>
            </a:r>
            <a:br>
              <a:rPr lang="he-IL" sz="4000" b="1" dirty="0" smtClean="0"/>
            </a:br>
            <a:endParaRPr lang="he-IL" sz="4000" b="1" dirty="0"/>
          </a:p>
        </p:txBody>
      </p:sp>
    </p:spTree>
    <p:extLst>
      <p:ext uri="{BB962C8B-B14F-4D97-AF65-F5344CB8AC3E}">
        <p14:creationId xmlns:p14="http://schemas.microsoft.com/office/powerpoint/2010/main" val="72503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סוסי ביום חתונתה - 1948</a:t>
            </a:r>
            <a:endParaRPr lang="he-IL" b="1" dirty="0"/>
          </a:p>
        </p:txBody>
      </p:sp>
      <p:pic>
        <p:nvPicPr>
          <p:cNvPr id="1026" name="Picture 2" descr="C:\Users\Teacher\Pictures\נייד מזל 28.4.16\Camera\20160428_133116_Richtone(HDR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7461" r="5676" b="11623"/>
          <a:stretch/>
        </p:blipFill>
        <p:spPr bwMode="auto">
          <a:xfrm rot="5400000">
            <a:off x="1903688" y="1056752"/>
            <a:ext cx="5480640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0330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יצחק </a:t>
            </a:r>
            <a:r>
              <a:rPr lang="he-IL" b="1" dirty="0" err="1" smtClean="0"/>
              <a:t>טרנוביץ</a:t>
            </a:r>
            <a:r>
              <a:rPr lang="he-IL" b="1" dirty="0" smtClean="0"/>
              <a:t>   בתל אביב </a:t>
            </a:r>
            <a:endParaRPr lang="he-IL" b="1" dirty="0"/>
          </a:p>
        </p:txBody>
      </p:sp>
      <p:pic>
        <p:nvPicPr>
          <p:cNvPr id="6146" name="Picture 2" descr="C:\Users\Teacher\Downloads\20160429_15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19104" r="6219" b="18333"/>
          <a:stretch/>
        </p:blipFill>
        <p:spPr bwMode="auto">
          <a:xfrm>
            <a:off x="1907704" y="301637"/>
            <a:ext cx="5301172" cy="5273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6756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acher\Downloads\20160501_1035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723" r="7291" b="6944"/>
          <a:stretch/>
        </p:blipFill>
        <p:spPr bwMode="auto">
          <a:xfrm>
            <a:off x="467544" y="332656"/>
            <a:ext cx="8208912" cy="555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מלבן 1"/>
          <p:cNvSpPr/>
          <p:nvPr/>
        </p:nvSpPr>
        <p:spPr>
          <a:xfrm>
            <a:off x="1625045" y="6238331"/>
            <a:ext cx="5035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 smtClean="0"/>
              <a:t>מימין יצחק ומשמאל סוסי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21725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1331640" y="6093296"/>
            <a:ext cx="6914728" cy="5809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 smtClean="0"/>
              <a:t>בסגולה של שנות ה-60</a:t>
            </a:r>
            <a:endParaRPr lang="he-IL" b="1" dirty="0"/>
          </a:p>
        </p:txBody>
      </p:sp>
      <p:pic>
        <p:nvPicPr>
          <p:cNvPr id="1026" name="Picture 2" descr="C:\Users\Teacher\Downloads\20160430_0945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12222" r="15184" b="12500"/>
          <a:stretch/>
        </p:blipFill>
        <p:spPr bwMode="auto">
          <a:xfrm>
            <a:off x="2843808" y="188640"/>
            <a:ext cx="3697796" cy="544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267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acher\Downloads\20160430_110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3704"/>
          <a:stretch/>
        </p:blipFill>
        <p:spPr bwMode="auto">
          <a:xfrm>
            <a:off x="2738672" y="323850"/>
            <a:ext cx="4209591" cy="5553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-5210" y="5526360"/>
            <a:ext cx="9076928" cy="1331640"/>
          </a:xfrm>
        </p:spPr>
        <p:txBody>
          <a:bodyPr/>
          <a:lstStyle/>
          <a:p>
            <a:pPr algn="ctr"/>
            <a:r>
              <a:rPr lang="he-IL" sz="3600" b="1" dirty="0" smtClean="0"/>
              <a:t>סוסי עם צילה ודורון, ובני משפחה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245068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5712376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צילה ודורון עם בת הדודה</a:t>
            </a:r>
            <a:endParaRPr lang="he-IL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26" name="Picture 2" descr="C:\Users\Teacher\Downloads\20160430_1704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7984" r="6458" b="6739"/>
          <a:stretch/>
        </p:blipFill>
        <p:spPr bwMode="auto">
          <a:xfrm>
            <a:off x="467544" y="332656"/>
            <a:ext cx="8085906" cy="5628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1873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acher\Downloads\20160501_0919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6944" r="10416" b="7223"/>
          <a:stretch/>
        </p:blipFill>
        <p:spPr bwMode="auto">
          <a:xfrm>
            <a:off x="1028700" y="692696"/>
            <a:ext cx="7162800" cy="520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כותרת 1"/>
          <p:cNvSpPr>
            <a:spLocks noGrp="1"/>
          </p:cNvSpPr>
          <p:nvPr>
            <p:ph type="title"/>
          </p:nvPr>
        </p:nvSpPr>
        <p:spPr>
          <a:xfrm>
            <a:off x="1405744" y="6165304"/>
            <a:ext cx="6408712" cy="580926"/>
          </a:xfrm>
        </p:spPr>
        <p:txBody>
          <a:bodyPr/>
          <a:lstStyle/>
          <a:p>
            <a:pPr algn="ctr"/>
            <a:r>
              <a:rPr lang="he-IL" b="1" dirty="0" smtClean="0"/>
              <a:t>סוסי ויצחק בטיולים משפחתיים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73427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9632" y="6093296"/>
            <a:ext cx="6408712" cy="580926"/>
          </a:xfrm>
        </p:spPr>
        <p:txBody>
          <a:bodyPr/>
          <a:lstStyle/>
          <a:p>
            <a:pPr algn="ctr"/>
            <a:r>
              <a:rPr lang="he-IL" b="1" dirty="0" smtClean="0"/>
              <a:t>סוסי </a:t>
            </a:r>
            <a:r>
              <a:rPr lang="he-IL" b="1" dirty="0" err="1" smtClean="0"/>
              <a:t>ופירי</a:t>
            </a:r>
            <a:r>
              <a:rPr lang="he-IL" b="1" dirty="0" smtClean="0"/>
              <a:t>, בת דודתה, בארץ</a:t>
            </a:r>
            <a:endParaRPr lang="he-IL" b="1" dirty="0"/>
          </a:p>
        </p:txBody>
      </p:sp>
      <p:pic>
        <p:nvPicPr>
          <p:cNvPr id="3074" name="Picture 2" descr="C:\Users\Teacher\Downloads\20160501_0931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19104" r="15822" b="11841"/>
          <a:stretch/>
        </p:blipFill>
        <p:spPr bwMode="auto">
          <a:xfrm>
            <a:off x="899592" y="332656"/>
            <a:ext cx="7555268" cy="5405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88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סוסי בצעירותה</a:t>
            </a:r>
            <a:endParaRPr lang="he-IL" b="1" dirty="0"/>
          </a:p>
        </p:txBody>
      </p:sp>
      <p:pic>
        <p:nvPicPr>
          <p:cNvPr id="5122" name="Picture 2" descr="C:\Users\Noam\Downloads\IMG-20160503-WA0015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3" t="14061" r="14848" b="15233"/>
          <a:stretch/>
        </p:blipFill>
        <p:spPr bwMode="auto">
          <a:xfrm rot="5400000">
            <a:off x="1858036" y="1030395"/>
            <a:ext cx="542792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491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צילה הבת בביקור באושוויץ </a:t>
            </a:r>
            <a:endParaRPr lang="he-IL" b="1" dirty="0"/>
          </a:p>
        </p:txBody>
      </p:sp>
      <p:pic>
        <p:nvPicPr>
          <p:cNvPr id="7170" name="Picture 2" descr="C:\Users\Teacher\Downloads\20160501_0939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7" t="4445" r="11851" b="10833"/>
          <a:stretch/>
        </p:blipFill>
        <p:spPr bwMode="auto">
          <a:xfrm>
            <a:off x="2987824" y="134706"/>
            <a:ext cx="3571850" cy="5558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811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ביתן 13 שם שהתה סוסי </a:t>
            </a:r>
            <a:endParaRPr lang="he-IL" b="1" dirty="0"/>
          </a:p>
        </p:txBody>
      </p:sp>
      <p:pic>
        <p:nvPicPr>
          <p:cNvPr id="4" name="Picture 2" descr="C:\Users\Teacher\Downloads\20160501_094007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7650" r="4899" b="8739"/>
          <a:stretch/>
        </p:blipFill>
        <p:spPr bwMode="auto">
          <a:xfrm>
            <a:off x="971600" y="476671"/>
            <a:ext cx="7421622" cy="5044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944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8194" name="Picture 2" descr="C:\Users\Teacher\Downloads\20160501_0959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3056" r="2709" b="9167"/>
          <a:stretch/>
        </p:blipFill>
        <p:spPr bwMode="auto">
          <a:xfrm>
            <a:off x="495300" y="548680"/>
            <a:ext cx="828675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2843808" y="6165304"/>
            <a:ext cx="3744416" cy="508918"/>
          </a:xfrm>
        </p:spPr>
        <p:txBody>
          <a:bodyPr/>
          <a:lstStyle/>
          <a:p>
            <a:pPr algn="ctr"/>
            <a:r>
              <a:rPr lang="he-IL" b="1" dirty="0" smtClean="0"/>
              <a:t>פורים בסגולה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5903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5682923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משה </a:t>
            </a:r>
            <a:r>
              <a:rPr lang="he-IL" b="1" dirty="0" err="1" smtClean="0"/>
              <a:t>טרנוביץ</a:t>
            </a:r>
            <a:r>
              <a:rPr lang="he-IL" b="1" dirty="0" smtClean="0"/>
              <a:t> ז"ל – הבן הבכור </a:t>
            </a:r>
            <a:endParaRPr lang="he-IL" b="1" dirty="0"/>
          </a:p>
        </p:txBody>
      </p:sp>
      <p:pic>
        <p:nvPicPr>
          <p:cNvPr id="2050" name="Picture 2" descr="C:\Users\Teacher\Downloads\IMG-20160502-WA001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60648"/>
            <a:ext cx="3184452" cy="566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925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5589240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הנכדים - דבורית, רותם וחופית</a:t>
            </a:r>
            <a:endParaRPr lang="he-IL" b="1" dirty="0"/>
          </a:p>
        </p:txBody>
      </p:sp>
      <p:pic>
        <p:nvPicPr>
          <p:cNvPr id="4098" name="Picture 2" descr="C:\Users\Teacher\Downloads\IMG-20160502-WA0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888125" cy="527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3452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179512" y="5589240"/>
            <a:ext cx="828484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e-IL" b="1" dirty="0" smtClean="0"/>
              <a:t>סוסי ויצחק – עם הנכד גלעד</a:t>
            </a:r>
            <a:endParaRPr lang="he-I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476672"/>
            <a:ext cx="3975100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64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am\Downloads\IMG-20160503-WA0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7"/>
          <a:stretch/>
        </p:blipFill>
        <p:spPr bwMode="auto">
          <a:xfrm>
            <a:off x="2843808" y="188641"/>
            <a:ext cx="3456384" cy="5515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755576" y="6165304"/>
            <a:ext cx="7272808" cy="508918"/>
          </a:xfrm>
        </p:spPr>
        <p:txBody>
          <a:bodyPr/>
          <a:lstStyle/>
          <a:p>
            <a:pPr algn="ctr"/>
            <a:r>
              <a:rPr lang="he-IL" b="1" dirty="0" smtClean="0"/>
              <a:t>דורון ז"ל הבן הצעיר 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22899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oam\Downloads\IMG-20160503-WA0007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88"/>
          <a:stretch/>
        </p:blipFill>
        <p:spPr bwMode="auto">
          <a:xfrm rot="16200000">
            <a:off x="1716628" y="1099796"/>
            <a:ext cx="5328592" cy="3650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755576" y="6165304"/>
            <a:ext cx="7272808" cy="5089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 smtClean="0"/>
              <a:t> דורון עם משפחתו 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417695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oam\Downloads\IMG-20160503-WA0004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8"/>
          <a:stretch/>
        </p:blipFill>
        <p:spPr bwMode="auto">
          <a:xfrm>
            <a:off x="2699792" y="426810"/>
            <a:ext cx="3673488" cy="5234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755576" y="6165304"/>
            <a:ext cx="7272808" cy="5089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 smtClean="0"/>
              <a:t> אור וגל – הנכדים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4742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5576" y="5569340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הדור הרביעי – הנינים של סוסי ויצחק  </a:t>
            </a:r>
            <a:endParaRPr lang="he-IL" b="1" dirty="0"/>
          </a:p>
        </p:txBody>
      </p:sp>
      <p:pic>
        <p:nvPicPr>
          <p:cNvPr id="5122" name="Picture 2" descr="C:\Users\Teacher\Downloads\IMG-20160502-WA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48771"/>
            <a:ext cx="2880320" cy="5120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Teacher\Downloads\IMG-20160502-WA0017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17" y="476672"/>
            <a:ext cx="5040560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350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273241"/>
            <a:ext cx="8608368" cy="1503040"/>
          </a:xfrm>
        </p:spPr>
        <p:txBody>
          <a:bodyPr/>
          <a:lstStyle/>
          <a:p>
            <a:pPr algn="ctr"/>
            <a:r>
              <a:rPr lang="he-IL" sz="4000" b="1" dirty="0" smtClean="0"/>
              <a:t>עולם מלא שנכחד</a:t>
            </a:r>
            <a:br>
              <a:rPr lang="he-IL" sz="4000" b="1" dirty="0" smtClean="0"/>
            </a:br>
            <a:endParaRPr lang="he-IL" sz="4000" b="1" dirty="0"/>
          </a:p>
        </p:txBody>
      </p:sp>
      <p:pic>
        <p:nvPicPr>
          <p:cNvPr id="3" name="Picture 3" descr="C:\Users\Noam\Downloads\IMG-20160503-WA0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9377" r="55244" b="8506"/>
          <a:stretch/>
        </p:blipFill>
        <p:spPr bwMode="auto">
          <a:xfrm rot="5400000">
            <a:off x="2347364" y="564967"/>
            <a:ext cx="4267610" cy="5942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4448" y="5661248"/>
            <a:ext cx="8608368" cy="15030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 smtClean="0"/>
              <a:t>בית הכנסת </a:t>
            </a:r>
            <a:r>
              <a:rPr lang="he-IL" b="1" dirty="0" err="1" smtClean="0"/>
              <a:t>בסיגט</a:t>
            </a:r>
            <a:r>
              <a:rPr lang="he-IL" b="1" dirty="0" smtClean="0"/>
              <a:t> – (רומניה)</a:t>
            </a:r>
            <a:br>
              <a:rPr lang="he-IL" b="1" dirty="0" smtClean="0"/>
            </a:b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47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oam\Downloads\IMG-20160503-WA0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 b="12168"/>
          <a:stretch/>
        </p:blipFill>
        <p:spPr bwMode="auto">
          <a:xfrm>
            <a:off x="2555776" y="188640"/>
            <a:ext cx="4159893" cy="5250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מלבן 2"/>
          <p:cNvSpPr/>
          <p:nvPr/>
        </p:nvSpPr>
        <p:spPr>
          <a:xfrm>
            <a:off x="467544" y="6184468"/>
            <a:ext cx="6740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b="1" dirty="0" smtClean="0"/>
              <a:t>סוסי (שרה) </a:t>
            </a:r>
            <a:r>
              <a:rPr lang="he-IL" sz="2800" b="1" dirty="0" err="1" smtClean="0"/>
              <a:t>טרנוביץ</a:t>
            </a:r>
            <a:r>
              <a:rPr lang="he-IL" sz="2800" b="1" dirty="0" smtClean="0"/>
              <a:t> 1931  - 2014 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77792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acher\Downloads\IMG-20160502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2656"/>
            <a:ext cx="3037837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323528" y="5682923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סוסי ויצחק </a:t>
            </a:r>
            <a:r>
              <a:rPr lang="he-IL" b="1" dirty="0" err="1" smtClean="0"/>
              <a:t>טרנוביץ</a:t>
            </a:r>
            <a:r>
              <a:rPr lang="he-IL" b="1" dirty="0" smtClean="0"/>
              <a:t> - יהי זכרם ברוך !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84096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דבורה </a:t>
            </a:r>
            <a:r>
              <a:rPr lang="he-IL" b="1" dirty="0" err="1" smtClean="0"/>
              <a:t>אמא</a:t>
            </a:r>
            <a:r>
              <a:rPr lang="he-IL" b="1" dirty="0" smtClean="0"/>
              <a:t> של סוסי ושתי אחיותיה</a:t>
            </a:r>
            <a:endParaRPr lang="he-IL" b="1" dirty="0"/>
          </a:p>
        </p:txBody>
      </p:sp>
      <p:pic>
        <p:nvPicPr>
          <p:cNvPr id="2050" name="Picture 2" descr="C:\Users\Noam\Downloads\IMG-20160503-WA0013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0" r="35989" b="54314"/>
          <a:stretch/>
        </p:blipFill>
        <p:spPr bwMode="auto">
          <a:xfrm rot="16200000">
            <a:off x="1713135" y="-480886"/>
            <a:ext cx="5645724" cy="698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332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348591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מלבן 1"/>
          <p:cNvSpPr/>
          <p:nvPr/>
        </p:nvSpPr>
        <p:spPr>
          <a:xfrm>
            <a:off x="877315" y="6093296"/>
            <a:ext cx="6555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 smtClean="0"/>
              <a:t>אסתר אחות של סוסי שנספתה בשואה 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66692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5694090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אסתר ובן דודה </a:t>
            </a:r>
            <a:endParaRPr lang="he-IL" b="1" dirty="0"/>
          </a:p>
        </p:txBody>
      </p:sp>
      <p:pic>
        <p:nvPicPr>
          <p:cNvPr id="3074" name="Picture 2" descr="C:\Users\Noam\Downloads\IMG-20160503-WA0013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0" t="13032" r="7408" b="60486"/>
          <a:stretch/>
        </p:blipFill>
        <p:spPr bwMode="auto">
          <a:xfrm rot="16200000">
            <a:off x="1684428" y="973474"/>
            <a:ext cx="5919161" cy="4176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221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oam\Downloads\IMG-20160503-WA0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5" t="68222" r="34771"/>
          <a:stretch/>
        </p:blipFill>
        <p:spPr bwMode="auto">
          <a:xfrm rot="16200000">
            <a:off x="1911002" y="1049438"/>
            <a:ext cx="5466014" cy="3744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כותרת 1"/>
          <p:cNvSpPr txBox="1">
            <a:spLocks/>
          </p:cNvSpPr>
          <p:nvPr/>
        </p:nvSpPr>
        <p:spPr>
          <a:xfrm>
            <a:off x="1331640" y="6093296"/>
            <a:ext cx="6914728" cy="5809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 smtClean="0"/>
              <a:t>סוסי ואחיה סילקה ומוטי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03857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5576" y="5682923"/>
            <a:ext cx="7924800" cy="1143000"/>
          </a:xfrm>
        </p:spPr>
        <p:txBody>
          <a:bodyPr/>
          <a:lstStyle/>
          <a:p>
            <a:pPr algn="ctr"/>
            <a:r>
              <a:rPr lang="he-IL" b="1" dirty="0" smtClean="0"/>
              <a:t>צילה </a:t>
            </a:r>
            <a:r>
              <a:rPr lang="he-IL" b="1" dirty="0" err="1" smtClean="0"/>
              <a:t>אימו</a:t>
            </a:r>
            <a:r>
              <a:rPr lang="he-IL" b="1" dirty="0" smtClean="0"/>
              <a:t> של יצחק </a:t>
            </a:r>
            <a:endParaRPr lang="he-IL" b="1" dirty="0"/>
          </a:p>
        </p:txBody>
      </p:sp>
      <p:pic>
        <p:nvPicPr>
          <p:cNvPr id="1026" name="Picture 2" descr="C:\Users\Noam\Downloads\IMG-20160503-WA0013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 r="65733" b="52468"/>
          <a:stretch/>
        </p:blipFill>
        <p:spPr bwMode="auto">
          <a:xfrm rot="16200000">
            <a:off x="2155654" y="948801"/>
            <a:ext cx="5186793" cy="4098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483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5613846"/>
            <a:ext cx="8280920" cy="1143000"/>
          </a:xfrm>
        </p:spPr>
        <p:txBody>
          <a:bodyPr/>
          <a:lstStyle/>
          <a:p>
            <a:pPr algn="ctr"/>
            <a:r>
              <a:rPr lang="he-IL" sz="2000" b="1" dirty="0" smtClean="0"/>
              <a:t>סוסי וחברותיה באנדרטה לזכר הנספים במחנה ההשמדה ברגן בלזן</a:t>
            </a:r>
            <a:endParaRPr lang="he-IL" sz="2000" b="1" dirty="0"/>
          </a:p>
        </p:txBody>
      </p:sp>
      <p:pic>
        <p:nvPicPr>
          <p:cNvPr id="6146" name="Picture 2" descr="C:\Users\Teacher\Downloads\20160428_133504_Richtone(HDR)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t="15223" r="12299" b="4918"/>
          <a:stretch/>
        </p:blipFill>
        <p:spPr bwMode="auto">
          <a:xfrm>
            <a:off x="2771800" y="260648"/>
            <a:ext cx="3957145" cy="537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6285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אופק">
  <a:themeElements>
    <a:clrScheme name="אופק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אופק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אופק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1236</TotalTime>
  <Words>173</Words>
  <Application>Microsoft Office PowerPoint</Application>
  <PresentationFormat>‫הצגה על המסך (4:3)</PresentationFormat>
  <Paragraphs>36</Paragraphs>
  <Slides>31</Slides>
  <Notes>1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36" baseType="lpstr">
      <vt:lpstr>Arial</vt:lpstr>
      <vt:lpstr>Arial Narrow</vt:lpstr>
      <vt:lpstr>Calibri</vt:lpstr>
      <vt:lpstr>Levenim MT</vt:lpstr>
      <vt:lpstr>אופק</vt:lpstr>
      <vt:lpstr>בשבילי הזיכרון משואה לתקומה </vt:lpstr>
      <vt:lpstr>סוסי בצעירותה</vt:lpstr>
      <vt:lpstr>עולם מלא שנכחד </vt:lpstr>
      <vt:lpstr>דבורה אמא של סוסי ושתי אחיותיה</vt:lpstr>
      <vt:lpstr>מצגת של PowerPoint</vt:lpstr>
      <vt:lpstr>אסתר ובן דודה </vt:lpstr>
      <vt:lpstr>מצגת של PowerPoint</vt:lpstr>
      <vt:lpstr>צילה אימו של יצחק </vt:lpstr>
      <vt:lpstr>סוסי וחברותיה באנדרטה לזכר הנספים במחנה ההשמדה ברגן בלזן</vt:lpstr>
      <vt:lpstr>מצגת של PowerPoint</vt:lpstr>
      <vt:lpstr>התקומה בארץ  חיים שלמים   של משפחה מורחבת </vt:lpstr>
      <vt:lpstr>סוסי ביום חתונתה - 1948</vt:lpstr>
      <vt:lpstr>יצחק טרנוביץ   בתל אביב </vt:lpstr>
      <vt:lpstr>מצגת של PowerPoint</vt:lpstr>
      <vt:lpstr>מצגת של PowerPoint</vt:lpstr>
      <vt:lpstr>סוסי עם צילה ודורון, ובני משפחה</vt:lpstr>
      <vt:lpstr>צילה ודורון עם בת הדודה</vt:lpstr>
      <vt:lpstr>סוסי ויצחק בטיולים משפחתיים</vt:lpstr>
      <vt:lpstr>סוסי ופירי, בת דודתה, בארץ</vt:lpstr>
      <vt:lpstr>צילה הבת בביקור באושוויץ </vt:lpstr>
      <vt:lpstr>ביתן 13 שם שהתה סוסי </vt:lpstr>
      <vt:lpstr>פורים בסגולה</vt:lpstr>
      <vt:lpstr>משה טרנוביץ ז"ל – הבן הבכור </vt:lpstr>
      <vt:lpstr>הנכדים - דבורית, רותם וחופית</vt:lpstr>
      <vt:lpstr>מצגת של PowerPoint</vt:lpstr>
      <vt:lpstr>דורון ז"ל הבן הצעיר </vt:lpstr>
      <vt:lpstr>מצגת של PowerPoint</vt:lpstr>
      <vt:lpstr>מצגת של PowerPoint</vt:lpstr>
      <vt:lpstr>הדור הרביעי – הנינים של סוסי ויצחק  </vt:lpstr>
      <vt:lpstr>מצגת של PowerPoint</vt:lpstr>
      <vt:lpstr>סוסי ויצחק טרנוביץ - יהי זכרם ברוך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Teacher</dc:creator>
  <cp:lastModifiedBy>All</cp:lastModifiedBy>
  <cp:revision>85</cp:revision>
  <dcterms:created xsi:type="dcterms:W3CDTF">2016-04-27T10:03:53Z</dcterms:created>
  <dcterms:modified xsi:type="dcterms:W3CDTF">2017-07-19T12:19:48Z</dcterms:modified>
</cp:coreProperties>
</file>