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8" r:id="rId4"/>
  </p:sldMasterIdLst>
  <p:notesMasterIdLst>
    <p:notesMasterId r:id="rId17"/>
  </p:notesMasterIdLst>
  <p:sldIdLst>
    <p:sldId id="268" r:id="rId5"/>
    <p:sldId id="256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57" r:id="rId14"/>
    <p:sldId id="266" r:id="rId15"/>
    <p:sldId id="267" r:id="rId16"/>
  </p:sldIdLst>
  <p:sldSz cx="9144000" cy="5143500" type="screen16x9"/>
  <p:notesSz cx="6858000" cy="9144000"/>
  <p:defaultTextStyle>
    <a:defPPr>
      <a:defRPr lang="he-IL"/>
    </a:defPPr>
    <a:lvl1pPr marL="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r" defTabSz="685800" rtl="1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2B8"/>
    <a:srgbClr val="8EB44B"/>
    <a:srgbClr val="BBF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3348D-182D-4AD3-B13F-F6D10D68A236}" v="50" dt="2017-04-01T14:49:52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45" d="100"/>
          <a:sy n="145" d="100"/>
        </p:scale>
        <p:origin x="-65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7A4768B-D19A-4A4B-B19F-1DE21DEABC27}" type="datetimeFigureOut">
              <a:rPr lang="he-IL"/>
              <a:t>י'/תמוז/תשע"ז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B994EAF-4E3F-480C-9A2F-D662B5B4D096}" type="slidenum">
              <a:rPr lang="he-IL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5437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7625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887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>
                <a:latin typeface="Arial"/>
              </a:rPr>
              <a:t>יי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393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8663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838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1330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182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826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9072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94EAF-4E3F-480C-9A2F-D662B5B4D096}" type="slidenum">
              <a:rPr lang="he-IL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236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076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695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275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746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44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013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166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92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90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480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630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BA6C2-223D-49D5-8CD2-1757D9EC7028}" type="datetimeFigureOut">
              <a:rPr lang="he-IL" smtClean="0"/>
              <a:t>י'/תמוז/תשע"ז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282D-D310-42D8-B8FF-78ED45A44D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348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43000" y="369304"/>
            <a:ext cx="6858000" cy="968290"/>
          </a:xfrm>
        </p:spPr>
        <p:txBody>
          <a:bodyPr>
            <a:normAutofit fontScale="90000"/>
          </a:bodyPr>
          <a:lstStyle/>
          <a:p>
            <a:r>
              <a:rPr lang="he-IL" dirty="0"/>
              <a:t>סיפור משפחתי</a:t>
            </a:r>
            <a:br>
              <a:rPr lang="he-IL" dirty="0"/>
            </a:br>
            <a:r>
              <a:rPr lang="he-IL" sz="3600" dirty="0"/>
              <a:t>גבי </a:t>
            </a:r>
            <a:r>
              <a:rPr lang="he-IL" sz="3600" dirty="0" err="1"/>
              <a:t>ברימר</a:t>
            </a:r>
            <a:r>
              <a:rPr lang="he-IL" sz="3600" dirty="0"/>
              <a:t> ומאיה גוטרמן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00397" y="4534401"/>
            <a:ext cx="6858000" cy="356465"/>
          </a:xfrm>
        </p:spPr>
        <p:txBody>
          <a:bodyPr/>
          <a:lstStyle/>
          <a:p>
            <a:r>
              <a:rPr lang="he-IL" dirty="0"/>
              <a:t>בית ספר ויצמן 2017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77" y="1407940"/>
            <a:ext cx="3713734" cy="3005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816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latin typeface="Times New Roman"/>
              </a:rPr>
              <a:t>אמי 1950-2016</a:t>
            </a:r>
          </a:p>
        </p:txBody>
      </p:sp>
      <p:pic>
        <p:nvPicPr>
          <p:cNvPr id="2" name="תמונה 1" descr="IMG_20170401_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000" y="1766042"/>
            <a:ext cx="2053350" cy="3086100"/>
          </a:xfrm>
          <a:prstGeom prst="rect">
            <a:avLst/>
          </a:prstGeom>
        </p:spPr>
      </p:pic>
      <p:pic>
        <p:nvPicPr>
          <p:cNvPr id="3" name="תמונה 2" descr="IMG_20170401_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784" y="1766042"/>
            <a:ext cx="2053350" cy="3055989"/>
          </a:xfrm>
          <a:prstGeom prst="rect">
            <a:avLst/>
          </a:prstGeom>
        </p:spPr>
      </p:pic>
      <p:pic>
        <p:nvPicPr>
          <p:cNvPr id="6" name="תמונה 5" descr="IMG_20170401_00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6" y="2336006"/>
            <a:ext cx="1554956" cy="2486025"/>
          </a:xfrm>
          <a:prstGeom prst="rect">
            <a:avLst/>
          </a:prstGeom>
        </p:spPr>
      </p:pic>
      <p:pic>
        <p:nvPicPr>
          <p:cNvPr id="7" name="תמונה 6" descr="IMG_20170401_0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078" y="1735931"/>
            <a:ext cx="141784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28975" y="57151"/>
            <a:ext cx="7886700" cy="994172"/>
          </a:xfrm>
        </p:spPr>
        <p:txBody>
          <a:bodyPr/>
          <a:lstStyle/>
          <a:p>
            <a:r>
              <a:rPr lang="he-IL" b="1" dirty="0">
                <a:latin typeface="Times New Roman"/>
              </a:rPr>
              <a:t>וסוף דבר עוד  על עצמי-גבי</a:t>
            </a:r>
          </a:p>
        </p:txBody>
      </p:sp>
      <p:pic>
        <p:nvPicPr>
          <p:cNvPr id="3" name="תמונה 2" descr="IMG_20170401_0009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5816" y="1046789"/>
            <a:ext cx="2057400" cy="2141331"/>
          </a:xfrm>
          <a:prstGeom prst="rect">
            <a:avLst/>
          </a:prstGeom>
        </p:spPr>
      </p:pic>
      <p:pic>
        <p:nvPicPr>
          <p:cNvPr id="4" name="תמונה 3" descr="IMG_20170401_00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514" y="1051322"/>
            <a:ext cx="3069541" cy="2141331"/>
          </a:xfrm>
          <a:prstGeom prst="rect">
            <a:avLst/>
          </a:prstGeom>
        </p:spPr>
      </p:pic>
      <p:pic>
        <p:nvPicPr>
          <p:cNvPr id="5" name="תמונה 4" descr="IMG_228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816" y="3273778"/>
            <a:ext cx="2057400" cy="1543050"/>
          </a:xfrm>
          <a:prstGeom prst="rect">
            <a:avLst/>
          </a:prstGeom>
        </p:spPr>
      </p:pic>
      <p:pic>
        <p:nvPicPr>
          <p:cNvPr id="6" name="תמונה 5" descr="DSC_961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1866" y="3320508"/>
            <a:ext cx="2259189" cy="14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latin typeface="Times New Roman"/>
              </a:rPr>
              <a:t>לזכרה של אמי </a:t>
            </a:r>
          </a:p>
        </p:txBody>
      </p:sp>
      <p:pic>
        <p:nvPicPr>
          <p:cNvPr id="4" name="מציין מיקום תוכן 3" descr="IMG_488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6253" y="1268016"/>
            <a:ext cx="3989128" cy="2991846"/>
          </a:xfrm>
        </p:spPr>
      </p:pic>
      <p:pic>
        <p:nvPicPr>
          <p:cNvPr id="5" name="תמונה 4" descr="IMG_55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978" y="1268016"/>
            <a:ext cx="2057400" cy="1543050"/>
          </a:xfrm>
          <a:prstGeom prst="rect">
            <a:avLst/>
          </a:prstGeom>
        </p:spPr>
      </p:pic>
      <p:pic>
        <p:nvPicPr>
          <p:cNvPr id="3" name="תמונה 2" descr="DSC_027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978" y="2969507"/>
            <a:ext cx="2057400" cy="12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70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117559" y="666751"/>
            <a:ext cx="6619796" cy="994172"/>
          </a:xfrm>
        </p:spPr>
        <p:txBody>
          <a:bodyPr>
            <a:normAutofit fontScale="90000"/>
          </a:bodyPr>
          <a:lstStyle/>
          <a:p>
            <a:pPr algn="r"/>
            <a:r>
              <a:rPr lang="he-IL" dirty="0">
                <a:latin typeface="Times New Roman"/>
              </a:rPr>
              <a:t>לזכרה של אמי סבתא עדית </a:t>
            </a:r>
            <a:r>
              <a:rPr lang="he-IL" dirty="0" err="1">
                <a:latin typeface="Times New Roman"/>
              </a:rPr>
              <a:t>פלאוט</a:t>
            </a:r>
            <a:r>
              <a:rPr lang="he-IL" dirty="0">
                <a:latin typeface="Times New Roman"/>
              </a:rPr>
              <a:t/>
            </a:r>
            <a:br>
              <a:rPr lang="he-IL" dirty="0">
                <a:latin typeface="Times New Roman"/>
              </a:rPr>
            </a:br>
            <a:r>
              <a:rPr lang="he-IL" dirty="0">
                <a:latin typeface="Times New Roman"/>
              </a:rPr>
              <a:t> 1.7.1926-22.10.2016</a:t>
            </a:r>
            <a:r>
              <a:rPr lang="en-US" dirty="0">
                <a:latin typeface="Times New Roman"/>
              </a:rPr>
              <a:t/>
            </a:r>
            <a:br>
              <a:rPr lang="en-US" dirty="0">
                <a:latin typeface="Times New Roman"/>
              </a:rPr>
            </a:br>
            <a:endParaRPr lang="he-IL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תמונה 4" descr="IMG_20170331_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664369"/>
            <a:ext cx="1426369" cy="1564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4082" y="2400300"/>
            <a:ext cx="2057400" cy="248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/>
            <a:r>
              <a:rPr lang="he-IL" sz="1013"/>
              <a:t>לחץ כדי להוסיף טקסט</a:t>
            </a:r>
          </a:p>
        </p:txBody>
      </p:sp>
      <p:pic>
        <p:nvPicPr>
          <p:cNvPr id="2" name="תמונה 1" descr="IMG_20170401_0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771650"/>
            <a:ext cx="1890638" cy="3086100"/>
          </a:xfrm>
          <a:prstGeom prst="rect">
            <a:avLst/>
          </a:prstGeom>
        </p:spPr>
      </p:pic>
      <p:pic>
        <p:nvPicPr>
          <p:cNvPr id="7" name="תמונה 6" descr="IMG_20170401_00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005" y="1800225"/>
            <a:ext cx="2034903" cy="3086100"/>
          </a:xfrm>
          <a:prstGeom prst="rect">
            <a:avLst/>
          </a:prstGeom>
        </p:spPr>
      </p:pic>
      <p:pic>
        <p:nvPicPr>
          <p:cNvPr id="8" name="תמונה 7" descr="IMG_20170401_00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35" y="2250281"/>
            <a:ext cx="1674019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idx="4294967295"/>
          </p:nvPr>
        </p:nvSpPr>
        <p:spPr>
          <a:xfrm>
            <a:off x="1701148" y="415925"/>
            <a:ext cx="5565775" cy="719138"/>
          </a:xfrm>
        </p:spPr>
        <p:txBody>
          <a:bodyPr>
            <a:noAutofit/>
          </a:bodyPr>
          <a:lstStyle/>
          <a:p>
            <a:pPr algn="ctr"/>
            <a:r>
              <a:rPr lang="he-IL" sz="3200" b="1" dirty="0">
                <a:latin typeface="Times New Roman"/>
              </a:rPr>
              <a:t>ילדות 1926-1937</a:t>
            </a:r>
            <a:br>
              <a:rPr lang="he-IL" sz="3200" b="1" dirty="0">
                <a:latin typeface="Times New Roman"/>
              </a:rPr>
            </a:br>
            <a:endParaRPr lang="he-IL" sz="3200" b="1" dirty="0">
              <a:latin typeface="Times New Roman"/>
            </a:endParaRPr>
          </a:p>
        </p:txBody>
      </p:sp>
      <p:pic>
        <p:nvPicPr>
          <p:cNvPr id="5" name="מציין מיקום של תמונה 4" descr="המשפחה לפני המלחמה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15700" b="15700"/>
          <a:stretch>
            <a:fillRect/>
          </a:stretch>
        </p:blipFill>
        <p:spPr>
          <a:xfrm>
            <a:off x="3527071" y="1247951"/>
            <a:ext cx="4375150" cy="3554412"/>
          </a:xfrm>
        </p:spPr>
      </p:pic>
      <p:pic>
        <p:nvPicPr>
          <p:cNvPr id="3" name="תמונה 2" descr="אמי בת 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79" y="1783643"/>
            <a:ext cx="1663191" cy="21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1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2084739" y="281901"/>
            <a:ext cx="5786267" cy="781491"/>
          </a:xfrm>
        </p:spPr>
        <p:txBody>
          <a:bodyPr>
            <a:noAutofit/>
          </a:bodyPr>
          <a:lstStyle/>
          <a:p>
            <a:pPr algn="ctr"/>
            <a:r>
              <a:rPr lang="he-IL" sz="3200" b="1" dirty="0">
                <a:latin typeface="Times New Roman"/>
              </a:rPr>
              <a:t>ימי המלחמה-1937 </a:t>
            </a:r>
            <a:br>
              <a:rPr lang="he-IL" sz="3200" b="1" dirty="0">
                <a:latin typeface="Times New Roman"/>
              </a:rPr>
            </a:br>
            <a:r>
              <a:rPr lang="he-IL" sz="3200" b="1" dirty="0">
                <a:latin typeface="Times New Roman"/>
              </a:rPr>
              <a:t>התמודדות עם הצורר הנאצי</a:t>
            </a:r>
          </a:p>
        </p:txBody>
      </p:sp>
      <p:pic>
        <p:nvPicPr>
          <p:cNvPr id="5" name="מציין מיקום של תמונה 4" descr="IMG_20170119_0002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8555" b="18555"/>
          <a:stretch>
            <a:fillRect/>
          </a:stretch>
        </p:blipFill>
        <p:spPr>
          <a:xfrm>
            <a:off x="4334226" y="1315640"/>
            <a:ext cx="4629150" cy="3655219"/>
          </a:xfrm>
        </p:spPr>
      </p:pic>
      <p:pic>
        <p:nvPicPr>
          <p:cNvPr id="7" name="תמונה 6" descr="אמי ומשפחתה לאחר המלחמה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30" y="3143249"/>
            <a:ext cx="2057400" cy="1406430"/>
          </a:xfrm>
          <a:prstGeom prst="rect">
            <a:avLst/>
          </a:prstGeom>
        </p:spPr>
      </p:pic>
      <p:pic>
        <p:nvPicPr>
          <p:cNvPr id="2" name="תמונה 1" descr="הדודים שנספו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76" y="1600199"/>
            <a:ext cx="1975961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628649" y="27750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he-IL" sz="3200" b="1" dirty="0">
                <a:solidFill>
                  <a:srgbClr val="000000"/>
                </a:solidFill>
                <a:latin typeface="Times New Roman"/>
              </a:rPr>
              <a:t>עליה לארץ ישראל 1948</a:t>
            </a:r>
          </a:p>
        </p:txBody>
      </p:sp>
      <p:pic>
        <p:nvPicPr>
          <p:cNvPr id="5" name="מציין מיקום של תמונה 4" descr="הגעה לאי דצמ' 1948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t="6693"/>
          <a:stretch/>
        </p:blipFill>
        <p:spPr>
          <a:xfrm>
            <a:off x="2551157" y="1057253"/>
            <a:ext cx="4516270" cy="4086247"/>
          </a:xfrm>
        </p:spPr>
      </p:pic>
    </p:spTree>
    <p:extLst>
      <p:ext uri="{BB962C8B-B14F-4D97-AF65-F5344CB8AC3E}">
        <p14:creationId xmlns:p14="http://schemas.microsoft.com/office/powerpoint/2010/main" val="201360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3200" b="1" dirty="0">
                <a:latin typeface="Times New Roman"/>
              </a:rPr>
              <a:t>שירות בצבא</a:t>
            </a:r>
          </a:p>
        </p:txBody>
      </p:sp>
      <p:pic>
        <p:nvPicPr>
          <p:cNvPr id="5" name="מציין מיקום של תמונה 4" descr="אמי החיילת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1049867" y="1183570"/>
            <a:ext cx="2794000" cy="3656013"/>
          </a:xfrm>
        </p:spPr>
      </p:pic>
      <p:pic>
        <p:nvPicPr>
          <p:cNvPr id="6" name="תמונה 5" descr="אמי במדי צהל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45" y="939797"/>
            <a:ext cx="1881304" cy="2813053"/>
          </a:xfrm>
          <a:prstGeom prst="rect">
            <a:avLst/>
          </a:prstGeom>
        </p:spPr>
      </p:pic>
      <p:pic>
        <p:nvPicPr>
          <p:cNvPr id="7" name="תמונה 6" descr="חברותא בצבא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45" y="1495425"/>
            <a:ext cx="2307689" cy="34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latin typeface="Times New Roman"/>
              </a:rPr>
              <a:t>אבי-2.2.1922-27.4.2007</a:t>
            </a:r>
          </a:p>
        </p:txBody>
      </p:sp>
      <p:pic>
        <p:nvPicPr>
          <p:cNvPr id="5" name="מציין מיקום של תמונה 4" descr="אבי במדי צהל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22280" b="22280"/>
          <a:stretch>
            <a:fillRect/>
          </a:stretch>
        </p:blipFill>
        <p:spPr>
          <a:xfrm>
            <a:off x="3995562" y="1087394"/>
            <a:ext cx="4629150" cy="3654425"/>
          </a:xfrm>
        </p:spPr>
      </p:pic>
      <p:pic>
        <p:nvPicPr>
          <p:cNvPr id="6" name="תמונה 5" descr="אבי מיכאל פלאות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17" y="1493567"/>
            <a:ext cx="2057400" cy="30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9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3600" b="1" dirty="0">
                <a:latin typeface="Times New Roman"/>
              </a:rPr>
              <a:t>סבי פרופ' מנחם פלאות</a:t>
            </a:r>
            <a:br>
              <a:rPr lang="he-IL" sz="3600" b="1" dirty="0">
                <a:latin typeface="Times New Roman"/>
              </a:rPr>
            </a:br>
            <a:r>
              <a:rPr lang="he-IL" dirty="0">
                <a:latin typeface="Times New Roman"/>
              </a:rPr>
              <a:t>-דיקאן הפקולטה לחקלאות ברחובות</a:t>
            </a:r>
          </a:p>
        </p:txBody>
      </p:sp>
      <p:pic>
        <p:nvPicPr>
          <p:cNvPr id="5" name="מציין מיקום של תמונה 4" descr="פרופ' מנחם פלאוט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tretch>
            <a:fillRect/>
          </a:stretch>
        </p:blipFill>
        <p:spPr>
          <a:xfrm>
            <a:off x="1843312" y="1268016"/>
            <a:ext cx="2854617" cy="2116489"/>
          </a:xfrm>
        </p:spPr>
      </p:pic>
      <p:pic>
        <p:nvPicPr>
          <p:cNvPr id="2" name="תמונה 1" descr="הורי אבי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03" y="3149600"/>
            <a:ext cx="2457530" cy="1812397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4853998" y="1207123"/>
            <a:ext cx="405858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*פרופ' 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מנקו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פלאוט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 נולד ב 1985   בפרנקפורט על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המיין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 בגרמניה. הוא למד  מדעי הטבע וחקלאות באוניברסיטאות  של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גטינגן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, ברלין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ומרבורג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שבגרמניה. עמד בבחינה הממשלתית לאגרונומיה והוכתר בתואר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דוקוטור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ב1909 על סמך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עבודותו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 על "הבדלים פיזיולוגיים בין חשופי הזרע 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השבטבטים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והאזובים. תרומה ופעילותו הציבורית במנהל המחקר החקלאי</a:t>
            </a:r>
            <a:r>
              <a:rPr lang="he-IL" sz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he-IL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עם פתיחת  המכון ללימודי החקלאות ב1942 הוזמן דר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פלאוט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 להורות בו את נושא  הפלחה  וגידול זרעים,  וב1949 התמנה  כפרופסור חבר. עם הקמת הפקולטה לחקלאות  ב1952  שימש כדקן הראשון. ב1955 פרש 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ממשרותו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הפעיל באוניברסיטה.</a:t>
            </a:r>
            <a:r>
              <a:rPr lang="he-IL" sz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he-IL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ב1951 כאשר התחנה לחקר חקלאות  הועברה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רישמית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מהסוכנות היהודית  לממשלת ישראל, עבר פרופ' </a:t>
            </a:r>
            <a:r>
              <a:rPr lang="he-IL" sz="1400" dirty="0" err="1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פלאוט</a:t>
            </a:r>
            <a:r>
              <a:rPr lang="he-IL" sz="1400" dirty="0">
                <a:solidFill>
                  <a:srgbClr val="000000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 לשרות המדינה וכהן כמנהל המכון לגידולי שדה עד 1957</a:t>
            </a:r>
            <a:r>
              <a:rPr lang="he-IL" sz="1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he-I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9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3200" b="1" dirty="0">
                <a:latin typeface="Times New Roman"/>
              </a:rPr>
              <a:t>נישואי הורי 1949</a:t>
            </a:r>
          </a:p>
        </p:txBody>
      </p:sp>
      <p:pic>
        <p:nvPicPr>
          <p:cNvPr id="6" name="תמונה 5" descr="הורי ביום חתונתם.jpg"/>
          <p:cNvPicPr>
            <a:picLocks noChangeAspect="1"/>
          </p:cNvPicPr>
          <p:nvPr/>
        </p:nvPicPr>
        <p:blipFill rotWithShape="1">
          <a:blip r:embed="rId3"/>
          <a:srcRect l="14486"/>
          <a:stretch/>
        </p:blipFill>
        <p:spPr>
          <a:xfrm>
            <a:off x="6615289" y="1546439"/>
            <a:ext cx="2324524" cy="2070276"/>
          </a:xfrm>
          <a:prstGeom prst="rect">
            <a:avLst/>
          </a:prstGeom>
        </p:spPr>
      </p:pic>
      <p:pic>
        <p:nvPicPr>
          <p:cNvPr id="7" name="תמונה 6" descr="חתונתם של הורי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227" y="1546439"/>
            <a:ext cx="3514327" cy="2228320"/>
          </a:xfrm>
          <a:prstGeom prst="rect">
            <a:avLst/>
          </a:prstGeom>
        </p:spPr>
      </p:pic>
      <p:pic>
        <p:nvPicPr>
          <p:cNvPr id="2" name="תמונה 1" descr="IMG_20170401_00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89503"/>
            <a:ext cx="1974056" cy="28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4385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C72CDF74EE16644A9A75C8FBD307623F" ma:contentTypeVersion="0" ma:contentTypeDescription="צור מסמך חדש." ma:contentTypeScope="" ma:versionID="65169c44020081a70b4c4da46cfb8ac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c609f2c74d4fa1e874207a728ce775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1FA2A1-B206-4CA4-A523-2FE17D522346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8B84B9-26D0-4A98-8294-EDA5926C0D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09672E9-D0D5-4986-9B38-3B5DFD7767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45</Words>
  <Application>Microsoft Office PowerPoint</Application>
  <PresentationFormat>‫הצגה על המסך (16:9)</PresentationFormat>
  <Paragraphs>29</Paragraphs>
  <Slides>12</Slides>
  <Notes>11</Notes>
  <HiddenSlides>1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3" baseType="lpstr">
      <vt:lpstr>ערכת נושא Office</vt:lpstr>
      <vt:lpstr>סיפור משפחתי גבי ברימר ומאיה גוטרמן</vt:lpstr>
      <vt:lpstr>לזכרה של אמי סבתא עדית פלאוט  1.7.1926-22.10.2016 </vt:lpstr>
      <vt:lpstr>ילדות 1926-1937 </vt:lpstr>
      <vt:lpstr>ימי המלחמה-1937  התמודדות עם הצורר הנאצי</vt:lpstr>
      <vt:lpstr>עליה לארץ ישראל 1948</vt:lpstr>
      <vt:lpstr>שירות בצבא</vt:lpstr>
      <vt:lpstr>אבי-2.2.1922-27.4.2007</vt:lpstr>
      <vt:lpstr>סבי פרופ' מנחם פלאות -דיקאן הפקולטה לחקלאות ברחובות</vt:lpstr>
      <vt:lpstr>נישואי הורי 1949</vt:lpstr>
      <vt:lpstr>אמי 1950-2016</vt:lpstr>
      <vt:lpstr>וסוף דבר עוד  על עצמי-גבי</vt:lpstr>
      <vt:lpstr>לזכרה של אמי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ספור משפחתי-לזכרה של אמי סבתא עדית פלאוט 1.7.1926-22.10.2016  מסופר למאיה גוטרמן ע"י סבתא גבי ברימר.</dc:title>
  <dc:creator>User</dc:creator>
  <cp:lastModifiedBy>kesher3</cp:lastModifiedBy>
  <cp:revision>9</cp:revision>
  <dcterms:modified xsi:type="dcterms:W3CDTF">2017-07-04T09:17:34Z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0x010100C72CDF74EE16644A9A75C8FBD307623F</vt:lpwstr>
  </property>
</Properties>
</file>