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547-8052-4D8F-8955-8FA633664000}" type="datetimeFigureOut">
              <a:rPr lang="he-IL" smtClean="0"/>
              <a:t>ח'/תמוז/תשע"ז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A52-A65D-4639-89D3-4824F5778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472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547-8052-4D8F-8955-8FA633664000}" type="datetimeFigureOut">
              <a:rPr lang="he-IL" smtClean="0"/>
              <a:t>ח'/תמוז/תשע"ז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A52-A65D-4639-89D3-4824F5778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00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547-8052-4D8F-8955-8FA633664000}" type="datetimeFigureOut">
              <a:rPr lang="he-IL" smtClean="0"/>
              <a:t>ח'/תמוז/תשע"ז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A52-A65D-4639-89D3-4824F5778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775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547-8052-4D8F-8955-8FA633664000}" type="datetimeFigureOut">
              <a:rPr lang="he-IL" smtClean="0"/>
              <a:t>ח'/תמוז/תשע"ז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A52-A65D-4639-89D3-4824F5778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656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547-8052-4D8F-8955-8FA633664000}" type="datetimeFigureOut">
              <a:rPr lang="he-IL" smtClean="0"/>
              <a:t>ח'/תמוז/תשע"ז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A52-A65D-4639-89D3-4824F5778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568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547-8052-4D8F-8955-8FA633664000}" type="datetimeFigureOut">
              <a:rPr lang="he-IL" smtClean="0"/>
              <a:t>ח'/תמוז/תשע"ז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A52-A65D-4639-89D3-4824F5778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570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547-8052-4D8F-8955-8FA633664000}" type="datetimeFigureOut">
              <a:rPr lang="he-IL" smtClean="0"/>
              <a:t>ח'/תמוז/תשע"ז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A52-A65D-4639-89D3-4824F5778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831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547-8052-4D8F-8955-8FA633664000}" type="datetimeFigureOut">
              <a:rPr lang="he-IL" smtClean="0"/>
              <a:t>ח'/תמוז/תשע"ז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A52-A65D-4639-89D3-4824F5778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498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547-8052-4D8F-8955-8FA633664000}" type="datetimeFigureOut">
              <a:rPr lang="he-IL" smtClean="0"/>
              <a:t>ח'/תמוז/תשע"ז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A52-A65D-4639-89D3-4824F5778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82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547-8052-4D8F-8955-8FA633664000}" type="datetimeFigureOut">
              <a:rPr lang="he-IL" smtClean="0"/>
              <a:t>ח'/תמוז/תשע"ז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A52-A65D-4639-89D3-4824F5778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747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547-8052-4D8F-8955-8FA633664000}" type="datetimeFigureOut">
              <a:rPr lang="he-IL" smtClean="0"/>
              <a:t>ח'/תמוז/תשע"ז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BA52-A65D-4639-89D3-4824F5778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115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AF547-8052-4D8F-8955-8FA633664000}" type="datetimeFigureOut">
              <a:rPr lang="he-IL" smtClean="0"/>
              <a:t>ח'/תמוז/תשע"ז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ABA52-A65D-4639-89D3-4824F57788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058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he-IL" sz="5400" dirty="0" smtClean="0"/>
              <a:t>מצגת מלווה לסיפור חיי</a:t>
            </a:r>
            <a:endParaRPr lang="he-IL" sz="5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23628" y="2132856"/>
            <a:ext cx="6368752" cy="694928"/>
          </a:xfrm>
        </p:spPr>
        <p:txBody>
          <a:bodyPr/>
          <a:lstStyle/>
          <a:p>
            <a:r>
              <a:rPr lang="he-IL" dirty="0" smtClean="0"/>
              <a:t>תמונות שלי ושל משפחתי מחיי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532440" y="150511"/>
            <a:ext cx="5192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בס"ד</a:t>
            </a:r>
            <a:endParaRPr lang="he-IL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936793" y="3068960"/>
            <a:ext cx="33843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סיפור חייה של מרים- מריז </a:t>
            </a:r>
            <a:r>
              <a:rPr lang="he-IL" dirty="0" err="1" smtClean="0"/>
              <a:t>טויטו</a:t>
            </a:r>
            <a:r>
              <a:rPr lang="he-IL" dirty="0" smtClean="0"/>
              <a:t>. מנחה עדן שטריגלר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8" t="17107" r="43868" b="45825"/>
          <a:stretch/>
        </p:blipFill>
        <p:spPr>
          <a:xfrm>
            <a:off x="3382464" y="3861047"/>
            <a:ext cx="2493034" cy="254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33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שתי שמלות אשר עברו את מסע העלייה ארצה ונמצאות אצלי בבית- בישראל.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8" t="4318" r="-143" b="5261"/>
          <a:stretch/>
        </p:blipFill>
        <p:spPr>
          <a:xfrm>
            <a:off x="4427984" y="1619432"/>
            <a:ext cx="4616955" cy="373628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 r="1517"/>
          <a:stretch/>
        </p:blipFill>
        <p:spPr>
          <a:xfrm>
            <a:off x="107504" y="1610216"/>
            <a:ext cx="4320480" cy="3736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40217" y="5672194"/>
            <a:ext cx="4392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קבלתי מתנה כאשר נולדתי</a:t>
            </a:r>
            <a:endParaRPr lang="he-IL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29283" y="5672194"/>
            <a:ext cx="22769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err="1" smtClean="0"/>
              <a:t>אימי</a:t>
            </a:r>
            <a:r>
              <a:rPr lang="he-IL" sz="2800" b="1" dirty="0" smtClean="0"/>
              <a:t> תפרה לי</a:t>
            </a:r>
            <a:endParaRPr lang="he-IL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32440" y="150511"/>
            <a:ext cx="5192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בס"ד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787644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כן, כן, הזמן עבר והשתניתי. אך כך הייתי נראית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97134" y="5104753"/>
            <a:ext cx="2448272" cy="3929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e-IL" dirty="0" smtClean="0"/>
              <a:t>אני- </a:t>
            </a:r>
            <a:r>
              <a:rPr lang="he-IL" dirty="0" err="1" smtClean="0"/>
              <a:t>השניה</a:t>
            </a:r>
            <a:r>
              <a:rPr lang="he-IL" dirty="0" smtClean="0"/>
              <a:t> מימין</a:t>
            </a:r>
            <a:endParaRPr lang="he-IL" dirty="0"/>
          </a:p>
        </p:txBody>
      </p:sp>
      <p:sp>
        <p:nvSpPr>
          <p:cNvPr id="4" name="פרצוף מחייך 3"/>
          <p:cNvSpPr/>
          <p:nvPr/>
        </p:nvSpPr>
        <p:spPr>
          <a:xfrm>
            <a:off x="97598" y="692696"/>
            <a:ext cx="432048" cy="43204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 descr="C:\Users\gmg\Downloads\SCAN2017-02-27-134434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r="32531" b="70432"/>
          <a:stretch/>
        </p:blipFill>
        <p:spPr bwMode="auto">
          <a:xfrm rot="5400000">
            <a:off x="3095834" y="2024846"/>
            <a:ext cx="525658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מחבר חץ ישר 5"/>
          <p:cNvCxnSpPr/>
          <p:nvPr/>
        </p:nvCxnSpPr>
        <p:spPr>
          <a:xfrm flipV="1">
            <a:off x="3203848" y="3645024"/>
            <a:ext cx="3004193" cy="16561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32440" y="150511"/>
            <a:ext cx="5192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בס"ד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83937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וכמו כל זוג- הגיע רגע חתונתי!</a:t>
            </a:r>
            <a:br>
              <a:rPr lang="he-IL" dirty="0" smtClean="0"/>
            </a:br>
            <a:r>
              <a:rPr lang="he-IL" dirty="0" smtClean="0"/>
              <a:t>כמה מרגש!!</a:t>
            </a:r>
            <a:endParaRPr lang="he-IL" dirty="0"/>
          </a:p>
        </p:txBody>
      </p:sp>
      <p:sp>
        <p:nvSpPr>
          <p:cNvPr id="4" name="לב 3"/>
          <p:cNvSpPr/>
          <p:nvPr/>
        </p:nvSpPr>
        <p:spPr>
          <a:xfrm>
            <a:off x="2627784" y="884652"/>
            <a:ext cx="792088" cy="612068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96720"/>
            <a:ext cx="3939902" cy="5253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5508443"/>
            <a:ext cx="23042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בעלי אליהו ואני</a:t>
            </a:r>
            <a:endParaRPr lang="he-IL" sz="2000" dirty="0"/>
          </a:p>
        </p:txBody>
      </p:sp>
      <p:sp>
        <p:nvSpPr>
          <p:cNvPr id="7" name="AutoShape 2" descr="תוצאת תמונה עבור חתן וכלה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AutoShape 4" descr="תוצאת תמונה עבור חתן וכלה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21861" r="10019" b="19183"/>
          <a:stretch/>
        </p:blipFill>
        <p:spPr bwMode="auto">
          <a:xfrm rot="20598709">
            <a:off x="938677" y="2450850"/>
            <a:ext cx="2504153" cy="197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32440" y="150511"/>
            <a:ext cx="5192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בס"ד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2960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5496" y="188640"/>
            <a:ext cx="3168352" cy="2520280"/>
          </a:xfrm>
        </p:spPr>
        <p:txBody>
          <a:bodyPr>
            <a:noAutofit/>
          </a:bodyPr>
          <a:lstStyle/>
          <a:p>
            <a:r>
              <a:rPr lang="he-IL" sz="3600" dirty="0" smtClean="0"/>
              <a:t>ביתנו בטוניס. בית קטן וישן שבעלי שיפץ והפך למקום המגורים שבתמונה</a:t>
            </a:r>
            <a:endParaRPr lang="he-IL" sz="36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40"/>
            <a:ext cx="5340087" cy="400506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497">
            <a:off x="4325852" y="4158207"/>
            <a:ext cx="3784559" cy="283841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858">
            <a:off x="636522" y="2766946"/>
            <a:ext cx="2901816" cy="3869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2440" y="150511"/>
            <a:ext cx="5192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בס"ד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45686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e-IL" dirty="0" smtClean="0"/>
              <a:t>דודי ודודתי אשר שימשתי להם כבת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2082" y="2078333"/>
            <a:ext cx="5340085" cy="40050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6" b="7006"/>
          <a:stretch/>
        </p:blipFill>
        <p:spPr bwMode="auto">
          <a:xfrm>
            <a:off x="5910010" y="3284984"/>
            <a:ext cx="1970597" cy="2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32440" y="150511"/>
            <a:ext cx="5192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בס"ד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1649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ביקורי בארץ עם חברה!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22095" b="4858"/>
          <a:stretch/>
        </p:blipFill>
        <p:spPr>
          <a:xfrm>
            <a:off x="4788024" y="2469946"/>
            <a:ext cx="3569026" cy="403012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9" b="5692"/>
          <a:stretch/>
        </p:blipFill>
        <p:spPr>
          <a:xfrm rot="16200000">
            <a:off x="1111984" y="1138282"/>
            <a:ext cx="2568177" cy="3918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0069" y="1351800"/>
            <a:ext cx="330493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טיול לישראל. מפגש באוניברסיטה עם חברתי.</a:t>
            </a:r>
          </a:p>
          <a:p>
            <a:r>
              <a:rPr lang="he-IL" dirty="0" smtClean="0"/>
              <a:t>מימין לשמאל: אני וחברתי- בטי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991916" y="4904144"/>
            <a:ext cx="28083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המשך הביקור בארץ.</a:t>
            </a:r>
          </a:p>
          <a:p>
            <a:r>
              <a:rPr lang="he-IL" dirty="0" smtClean="0"/>
              <a:t>טיול לאילת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8532440" y="150511"/>
            <a:ext cx="5192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בס"ד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3010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ביקור בארץ ישראל בשנת 2000</a:t>
            </a:r>
            <a:br>
              <a:rPr lang="he-IL" dirty="0" smtClean="0"/>
            </a:br>
            <a:r>
              <a:rPr lang="he-IL" dirty="0" smtClean="0"/>
              <a:t>אני ומשפחתי המצומצמת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r="1900" b="5762"/>
          <a:stretch/>
        </p:blipFill>
        <p:spPr>
          <a:xfrm>
            <a:off x="1547664" y="1916831"/>
            <a:ext cx="6120680" cy="4460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2440" y="150511"/>
            <a:ext cx="5192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בס"ד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4540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4016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הקב"ה זיכה אותנו וכבר בשנה הראשונה שלנו בארץ זכינו וחגגנו בר מצווה לשני בנינו- דוד ושמואל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r="5021" b="9858"/>
          <a:stretch/>
        </p:blipFill>
        <p:spPr>
          <a:xfrm>
            <a:off x="1331640" y="1772816"/>
            <a:ext cx="6547510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2440" y="150511"/>
            <a:ext cx="5192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בס"ד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6461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137</Words>
  <Application>Microsoft Office PowerPoint</Application>
  <PresentationFormat>‫הצגה על המסך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ערכת נושא Office</vt:lpstr>
      <vt:lpstr>מצגת מלווה לסיפור חיי</vt:lpstr>
      <vt:lpstr>שתי שמלות אשר עברו את מסע העלייה ארצה ונמצאות אצלי בבית- בישראל.</vt:lpstr>
      <vt:lpstr>כן, כן, הזמן עבר והשתניתי. אך כך הייתי נראית</vt:lpstr>
      <vt:lpstr>וכמו כל זוג- הגיע רגע חתונתי! כמה מרגש!!</vt:lpstr>
      <vt:lpstr>ביתנו בטוניס. בית קטן וישן שבעלי שיפץ והפך למקום המגורים שבתמונה</vt:lpstr>
      <vt:lpstr>דודי ודודתי אשר שימשתי להם כבת</vt:lpstr>
      <vt:lpstr>ביקורי בארץ עם חברה!</vt:lpstr>
      <vt:lpstr>ביקור בארץ ישראל בשנת 2000 אני ומשפחתי המצומצמת</vt:lpstr>
      <vt:lpstr>הקב"ה זיכה אותנו וכבר בשנה הראשונה שלנו בארץ זכינו וחגגנו בר מצווה לשני בנינו- דוד ושמואל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‏‏משתמש Windows</cp:lastModifiedBy>
  <cp:revision>10</cp:revision>
  <dcterms:created xsi:type="dcterms:W3CDTF">2017-06-25T09:16:34Z</dcterms:created>
  <dcterms:modified xsi:type="dcterms:W3CDTF">2017-07-02T14:19:39Z</dcterms:modified>
</cp:coreProperties>
</file>