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8" r:id="rId3"/>
    <p:sldId id="285" r:id="rId4"/>
    <p:sldId id="267" r:id="rId5"/>
    <p:sldId id="286" r:id="rId6"/>
    <p:sldId id="279" r:id="rId7"/>
    <p:sldId id="258" r:id="rId8"/>
    <p:sldId id="259" r:id="rId9"/>
    <p:sldId id="260" r:id="rId10"/>
    <p:sldId id="280" r:id="rId11"/>
    <p:sldId id="261" r:id="rId12"/>
    <p:sldId id="262" r:id="rId13"/>
    <p:sldId id="263" r:id="rId14"/>
    <p:sldId id="264" r:id="rId15"/>
    <p:sldId id="265" r:id="rId16"/>
    <p:sldId id="266" r:id="rId17"/>
    <p:sldId id="270" r:id="rId18"/>
    <p:sldId id="269" r:id="rId19"/>
    <p:sldId id="274" r:id="rId20"/>
    <p:sldId id="275" r:id="rId21"/>
    <p:sldId id="277" r:id="rId22"/>
    <p:sldId id="278" r:id="rId23"/>
    <p:sldId id="273" r:id="rId24"/>
    <p:sldId id="272" r:id="rId25"/>
    <p:sldId id="284" r:id="rId26"/>
    <p:sldId id="283" r:id="rId27"/>
    <p:sldId id="281" r:id="rId28"/>
    <p:sldId id="271" r:id="rId29"/>
    <p:sldId id="282" r:id="rId30"/>
    <p:sldId id="276" r:id="rId31"/>
    <p:sldId id="257" r:id="rId3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610-1F6D-4669-9E10-081BEE0845DE}" type="datetimeFigureOut">
              <a:rPr lang="he-IL" smtClean="0"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816-863A-4016-8B0A-415A890050D3}" type="slidenum">
              <a:rPr lang="he-IL" smtClean="0"/>
              <a:t>‹#›</a:t>
            </a:fld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610-1F6D-4669-9E10-081BEE0845DE}" type="datetimeFigureOut">
              <a:rPr lang="he-IL" smtClean="0"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816-863A-4016-8B0A-415A890050D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610-1F6D-4669-9E10-081BEE0845DE}" type="datetimeFigureOut">
              <a:rPr lang="he-IL" smtClean="0"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816-863A-4016-8B0A-415A890050D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610-1F6D-4669-9E10-081BEE0845DE}" type="datetimeFigureOut">
              <a:rPr lang="he-IL" smtClean="0"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816-863A-4016-8B0A-415A890050D3}" type="slidenum">
              <a:rPr lang="he-IL" smtClean="0"/>
              <a:t>‹#›</a:t>
            </a:fld>
            <a:endParaRPr lang="he-I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610-1F6D-4669-9E10-081BEE0845DE}" type="datetimeFigureOut">
              <a:rPr lang="he-IL" smtClean="0"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816-863A-4016-8B0A-415A890050D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610-1F6D-4669-9E10-081BEE0845DE}" type="datetimeFigureOut">
              <a:rPr lang="he-IL" smtClean="0"/>
              <a:t>כ"ה/תמוז/תשע"ז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816-863A-4016-8B0A-415A890050D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610-1F6D-4669-9E10-081BEE0845DE}" type="datetimeFigureOut">
              <a:rPr lang="he-IL" smtClean="0"/>
              <a:t>כ"ה/תמוז/תשע"ז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816-863A-4016-8B0A-415A890050D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610-1F6D-4669-9E10-081BEE0845DE}" type="datetimeFigureOut">
              <a:rPr lang="he-IL" smtClean="0"/>
              <a:t>כ"ה/תמוז/תשע"ז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816-863A-4016-8B0A-415A890050D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610-1F6D-4669-9E10-081BEE0845DE}" type="datetimeFigureOut">
              <a:rPr lang="he-IL" smtClean="0"/>
              <a:t>כ"ה/תמוז/תשע"ז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816-863A-4016-8B0A-415A890050D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610-1F6D-4669-9E10-081BEE0845DE}" type="datetimeFigureOut">
              <a:rPr lang="he-IL" smtClean="0"/>
              <a:t>כ"ה/תמוז/תשע"ז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816-863A-4016-8B0A-415A890050D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610-1F6D-4669-9E10-081BEE0845DE}" type="datetimeFigureOut">
              <a:rPr lang="he-IL" smtClean="0"/>
              <a:t>כ"ה/תמוז/תשע"ז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816-863A-4016-8B0A-415A890050D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95FE610-1F6D-4669-9E10-081BEE0845DE}" type="datetimeFigureOut">
              <a:rPr lang="he-IL" smtClean="0"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CFEA816-863A-4016-8B0A-415A890050D3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++-++++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63688" y="5216996"/>
            <a:ext cx="6400800" cy="1752600"/>
          </a:xfrm>
        </p:spPr>
        <p:txBody>
          <a:bodyPr>
            <a:normAutofit/>
          </a:bodyPr>
          <a:lstStyle/>
          <a:p>
            <a:r>
              <a:rPr lang="he-IL" sz="2800" b="1" dirty="0" smtClean="0"/>
              <a:t>מושב סגולה</a:t>
            </a:r>
            <a:endParaRPr lang="he-IL" sz="2800" b="1" dirty="0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550145"/>
          </a:xfrm>
        </p:spPr>
        <p:txBody>
          <a:bodyPr/>
          <a:lstStyle/>
          <a:p>
            <a:r>
              <a:rPr lang="he-IL" sz="5400" b="1" dirty="0" smtClean="0"/>
              <a:t>בשבילי הזיכרון</a:t>
            </a:r>
            <a:br>
              <a:rPr lang="he-IL" sz="5400" b="1" dirty="0" smtClean="0"/>
            </a:br>
            <a:r>
              <a:rPr lang="he-IL" b="1" dirty="0" smtClean="0"/>
              <a:t>משואה לתקומה</a:t>
            </a:r>
            <a:br>
              <a:rPr lang="he-IL" b="1" dirty="0" smtClean="0"/>
            </a:br>
            <a:endParaRPr lang="he-IL" b="1" dirty="0"/>
          </a:p>
        </p:txBody>
      </p:sp>
      <p:sp>
        <p:nvSpPr>
          <p:cNvPr id="5" name="מלבן 4"/>
          <p:cNvSpPr/>
          <p:nvPr/>
        </p:nvSpPr>
        <p:spPr>
          <a:xfrm>
            <a:off x="2384771" y="4130883"/>
            <a:ext cx="4984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 smtClean="0"/>
              <a:t>לזכרם של בטי </a:t>
            </a:r>
            <a:r>
              <a:rPr lang="he-IL" sz="2800" b="1" dirty="0"/>
              <a:t>ויוסף </a:t>
            </a:r>
            <a:r>
              <a:rPr lang="he-IL" sz="2800" b="1" dirty="0" err="1"/>
              <a:t>מרקוביץ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21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924800" cy="3447256"/>
          </a:xfrm>
        </p:spPr>
        <p:txBody>
          <a:bodyPr/>
          <a:lstStyle/>
          <a:p>
            <a:pPr algn="ctr"/>
            <a:r>
              <a:rPr lang="he-IL" sz="4000" b="1" dirty="0" smtClean="0"/>
              <a:t>בטי ויוסף נפגשים בספינת </a:t>
            </a:r>
            <a:br>
              <a:rPr lang="he-IL" sz="4000" b="1" dirty="0" smtClean="0"/>
            </a:br>
            <a:r>
              <a:rPr lang="he-IL" sz="4000" b="1" dirty="0"/>
              <a:t/>
            </a:r>
            <a:br>
              <a:rPr lang="he-IL" sz="4000" b="1" dirty="0"/>
            </a:br>
            <a:r>
              <a:rPr lang="he-IL" sz="4000" b="1" dirty="0" smtClean="0"/>
              <a:t>העלייה "יציאת אירופה"</a:t>
            </a:r>
            <a:br>
              <a:rPr lang="he-IL" sz="4000" b="1" dirty="0" smtClean="0"/>
            </a:br>
            <a:r>
              <a:rPr lang="he-IL" sz="4000" b="1" dirty="0" smtClean="0"/>
              <a:t/>
            </a:r>
            <a:br>
              <a:rPr lang="he-IL" sz="4000" b="1" dirty="0" smtClean="0"/>
            </a:br>
            <a:r>
              <a:rPr lang="he-IL" sz="4000" b="1" dirty="0" smtClean="0"/>
              <a:t>ומאז דרכם לא נפרדת עד מותם</a:t>
            </a: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19215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"/>
          <a:stretch/>
        </p:blipFill>
        <p:spPr bwMode="auto">
          <a:xfrm>
            <a:off x="3074008" y="188640"/>
            <a:ext cx="3429992" cy="5509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1331640" y="6093296"/>
            <a:ext cx="6914728" cy="5809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b="1" dirty="0" smtClean="0"/>
              <a:t>בטי, ואחיה שלמה בשנת 1948-9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4926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3625124" cy="5506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331640" y="6093296"/>
            <a:ext cx="6914728" cy="580926"/>
          </a:xfrm>
        </p:spPr>
        <p:txBody>
          <a:bodyPr/>
          <a:lstStyle/>
          <a:p>
            <a:pPr algn="ctr"/>
            <a:r>
              <a:rPr lang="he-IL" b="1" dirty="0" smtClean="0"/>
              <a:t>יוסף עם קום המדינה  בשנת 1948-9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6549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9744"/>
            <a:ext cx="4032448" cy="557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6093296"/>
            <a:ext cx="8208912" cy="580926"/>
          </a:xfrm>
        </p:spPr>
        <p:txBody>
          <a:bodyPr/>
          <a:lstStyle/>
          <a:p>
            <a:pPr algn="ctr"/>
            <a:r>
              <a:rPr lang="he-IL" b="1" dirty="0" smtClean="0"/>
              <a:t>בטי ושלמה אחיה בשירות הצבאי שנת 1950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4158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784976" cy="1301006"/>
          </a:xfrm>
        </p:spPr>
        <p:txBody>
          <a:bodyPr/>
          <a:lstStyle/>
          <a:p>
            <a:pPr algn="ctr"/>
            <a:r>
              <a:rPr lang="he-IL" b="1" dirty="0" smtClean="0"/>
              <a:t>בטי ויוסף בארץ המתחדשת  - בחיפה </a:t>
            </a:r>
            <a:endParaRPr lang="he-IL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3838578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89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3960440" cy="5853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0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בטי ויוסי – תמונת חתונה</a:t>
            </a:r>
            <a:endParaRPr lang="he-IL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5"/>
            <a:ext cx="7056784" cy="5298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20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בטי ויוסי </a:t>
            </a:r>
            <a:r>
              <a:rPr lang="he-IL" b="1" dirty="0" err="1" smtClean="0"/>
              <a:t>מרקוביץ</a:t>
            </a:r>
            <a:r>
              <a:rPr lang="he-IL" b="1" dirty="0" smtClean="0"/>
              <a:t> - עם ראובן בנם הבכור</a:t>
            </a:r>
            <a:endParaRPr lang="he-IL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408712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80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5715000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בטי עם הבן הצעיר אורי</a:t>
            </a:r>
            <a:endParaRPr lang="he-IL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239917" cy="539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039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5715000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"מהעיר אל הכפר" - חקלאים במושב סגולה</a:t>
            </a:r>
            <a:endParaRPr lang="he-IL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0320"/>
            <a:ext cx="4032448" cy="5515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00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בטי </a:t>
            </a:r>
            <a:r>
              <a:rPr lang="he-IL" b="1" dirty="0" err="1" smtClean="0"/>
              <a:t>מרקוביץ</a:t>
            </a:r>
            <a:r>
              <a:rPr lang="he-IL" b="1" dirty="0" smtClean="0"/>
              <a:t> 1931 - 2014 </a:t>
            </a:r>
            <a:endParaRPr lang="he-IL" b="1" dirty="0"/>
          </a:p>
        </p:txBody>
      </p:sp>
      <p:pic>
        <p:nvPicPr>
          <p:cNvPr id="5" name="תמונה 4" descr="C:\Users\Public\Pictures\עץ המשפחה\מרקוביץ\בטי\בטי 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696" y="313420"/>
            <a:ext cx="3929568" cy="5347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33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יוסי </a:t>
            </a:r>
            <a:r>
              <a:rPr lang="he-IL" b="1" dirty="0" err="1" smtClean="0"/>
              <a:t>מרקוביץ</a:t>
            </a:r>
            <a:r>
              <a:rPr lang="he-IL" b="1" dirty="0" smtClean="0"/>
              <a:t> במשק</a:t>
            </a:r>
            <a:endParaRPr lang="he-IL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16072" cy="4747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09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320480" cy="637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42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9781"/>
            <a:ext cx="5760640" cy="6315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14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5715000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בטי ויוסי – בחתונה של ראובן</a:t>
            </a:r>
            <a:endParaRPr lang="he-IL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479635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154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5715000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חתונת הבן אורי</a:t>
            </a:r>
            <a:endParaRPr lang="he-IL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667" y="332656"/>
            <a:ext cx="4154399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669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712376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הדור השני - ראובן ואורי </a:t>
            </a:r>
            <a:r>
              <a:rPr lang="he-IL" b="1" dirty="0" err="1" smtClean="0"/>
              <a:t>מרקוביץ</a:t>
            </a:r>
            <a:r>
              <a:rPr lang="he-IL" b="1" dirty="0" smtClean="0"/>
              <a:t> בילדותם</a:t>
            </a:r>
            <a:endParaRPr lang="he-IL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17805" cy="5134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187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584" y="5715000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ראובן ואורי </a:t>
            </a:r>
            <a:r>
              <a:rPr lang="he-IL" b="1" dirty="0" err="1" smtClean="0"/>
              <a:t>מרקוביץ</a:t>
            </a:r>
            <a:endParaRPr lang="he-IL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313187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033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ראובן </a:t>
            </a:r>
            <a:r>
              <a:rPr lang="he-IL" b="1" dirty="0" err="1" smtClean="0"/>
              <a:t>מרקוביץ</a:t>
            </a:r>
            <a:r>
              <a:rPr lang="he-IL" b="1" dirty="0" smtClean="0"/>
              <a:t> ומשפחתו</a:t>
            </a:r>
            <a:endParaRPr lang="he-IL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272808" cy="5592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45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5715000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אורי </a:t>
            </a:r>
            <a:r>
              <a:rPr lang="he-IL" b="1" dirty="0" err="1" smtClean="0"/>
              <a:t>מרקוביץ</a:t>
            </a:r>
            <a:r>
              <a:rPr lang="he-IL" b="1" dirty="0" smtClean="0"/>
              <a:t> ומשפחתו – הדור השלישי  </a:t>
            </a:r>
            <a:endParaRPr lang="he-IL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1215"/>
            <a:ext cx="4176464" cy="5568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00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הדור הרביעי - הנינים של בטי ויוסי</a:t>
            </a:r>
            <a:endParaRPr lang="he-IL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3141269" cy="5582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1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5"/>
            <a:ext cx="4464496" cy="6003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06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6288"/>
            <a:ext cx="6336704" cy="622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74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488832" cy="562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539552" y="558924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b="1" dirty="0" smtClean="0"/>
              <a:t>בטי ויוסי </a:t>
            </a:r>
            <a:r>
              <a:rPr lang="he-IL" b="1" dirty="0" err="1" smtClean="0"/>
              <a:t>מרקוביץ</a:t>
            </a:r>
            <a:r>
              <a:rPr lang="he-IL" b="1" dirty="0" smtClean="0"/>
              <a:t> – יהי זכרם ברוך !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73864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5949280"/>
            <a:ext cx="7924800" cy="782960"/>
          </a:xfrm>
        </p:spPr>
        <p:txBody>
          <a:bodyPr/>
          <a:lstStyle/>
          <a:p>
            <a:pPr algn="ctr"/>
            <a:r>
              <a:rPr lang="he-IL" b="1" dirty="0" smtClean="0"/>
              <a:t>יוסף </a:t>
            </a:r>
            <a:r>
              <a:rPr lang="he-IL" b="1" dirty="0" err="1" smtClean="0"/>
              <a:t>מרקוביץ</a:t>
            </a:r>
            <a:r>
              <a:rPr lang="he-IL" b="1" dirty="0" smtClean="0"/>
              <a:t> 1925 - 2008</a:t>
            </a:r>
            <a:endParaRPr lang="he-IL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315"/>
            <a:ext cx="3744416" cy="5412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79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9657"/>
            <a:ext cx="4608512" cy="6110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223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בנדידה מאירופה ועד העלייה לארץ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4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47632" y="5589240"/>
            <a:ext cx="4608512" cy="1143000"/>
          </a:xfrm>
        </p:spPr>
        <p:txBody>
          <a:bodyPr/>
          <a:lstStyle/>
          <a:p>
            <a:r>
              <a:rPr lang="he-IL" sz="3600" b="1" dirty="0" smtClean="0"/>
              <a:t>יוסף באיטליה</a:t>
            </a:r>
            <a:endParaRPr lang="he-IL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4" y="188640"/>
            <a:ext cx="3381532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55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באיטליה עם ניצולים נוספים</a:t>
            </a:r>
            <a:endParaRPr lang="he-IL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274"/>
            <a:ext cx="8424936" cy="5509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675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99592" y="5445224"/>
            <a:ext cx="7924800" cy="1143000"/>
          </a:xfrm>
        </p:spPr>
        <p:txBody>
          <a:bodyPr/>
          <a:lstStyle/>
          <a:p>
            <a:pPr algn="ctr"/>
            <a:r>
              <a:rPr lang="he-IL" b="1" dirty="0" smtClean="0"/>
              <a:t>במחנה המעבר בקפריסין</a:t>
            </a:r>
            <a:endParaRPr lang="he-IL" b="1" dirty="0"/>
          </a:p>
        </p:txBody>
      </p:sp>
      <p:pic>
        <p:nvPicPr>
          <p:cNvPr id="4" name="מציין מיקום תוכן 3" descr="C:\Users\Public\Pictures\עץ המשפחה\לא ידוע\וסרמן - קפריסין 1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85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אופק">
  <a:themeElements>
    <a:clrScheme name="אופק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אופק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אופק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493</TotalTime>
  <Words>135</Words>
  <Application>Microsoft Office PowerPoint</Application>
  <PresentationFormat>‫הצגה על המסך (4:3)</PresentationFormat>
  <Paragraphs>27</Paragraphs>
  <Slides>31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5" baseType="lpstr">
      <vt:lpstr>Arial</vt:lpstr>
      <vt:lpstr>Arial Narrow</vt:lpstr>
      <vt:lpstr>Levenim MT</vt:lpstr>
      <vt:lpstr>אופק</vt:lpstr>
      <vt:lpstr>בשבילי הזיכרון משואה לתקומה </vt:lpstr>
      <vt:lpstr>בטי מרקוביץ 1931 - 2014 </vt:lpstr>
      <vt:lpstr>מצגת של PowerPoint</vt:lpstr>
      <vt:lpstr>יוסף מרקוביץ 1925 - 2008</vt:lpstr>
      <vt:lpstr>מצגת של PowerPoint</vt:lpstr>
      <vt:lpstr>בנדידה מאירופה ועד העלייה לארץ</vt:lpstr>
      <vt:lpstr>יוסף באיטליה</vt:lpstr>
      <vt:lpstr>באיטליה עם ניצולים נוספים</vt:lpstr>
      <vt:lpstr>במחנה המעבר בקפריסין</vt:lpstr>
      <vt:lpstr>בטי ויוסף נפגשים בספינת   העלייה "יציאת אירופה"  ומאז דרכם לא נפרדת עד מותם</vt:lpstr>
      <vt:lpstr>מצגת של PowerPoint</vt:lpstr>
      <vt:lpstr>יוסף עם קום המדינה  בשנת 1948-9</vt:lpstr>
      <vt:lpstr>בטי ושלמה אחיה בשירות הצבאי שנת 1950</vt:lpstr>
      <vt:lpstr>בטי ויוסף בארץ המתחדשת  - בחיפה </vt:lpstr>
      <vt:lpstr>מצגת של PowerPoint</vt:lpstr>
      <vt:lpstr>בטי ויוסי – תמונת חתונה</vt:lpstr>
      <vt:lpstr>בטי ויוסי מרקוביץ - עם ראובן בנם הבכור</vt:lpstr>
      <vt:lpstr>בטי עם הבן הצעיר אורי</vt:lpstr>
      <vt:lpstr>"מהעיר אל הכפר" - חקלאים במושב סגולה</vt:lpstr>
      <vt:lpstr>יוסי מרקוביץ במשק</vt:lpstr>
      <vt:lpstr>מצגת של PowerPoint</vt:lpstr>
      <vt:lpstr>מצגת של PowerPoint</vt:lpstr>
      <vt:lpstr>בטי ויוסי – בחתונה של ראובן</vt:lpstr>
      <vt:lpstr>חתונת הבן אורי</vt:lpstr>
      <vt:lpstr>הדור השני - ראובן ואורי מרקוביץ בילדותם</vt:lpstr>
      <vt:lpstr>ראובן ואורי מרקוביץ</vt:lpstr>
      <vt:lpstr>ראובן מרקוביץ ומשפחתו</vt:lpstr>
      <vt:lpstr>אורי מרקוביץ ומשפחתו – הדור השלישי  </vt:lpstr>
      <vt:lpstr>הדור הרביעי - הנינים של בטי ויוסי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Teacher</dc:creator>
  <cp:lastModifiedBy>All</cp:lastModifiedBy>
  <cp:revision>32</cp:revision>
  <dcterms:created xsi:type="dcterms:W3CDTF">2016-04-27T10:03:53Z</dcterms:created>
  <dcterms:modified xsi:type="dcterms:W3CDTF">2017-07-19T10:45:37Z</dcterms:modified>
</cp:coreProperties>
</file>