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041" autoAdjust="0"/>
    <p:restoredTop sz="94660"/>
  </p:normalViewPr>
  <p:slideViewPr>
    <p:cSldViewPr snapToGrid="0">
      <p:cViewPr varScale="1">
        <p:scale>
          <a:sx n="62" d="100"/>
          <a:sy n="62" d="100"/>
        </p:scale>
        <p:origin x="-72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C3BBA6-CCCB-4469-AD45-4A20874CC8DE}" type="doc">
      <dgm:prSet loTypeId="urn:microsoft.com/office/officeart/2005/8/layout/orgChart1" loCatId="hierarchy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pPr rtl="1"/>
          <a:endParaRPr lang="he-IL"/>
        </a:p>
      </dgm:t>
    </dgm:pt>
    <dgm:pt modelId="{783DBDDD-5448-4AAF-A7BC-2E13F4D2FB20}">
      <dgm:prSet phldrT="[טקסט]" custT="1"/>
      <dgm:spPr/>
      <dgm:t>
        <a:bodyPr/>
        <a:lstStyle/>
        <a:p>
          <a:pPr rtl="1"/>
          <a:r>
            <a:rPr lang="he-IL" sz="1600" b="1" dirty="0" smtClean="0"/>
            <a:t>יוסף ורחל ז"ל</a:t>
          </a:r>
          <a:endParaRPr lang="he-IL" sz="1600" b="1" dirty="0"/>
        </a:p>
      </dgm:t>
    </dgm:pt>
    <dgm:pt modelId="{76B2B691-A0B0-46E3-AD55-2F222B8A5D81}" type="parTrans" cxnId="{535DE897-5630-48A7-AC7F-80FBF4AEB651}">
      <dgm:prSet/>
      <dgm:spPr/>
      <dgm:t>
        <a:bodyPr/>
        <a:lstStyle/>
        <a:p>
          <a:pPr rtl="1"/>
          <a:endParaRPr lang="he-IL" b="1"/>
        </a:p>
      </dgm:t>
    </dgm:pt>
    <dgm:pt modelId="{33C32F4E-807D-4378-886A-2F85A65B9FA0}" type="sibTrans" cxnId="{535DE897-5630-48A7-AC7F-80FBF4AEB651}">
      <dgm:prSet/>
      <dgm:spPr/>
      <dgm:t>
        <a:bodyPr/>
        <a:lstStyle/>
        <a:p>
          <a:pPr rtl="1"/>
          <a:endParaRPr lang="he-IL" b="1"/>
        </a:p>
      </dgm:t>
    </dgm:pt>
    <dgm:pt modelId="{CE584E07-BD2E-4CA6-9868-13E15D28DA8C}">
      <dgm:prSet phldrT="[טקסט]"/>
      <dgm:spPr/>
      <dgm:t>
        <a:bodyPr/>
        <a:lstStyle/>
        <a:p>
          <a:pPr rtl="1"/>
          <a:r>
            <a:rPr lang="he-IL" b="1" dirty="0" smtClean="0"/>
            <a:t>אילנה ואברם</a:t>
          </a:r>
          <a:endParaRPr lang="he-IL" b="1" dirty="0"/>
        </a:p>
      </dgm:t>
    </dgm:pt>
    <dgm:pt modelId="{11077E0A-CC60-4FF5-90EE-6FCA2D16425E}" type="parTrans" cxnId="{EA5806DB-29C7-4C15-85DE-04998D01B8E2}">
      <dgm:prSet/>
      <dgm:spPr/>
      <dgm:t>
        <a:bodyPr/>
        <a:lstStyle/>
        <a:p>
          <a:pPr rtl="1"/>
          <a:endParaRPr lang="he-IL" b="1"/>
        </a:p>
      </dgm:t>
    </dgm:pt>
    <dgm:pt modelId="{8EDB51A2-A02A-4C67-98C2-6B25CE161380}" type="sibTrans" cxnId="{EA5806DB-29C7-4C15-85DE-04998D01B8E2}">
      <dgm:prSet/>
      <dgm:spPr/>
      <dgm:t>
        <a:bodyPr/>
        <a:lstStyle/>
        <a:p>
          <a:pPr rtl="1"/>
          <a:endParaRPr lang="he-IL" b="1"/>
        </a:p>
      </dgm:t>
    </dgm:pt>
    <dgm:pt modelId="{EFEB2361-3169-42D5-BAAD-35EC1D4A9ECE}">
      <dgm:prSet phldrT="[טקסט]"/>
      <dgm:spPr/>
      <dgm:t>
        <a:bodyPr/>
        <a:lstStyle/>
        <a:p>
          <a:pPr rtl="1"/>
          <a:r>
            <a:rPr lang="he-IL" b="1" dirty="0" smtClean="0"/>
            <a:t>שושנה ואלפרד</a:t>
          </a:r>
          <a:endParaRPr lang="he-IL" b="1" dirty="0"/>
        </a:p>
      </dgm:t>
    </dgm:pt>
    <dgm:pt modelId="{CCD67498-3B9D-47C6-B744-BF2435E7E169}" type="parTrans" cxnId="{1E438034-F1FC-488B-848E-23BE3491114A}">
      <dgm:prSet/>
      <dgm:spPr/>
      <dgm:t>
        <a:bodyPr/>
        <a:lstStyle/>
        <a:p>
          <a:pPr rtl="1"/>
          <a:endParaRPr lang="he-IL" b="1"/>
        </a:p>
      </dgm:t>
    </dgm:pt>
    <dgm:pt modelId="{6AC56DF0-4AA8-4E6D-9640-F40CBB77E360}" type="sibTrans" cxnId="{1E438034-F1FC-488B-848E-23BE3491114A}">
      <dgm:prSet/>
      <dgm:spPr/>
      <dgm:t>
        <a:bodyPr/>
        <a:lstStyle/>
        <a:p>
          <a:pPr rtl="1"/>
          <a:endParaRPr lang="he-IL" b="1"/>
        </a:p>
      </dgm:t>
    </dgm:pt>
    <dgm:pt modelId="{49D548E7-5FAB-4134-97AE-0E557D86435F}">
      <dgm:prSet phldrT="[טקסט]"/>
      <dgm:spPr/>
      <dgm:t>
        <a:bodyPr/>
        <a:lstStyle/>
        <a:p>
          <a:pPr rtl="1"/>
          <a:r>
            <a:rPr lang="he-IL" b="1" dirty="0" smtClean="0"/>
            <a:t>פורטונה ואלי ז"ל</a:t>
          </a:r>
          <a:endParaRPr lang="he-IL" b="1" dirty="0"/>
        </a:p>
      </dgm:t>
    </dgm:pt>
    <dgm:pt modelId="{AB7C8159-D17B-4985-9055-F3ECDE3AA381}" type="parTrans" cxnId="{A8987BE0-72EB-42FD-BBFD-72FD10C68C10}">
      <dgm:prSet/>
      <dgm:spPr/>
      <dgm:t>
        <a:bodyPr/>
        <a:lstStyle/>
        <a:p>
          <a:pPr rtl="1"/>
          <a:endParaRPr lang="he-IL" b="1"/>
        </a:p>
      </dgm:t>
    </dgm:pt>
    <dgm:pt modelId="{198F8972-259B-4A42-9BC4-70FEE2394B58}" type="sibTrans" cxnId="{A8987BE0-72EB-42FD-BBFD-72FD10C68C10}">
      <dgm:prSet/>
      <dgm:spPr/>
      <dgm:t>
        <a:bodyPr/>
        <a:lstStyle/>
        <a:p>
          <a:pPr rtl="1"/>
          <a:endParaRPr lang="he-IL" b="1"/>
        </a:p>
      </dgm:t>
    </dgm:pt>
    <dgm:pt modelId="{021616D8-6521-4E3E-A9F1-79AEC094DFC3}">
      <dgm:prSet/>
      <dgm:spPr/>
      <dgm:t>
        <a:bodyPr/>
        <a:lstStyle/>
        <a:p>
          <a:pPr rtl="1"/>
          <a:r>
            <a:rPr lang="he-IL" b="1" dirty="0" smtClean="0"/>
            <a:t>משה ז"ל ואלנה</a:t>
          </a:r>
          <a:endParaRPr lang="he-IL" b="1" dirty="0"/>
        </a:p>
      </dgm:t>
    </dgm:pt>
    <dgm:pt modelId="{1533852C-CE96-4E32-9BD3-8E5450CB0E6C}" type="parTrans" cxnId="{1A2288F6-E05A-4F42-8611-605CEE2B56BE}">
      <dgm:prSet/>
      <dgm:spPr/>
      <dgm:t>
        <a:bodyPr/>
        <a:lstStyle/>
        <a:p>
          <a:pPr rtl="1"/>
          <a:endParaRPr lang="he-IL" b="1"/>
        </a:p>
      </dgm:t>
    </dgm:pt>
    <dgm:pt modelId="{7F5A3CA7-A3BE-4A67-B2F8-3C6671C77C60}" type="sibTrans" cxnId="{1A2288F6-E05A-4F42-8611-605CEE2B56BE}">
      <dgm:prSet/>
      <dgm:spPr/>
      <dgm:t>
        <a:bodyPr/>
        <a:lstStyle/>
        <a:p>
          <a:pPr rtl="1"/>
          <a:endParaRPr lang="he-IL" b="1"/>
        </a:p>
      </dgm:t>
    </dgm:pt>
    <dgm:pt modelId="{99206085-4884-4A8D-97EF-C1BF1A530819}">
      <dgm:prSet/>
      <dgm:spPr/>
      <dgm:t>
        <a:bodyPr/>
        <a:lstStyle/>
        <a:p>
          <a:pPr rtl="1"/>
          <a:r>
            <a:rPr lang="he-IL" b="1" dirty="0" smtClean="0"/>
            <a:t>אסתר ושלמה</a:t>
          </a:r>
          <a:endParaRPr lang="he-IL" b="1" dirty="0"/>
        </a:p>
      </dgm:t>
    </dgm:pt>
    <dgm:pt modelId="{6711496D-A224-475C-AD66-A80DDCAF99C1}" type="parTrans" cxnId="{77489C87-29DC-4B29-A675-2629B4735941}">
      <dgm:prSet/>
      <dgm:spPr/>
      <dgm:t>
        <a:bodyPr/>
        <a:lstStyle/>
        <a:p>
          <a:pPr rtl="1"/>
          <a:endParaRPr lang="he-IL" b="1"/>
        </a:p>
      </dgm:t>
    </dgm:pt>
    <dgm:pt modelId="{989C4D0B-2A33-428F-84BB-2CC7319F52BF}" type="sibTrans" cxnId="{77489C87-29DC-4B29-A675-2629B4735941}">
      <dgm:prSet/>
      <dgm:spPr/>
      <dgm:t>
        <a:bodyPr/>
        <a:lstStyle/>
        <a:p>
          <a:pPr rtl="1"/>
          <a:endParaRPr lang="he-IL" b="1"/>
        </a:p>
      </dgm:t>
    </dgm:pt>
    <dgm:pt modelId="{4CC288B8-EDB7-4B5D-A2DD-EE0FBD8463D5}">
      <dgm:prSet/>
      <dgm:spPr/>
      <dgm:t>
        <a:bodyPr/>
        <a:lstStyle/>
        <a:p>
          <a:pPr rtl="1"/>
          <a:r>
            <a:rPr lang="he-IL" b="1" dirty="0" smtClean="0"/>
            <a:t>ורד ויעקב</a:t>
          </a:r>
          <a:endParaRPr lang="he-IL" b="1" dirty="0"/>
        </a:p>
      </dgm:t>
    </dgm:pt>
    <dgm:pt modelId="{19A5A2BE-8967-4511-8F12-C6204970C1E1}" type="parTrans" cxnId="{5084B9FD-5180-459C-AA9A-51C080267655}">
      <dgm:prSet/>
      <dgm:spPr/>
      <dgm:t>
        <a:bodyPr/>
        <a:lstStyle/>
        <a:p>
          <a:pPr rtl="1"/>
          <a:endParaRPr lang="he-IL" b="1"/>
        </a:p>
      </dgm:t>
    </dgm:pt>
    <dgm:pt modelId="{B452D11E-586D-4FB1-8F4B-57F55927F424}" type="sibTrans" cxnId="{5084B9FD-5180-459C-AA9A-51C080267655}">
      <dgm:prSet/>
      <dgm:spPr/>
      <dgm:t>
        <a:bodyPr/>
        <a:lstStyle/>
        <a:p>
          <a:pPr rtl="1"/>
          <a:endParaRPr lang="he-IL" b="1"/>
        </a:p>
      </dgm:t>
    </dgm:pt>
    <dgm:pt modelId="{9FA5019C-C057-44F0-8CDC-0A2FE8C314D3}">
      <dgm:prSet/>
      <dgm:spPr/>
      <dgm:t>
        <a:bodyPr/>
        <a:lstStyle/>
        <a:p>
          <a:pPr rtl="1"/>
          <a:r>
            <a:rPr lang="he-IL" b="1" smtClean="0"/>
            <a:t>שוקי ומרים</a:t>
          </a:r>
          <a:endParaRPr lang="he-IL" b="1" dirty="0"/>
        </a:p>
      </dgm:t>
    </dgm:pt>
    <dgm:pt modelId="{7D1C25E8-EC47-4FE1-9CC2-12CF9B640CB6}" type="parTrans" cxnId="{219D1F46-5CF3-4E0D-83F9-80A26E6F40A8}">
      <dgm:prSet/>
      <dgm:spPr/>
      <dgm:t>
        <a:bodyPr/>
        <a:lstStyle/>
        <a:p>
          <a:pPr rtl="1"/>
          <a:endParaRPr lang="he-IL" b="1"/>
        </a:p>
      </dgm:t>
    </dgm:pt>
    <dgm:pt modelId="{5823529B-5C84-4069-AC7E-1469F2E1279C}" type="sibTrans" cxnId="{219D1F46-5CF3-4E0D-83F9-80A26E6F40A8}">
      <dgm:prSet/>
      <dgm:spPr/>
      <dgm:t>
        <a:bodyPr/>
        <a:lstStyle/>
        <a:p>
          <a:pPr rtl="1"/>
          <a:endParaRPr lang="he-IL" b="1"/>
        </a:p>
      </dgm:t>
    </dgm:pt>
    <dgm:pt modelId="{5BB935C9-176D-40C7-BC96-42E51E52EB83}">
      <dgm:prSet/>
      <dgm:spPr/>
      <dgm:t>
        <a:bodyPr/>
        <a:lstStyle/>
        <a:p>
          <a:pPr rtl="1"/>
          <a:r>
            <a:rPr lang="he-IL" b="1" dirty="0" smtClean="0"/>
            <a:t>שרה ויעקב</a:t>
          </a:r>
          <a:endParaRPr lang="he-IL" b="1" dirty="0"/>
        </a:p>
      </dgm:t>
    </dgm:pt>
    <dgm:pt modelId="{9570C8EF-74D8-4E07-AA10-105054FAA70F}" type="parTrans" cxnId="{490775AC-A80E-4A40-BD87-F5852F56F04E}">
      <dgm:prSet/>
      <dgm:spPr/>
      <dgm:t>
        <a:bodyPr/>
        <a:lstStyle/>
        <a:p>
          <a:pPr rtl="1"/>
          <a:endParaRPr lang="he-IL" b="1"/>
        </a:p>
      </dgm:t>
    </dgm:pt>
    <dgm:pt modelId="{0656F2D8-6C01-4007-A100-A96CBD90C80F}" type="sibTrans" cxnId="{490775AC-A80E-4A40-BD87-F5852F56F04E}">
      <dgm:prSet/>
      <dgm:spPr/>
      <dgm:t>
        <a:bodyPr/>
        <a:lstStyle/>
        <a:p>
          <a:pPr rtl="1"/>
          <a:endParaRPr lang="he-IL" b="1"/>
        </a:p>
      </dgm:t>
    </dgm:pt>
    <dgm:pt modelId="{4259564E-7E52-454F-A38F-E9B4CBE22962}">
      <dgm:prSet/>
      <dgm:spPr/>
      <dgm:t>
        <a:bodyPr/>
        <a:lstStyle/>
        <a:p>
          <a:pPr rtl="1"/>
          <a:r>
            <a:rPr lang="he-IL" b="1" dirty="0" smtClean="0"/>
            <a:t>מירה ובן ז"ל</a:t>
          </a:r>
          <a:endParaRPr lang="he-IL" b="1" dirty="0"/>
        </a:p>
      </dgm:t>
    </dgm:pt>
    <dgm:pt modelId="{91F77AED-B258-4B83-B1FE-1EF5AA0FF07E}" type="parTrans" cxnId="{2ABFE211-D0B6-4DED-A354-9D3882A06D85}">
      <dgm:prSet/>
      <dgm:spPr/>
      <dgm:t>
        <a:bodyPr/>
        <a:lstStyle/>
        <a:p>
          <a:pPr rtl="1"/>
          <a:endParaRPr lang="he-IL" b="1"/>
        </a:p>
      </dgm:t>
    </dgm:pt>
    <dgm:pt modelId="{BEF60F0E-DB26-4538-89CC-A7E82F3F2886}" type="sibTrans" cxnId="{2ABFE211-D0B6-4DED-A354-9D3882A06D85}">
      <dgm:prSet/>
      <dgm:spPr/>
      <dgm:t>
        <a:bodyPr/>
        <a:lstStyle/>
        <a:p>
          <a:pPr rtl="1"/>
          <a:endParaRPr lang="he-IL" b="1"/>
        </a:p>
      </dgm:t>
    </dgm:pt>
    <dgm:pt modelId="{81121ECE-6810-4F70-9FDA-4E21541759F7}">
      <dgm:prSet/>
      <dgm:spPr/>
      <dgm:t>
        <a:bodyPr/>
        <a:lstStyle/>
        <a:p>
          <a:pPr rtl="1"/>
          <a:r>
            <a:rPr lang="he-IL" b="1" dirty="0" smtClean="0"/>
            <a:t>אבי  ולבנה</a:t>
          </a:r>
          <a:endParaRPr lang="he-IL" b="1" dirty="0"/>
        </a:p>
      </dgm:t>
    </dgm:pt>
    <dgm:pt modelId="{3C6F656A-33F7-431D-B65D-CE154F995BF6}" type="parTrans" cxnId="{BBFC9542-4A3A-4112-B2C9-B5810A3115E4}">
      <dgm:prSet/>
      <dgm:spPr/>
      <dgm:t>
        <a:bodyPr/>
        <a:lstStyle/>
        <a:p>
          <a:pPr rtl="1"/>
          <a:endParaRPr lang="he-IL" b="1"/>
        </a:p>
      </dgm:t>
    </dgm:pt>
    <dgm:pt modelId="{D9810AA9-EC18-4867-84AA-D2AB13C4A7F6}" type="sibTrans" cxnId="{BBFC9542-4A3A-4112-B2C9-B5810A3115E4}">
      <dgm:prSet/>
      <dgm:spPr/>
      <dgm:t>
        <a:bodyPr/>
        <a:lstStyle/>
        <a:p>
          <a:pPr rtl="1"/>
          <a:endParaRPr lang="he-IL" b="1"/>
        </a:p>
      </dgm:t>
    </dgm:pt>
    <dgm:pt modelId="{2AECF2C8-BFA1-43F1-956E-39578FF0C0BB}">
      <dgm:prSet/>
      <dgm:spPr/>
      <dgm:t>
        <a:bodyPr/>
        <a:lstStyle/>
        <a:p>
          <a:pPr rtl="1"/>
          <a:r>
            <a:rPr lang="he-IL" b="1" dirty="0" smtClean="0"/>
            <a:t>בני ואלה</a:t>
          </a:r>
          <a:endParaRPr lang="he-IL" b="1" dirty="0"/>
        </a:p>
      </dgm:t>
    </dgm:pt>
    <dgm:pt modelId="{22E1218F-CED6-4F4A-85DB-098415C6FAC1}" type="parTrans" cxnId="{B328DA53-899F-41C5-8CC3-9F9BA1BB2033}">
      <dgm:prSet/>
      <dgm:spPr/>
      <dgm:t>
        <a:bodyPr/>
        <a:lstStyle/>
        <a:p>
          <a:pPr rtl="1"/>
          <a:endParaRPr lang="he-IL" b="1"/>
        </a:p>
      </dgm:t>
    </dgm:pt>
    <dgm:pt modelId="{0E9BF2D4-3107-4650-BCFC-E75B9BFB3985}" type="sibTrans" cxnId="{B328DA53-899F-41C5-8CC3-9F9BA1BB2033}">
      <dgm:prSet/>
      <dgm:spPr/>
      <dgm:t>
        <a:bodyPr/>
        <a:lstStyle/>
        <a:p>
          <a:pPr rtl="1"/>
          <a:endParaRPr lang="he-IL" b="1"/>
        </a:p>
      </dgm:t>
    </dgm:pt>
    <dgm:pt modelId="{F90ACF07-C2E6-458F-9B93-1C1AFADC452D}">
      <dgm:prSet/>
      <dgm:spPr/>
      <dgm:t>
        <a:bodyPr/>
        <a:lstStyle/>
        <a:p>
          <a:pPr rtl="1"/>
          <a:r>
            <a:rPr lang="he-IL" b="1" dirty="0" smtClean="0"/>
            <a:t>אמנון וישראלה</a:t>
          </a:r>
          <a:endParaRPr lang="he-IL" b="1" dirty="0"/>
        </a:p>
      </dgm:t>
    </dgm:pt>
    <dgm:pt modelId="{397D7139-6F99-458C-9465-73B7A585C4C4}" type="parTrans" cxnId="{43063562-A7E8-4354-87F3-198DCF5D603C}">
      <dgm:prSet/>
      <dgm:spPr/>
      <dgm:t>
        <a:bodyPr/>
        <a:lstStyle/>
        <a:p>
          <a:pPr rtl="1"/>
          <a:endParaRPr lang="he-IL" b="1"/>
        </a:p>
      </dgm:t>
    </dgm:pt>
    <dgm:pt modelId="{27A67D06-01DA-4F80-A8DE-99DCD50767BA}" type="sibTrans" cxnId="{43063562-A7E8-4354-87F3-198DCF5D603C}">
      <dgm:prSet/>
      <dgm:spPr/>
      <dgm:t>
        <a:bodyPr/>
        <a:lstStyle/>
        <a:p>
          <a:pPr rtl="1"/>
          <a:endParaRPr lang="he-IL" b="1"/>
        </a:p>
      </dgm:t>
    </dgm:pt>
    <dgm:pt modelId="{AFD96AE5-598C-4B2D-A3A0-6A3783290E31}">
      <dgm:prSet/>
      <dgm:spPr/>
      <dgm:t>
        <a:bodyPr/>
        <a:lstStyle/>
        <a:p>
          <a:pPr rtl="1"/>
          <a:r>
            <a:rPr lang="he-IL" b="1" dirty="0" smtClean="0"/>
            <a:t>אמנון וירדנה</a:t>
          </a:r>
          <a:endParaRPr lang="he-IL" b="1" dirty="0"/>
        </a:p>
      </dgm:t>
    </dgm:pt>
    <dgm:pt modelId="{2D728B6A-663F-4528-B040-7EFD87550114}" type="parTrans" cxnId="{3141BB36-C440-45EE-9F47-777B6EFEA8BD}">
      <dgm:prSet/>
      <dgm:spPr/>
      <dgm:t>
        <a:bodyPr/>
        <a:lstStyle/>
        <a:p>
          <a:pPr rtl="1"/>
          <a:endParaRPr lang="he-IL" b="1"/>
        </a:p>
      </dgm:t>
    </dgm:pt>
    <dgm:pt modelId="{546D9FC2-001B-4086-A482-C004ABE66CEE}" type="sibTrans" cxnId="{3141BB36-C440-45EE-9F47-777B6EFEA8BD}">
      <dgm:prSet/>
      <dgm:spPr/>
      <dgm:t>
        <a:bodyPr/>
        <a:lstStyle/>
        <a:p>
          <a:pPr rtl="1"/>
          <a:endParaRPr lang="he-IL" b="1"/>
        </a:p>
      </dgm:t>
    </dgm:pt>
    <dgm:pt modelId="{F233B5A4-292E-473A-AEF7-29E227788681}">
      <dgm:prSet/>
      <dgm:spPr/>
      <dgm:t>
        <a:bodyPr/>
        <a:lstStyle/>
        <a:p>
          <a:pPr rtl="1"/>
          <a:r>
            <a:rPr lang="he-IL" b="1" dirty="0" smtClean="0"/>
            <a:t>שושנה ויוסי</a:t>
          </a:r>
          <a:endParaRPr lang="he-IL" b="1" dirty="0"/>
        </a:p>
      </dgm:t>
    </dgm:pt>
    <dgm:pt modelId="{3E53CF90-25EA-4AA3-BD13-6E900E38560B}" type="parTrans" cxnId="{81E31956-7821-4C3C-B351-CE55BA5FE053}">
      <dgm:prSet/>
      <dgm:spPr/>
      <dgm:t>
        <a:bodyPr/>
        <a:lstStyle/>
        <a:p>
          <a:pPr rtl="1"/>
          <a:endParaRPr lang="he-IL" b="1"/>
        </a:p>
      </dgm:t>
    </dgm:pt>
    <dgm:pt modelId="{89B594D8-48DD-4017-8EC2-8193F5BF18DB}" type="sibTrans" cxnId="{81E31956-7821-4C3C-B351-CE55BA5FE053}">
      <dgm:prSet/>
      <dgm:spPr/>
      <dgm:t>
        <a:bodyPr/>
        <a:lstStyle/>
        <a:p>
          <a:pPr rtl="1"/>
          <a:endParaRPr lang="he-IL" b="1"/>
        </a:p>
      </dgm:t>
    </dgm:pt>
    <dgm:pt modelId="{42EF426F-BCE6-4B5E-A974-B306A6215115}">
      <dgm:prSet/>
      <dgm:spPr/>
      <dgm:t>
        <a:bodyPr/>
        <a:lstStyle/>
        <a:p>
          <a:pPr rtl="1"/>
          <a:r>
            <a:rPr lang="he-IL" b="1" dirty="0" err="1" smtClean="0"/>
            <a:t>בתאל</a:t>
          </a:r>
          <a:endParaRPr lang="he-IL" b="1" dirty="0"/>
        </a:p>
      </dgm:t>
    </dgm:pt>
    <dgm:pt modelId="{889FE0B6-56C4-42A4-9FC7-54D1019D65BF}" type="parTrans" cxnId="{F6554823-61C0-4ECD-8002-9C4FEAEB4047}">
      <dgm:prSet/>
      <dgm:spPr/>
      <dgm:t>
        <a:bodyPr/>
        <a:lstStyle/>
        <a:p>
          <a:pPr rtl="1"/>
          <a:endParaRPr lang="he-IL" b="1"/>
        </a:p>
      </dgm:t>
    </dgm:pt>
    <dgm:pt modelId="{325265D4-3901-4BEC-95AC-9036758077DF}" type="sibTrans" cxnId="{F6554823-61C0-4ECD-8002-9C4FEAEB4047}">
      <dgm:prSet/>
      <dgm:spPr/>
      <dgm:t>
        <a:bodyPr/>
        <a:lstStyle/>
        <a:p>
          <a:pPr rtl="1"/>
          <a:endParaRPr lang="he-IL" b="1"/>
        </a:p>
      </dgm:t>
    </dgm:pt>
    <dgm:pt modelId="{E3BC0E90-87AB-43C3-8A62-8579A6706923}">
      <dgm:prSet/>
      <dgm:spPr/>
      <dgm:t>
        <a:bodyPr/>
        <a:lstStyle/>
        <a:p>
          <a:pPr rtl="1"/>
          <a:r>
            <a:rPr lang="he-IL" b="1" dirty="0" smtClean="0"/>
            <a:t>עשהאל</a:t>
          </a:r>
          <a:endParaRPr lang="he-IL" b="1" dirty="0"/>
        </a:p>
      </dgm:t>
    </dgm:pt>
    <dgm:pt modelId="{4B981EAB-2C9A-4B5B-924A-11BD4EBAD9A0}" type="parTrans" cxnId="{C682EB22-A99E-473E-80FA-C20025A8C82C}">
      <dgm:prSet/>
      <dgm:spPr/>
      <dgm:t>
        <a:bodyPr/>
        <a:lstStyle/>
        <a:p>
          <a:pPr rtl="1"/>
          <a:endParaRPr lang="he-IL" b="1"/>
        </a:p>
      </dgm:t>
    </dgm:pt>
    <dgm:pt modelId="{235AD914-AC2D-4500-85C4-12DF182B8FAF}" type="sibTrans" cxnId="{C682EB22-A99E-473E-80FA-C20025A8C82C}">
      <dgm:prSet/>
      <dgm:spPr/>
      <dgm:t>
        <a:bodyPr/>
        <a:lstStyle/>
        <a:p>
          <a:pPr rtl="1"/>
          <a:endParaRPr lang="he-IL" b="1"/>
        </a:p>
      </dgm:t>
    </dgm:pt>
    <dgm:pt modelId="{4A792DB7-A23D-487B-B39C-9F4352360543}">
      <dgm:prSet/>
      <dgm:spPr/>
      <dgm:t>
        <a:bodyPr/>
        <a:lstStyle/>
        <a:p>
          <a:pPr rtl="1"/>
          <a:r>
            <a:rPr lang="he-IL" b="1" dirty="0" smtClean="0"/>
            <a:t>הודיה</a:t>
          </a:r>
          <a:endParaRPr lang="he-IL" b="1" dirty="0"/>
        </a:p>
      </dgm:t>
    </dgm:pt>
    <dgm:pt modelId="{95FD593D-175F-4A65-AAC1-A0222961AC97}" type="parTrans" cxnId="{40B46BF9-AC63-4DBC-A746-A8C410BECB42}">
      <dgm:prSet/>
      <dgm:spPr/>
      <dgm:t>
        <a:bodyPr/>
        <a:lstStyle/>
        <a:p>
          <a:pPr rtl="1"/>
          <a:endParaRPr lang="he-IL" b="1"/>
        </a:p>
      </dgm:t>
    </dgm:pt>
    <dgm:pt modelId="{DBE5D762-DAC7-42FC-A8D2-D50DA1F63E01}" type="sibTrans" cxnId="{40B46BF9-AC63-4DBC-A746-A8C410BECB42}">
      <dgm:prSet/>
      <dgm:spPr/>
      <dgm:t>
        <a:bodyPr/>
        <a:lstStyle/>
        <a:p>
          <a:pPr rtl="1"/>
          <a:endParaRPr lang="he-IL" b="1"/>
        </a:p>
      </dgm:t>
    </dgm:pt>
    <dgm:pt modelId="{9FE0B753-0EFB-4272-889C-B5C26D68CDC9}">
      <dgm:prSet/>
      <dgm:spPr/>
      <dgm:t>
        <a:bodyPr/>
        <a:lstStyle/>
        <a:p>
          <a:pPr rtl="1"/>
          <a:r>
            <a:rPr lang="he-IL" b="1" dirty="0" smtClean="0"/>
            <a:t>הראל</a:t>
          </a:r>
          <a:endParaRPr lang="he-IL" b="1" dirty="0"/>
        </a:p>
      </dgm:t>
    </dgm:pt>
    <dgm:pt modelId="{1AC53913-D395-45C0-81AB-DFA9B826FC8A}" type="parTrans" cxnId="{1E5F6411-09F9-4E48-9FF9-785877AF2140}">
      <dgm:prSet/>
      <dgm:spPr/>
      <dgm:t>
        <a:bodyPr/>
        <a:lstStyle/>
        <a:p>
          <a:pPr rtl="1"/>
          <a:endParaRPr lang="he-IL" b="1"/>
        </a:p>
      </dgm:t>
    </dgm:pt>
    <dgm:pt modelId="{B968C1D0-8111-45B1-997A-BF0BB54B24A4}" type="sibTrans" cxnId="{1E5F6411-09F9-4E48-9FF9-785877AF2140}">
      <dgm:prSet/>
      <dgm:spPr/>
      <dgm:t>
        <a:bodyPr/>
        <a:lstStyle/>
        <a:p>
          <a:pPr rtl="1"/>
          <a:endParaRPr lang="he-IL" b="1"/>
        </a:p>
      </dgm:t>
    </dgm:pt>
    <dgm:pt modelId="{F2938E51-97D5-4361-B438-E90611EC8F8C}">
      <dgm:prSet/>
      <dgm:spPr/>
      <dgm:t>
        <a:bodyPr/>
        <a:lstStyle/>
        <a:p>
          <a:pPr rtl="1"/>
          <a:r>
            <a:rPr lang="he-IL" b="1" dirty="0" smtClean="0"/>
            <a:t>אליה</a:t>
          </a:r>
          <a:endParaRPr lang="he-IL" b="1" dirty="0"/>
        </a:p>
      </dgm:t>
    </dgm:pt>
    <dgm:pt modelId="{5F656331-9F3E-4C3B-9123-E87B09B454EA}" type="parTrans" cxnId="{BE477776-3137-46E6-93B4-6CB9C343B2FB}">
      <dgm:prSet/>
      <dgm:spPr/>
      <dgm:t>
        <a:bodyPr/>
        <a:lstStyle/>
        <a:p>
          <a:pPr rtl="1"/>
          <a:endParaRPr lang="he-IL" b="1"/>
        </a:p>
      </dgm:t>
    </dgm:pt>
    <dgm:pt modelId="{4A419905-C260-441D-B803-22BBA0909797}" type="sibTrans" cxnId="{BE477776-3137-46E6-93B4-6CB9C343B2FB}">
      <dgm:prSet/>
      <dgm:spPr/>
      <dgm:t>
        <a:bodyPr/>
        <a:lstStyle/>
        <a:p>
          <a:pPr rtl="1"/>
          <a:endParaRPr lang="he-IL" b="1"/>
        </a:p>
      </dgm:t>
    </dgm:pt>
    <dgm:pt modelId="{382BA139-9679-40AF-BD34-5722A4FED40C}">
      <dgm:prSet/>
      <dgm:spPr/>
      <dgm:t>
        <a:bodyPr/>
        <a:lstStyle/>
        <a:p>
          <a:pPr rtl="1"/>
          <a:r>
            <a:rPr lang="he-IL" b="1" dirty="0" smtClean="0"/>
            <a:t>צופיה</a:t>
          </a:r>
          <a:endParaRPr lang="he-IL" b="1" dirty="0"/>
        </a:p>
      </dgm:t>
    </dgm:pt>
    <dgm:pt modelId="{3F96E6B9-6B71-49EE-A032-D85DF949C75E}" type="parTrans" cxnId="{BBEAB420-198D-481B-8486-3F3127D65FB5}">
      <dgm:prSet/>
      <dgm:spPr/>
      <dgm:t>
        <a:bodyPr/>
        <a:lstStyle/>
        <a:p>
          <a:pPr rtl="1"/>
          <a:endParaRPr lang="he-IL" b="1"/>
        </a:p>
      </dgm:t>
    </dgm:pt>
    <dgm:pt modelId="{D2E7DFEE-3C00-4B14-9001-49DC440E09AC}" type="sibTrans" cxnId="{BBEAB420-198D-481B-8486-3F3127D65FB5}">
      <dgm:prSet/>
      <dgm:spPr/>
      <dgm:t>
        <a:bodyPr/>
        <a:lstStyle/>
        <a:p>
          <a:pPr rtl="1"/>
          <a:endParaRPr lang="he-IL" b="1"/>
        </a:p>
      </dgm:t>
    </dgm:pt>
    <dgm:pt modelId="{B9E5EAE5-8B8A-434D-BD13-158CBA7B422D}">
      <dgm:prSet/>
      <dgm:spPr/>
      <dgm:t>
        <a:bodyPr/>
        <a:lstStyle/>
        <a:p>
          <a:pPr rtl="1"/>
          <a:r>
            <a:rPr lang="he-IL" b="1" dirty="0" smtClean="0"/>
            <a:t>טליה</a:t>
          </a:r>
          <a:endParaRPr lang="he-IL" b="1" dirty="0"/>
        </a:p>
      </dgm:t>
    </dgm:pt>
    <dgm:pt modelId="{84752FDD-BEDC-429C-ADBA-24C04EB8FBC2}" type="parTrans" cxnId="{E0828242-1FC8-49BE-802B-5C16801975D6}">
      <dgm:prSet/>
      <dgm:spPr/>
      <dgm:t>
        <a:bodyPr/>
        <a:lstStyle/>
        <a:p>
          <a:pPr rtl="1"/>
          <a:endParaRPr lang="he-IL" b="1"/>
        </a:p>
      </dgm:t>
    </dgm:pt>
    <dgm:pt modelId="{062043D7-A396-4B8E-AB33-41ED3A9273EB}" type="sibTrans" cxnId="{E0828242-1FC8-49BE-802B-5C16801975D6}">
      <dgm:prSet/>
      <dgm:spPr/>
      <dgm:t>
        <a:bodyPr/>
        <a:lstStyle/>
        <a:p>
          <a:pPr rtl="1"/>
          <a:endParaRPr lang="he-IL" b="1"/>
        </a:p>
      </dgm:t>
    </dgm:pt>
    <dgm:pt modelId="{ABB1269F-3ACA-409D-BAF2-0D6DAC8F4F74}">
      <dgm:prSet/>
      <dgm:spPr/>
      <dgm:t>
        <a:bodyPr/>
        <a:lstStyle/>
        <a:p>
          <a:pPr rtl="1"/>
          <a:r>
            <a:rPr lang="he-IL" b="1" dirty="0" err="1" smtClean="0"/>
            <a:t>פריאל</a:t>
          </a:r>
          <a:endParaRPr lang="he-IL" b="1" dirty="0"/>
        </a:p>
      </dgm:t>
    </dgm:pt>
    <dgm:pt modelId="{EAC06F73-5CF8-4A61-A8F5-8999E94DE251}" type="parTrans" cxnId="{40886211-A268-4AA7-A561-C72591A89744}">
      <dgm:prSet/>
      <dgm:spPr/>
      <dgm:t>
        <a:bodyPr/>
        <a:lstStyle/>
        <a:p>
          <a:pPr rtl="1"/>
          <a:endParaRPr lang="he-IL" b="1"/>
        </a:p>
      </dgm:t>
    </dgm:pt>
    <dgm:pt modelId="{BC4E0B67-E063-422A-93ED-12D981A365D7}" type="sibTrans" cxnId="{40886211-A268-4AA7-A561-C72591A89744}">
      <dgm:prSet/>
      <dgm:spPr/>
      <dgm:t>
        <a:bodyPr/>
        <a:lstStyle/>
        <a:p>
          <a:pPr rtl="1"/>
          <a:endParaRPr lang="he-IL" b="1"/>
        </a:p>
      </dgm:t>
    </dgm:pt>
    <dgm:pt modelId="{A5BAAE7F-51A6-4866-9368-D79D20BFDB47}">
      <dgm:prSet/>
      <dgm:spPr/>
      <dgm:t>
        <a:bodyPr/>
        <a:lstStyle/>
        <a:p>
          <a:pPr rtl="1"/>
          <a:r>
            <a:rPr lang="he-IL" b="1" dirty="0" smtClean="0"/>
            <a:t>איתמר</a:t>
          </a:r>
          <a:endParaRPr lang="he-IL" b="1" dirty="0"/>
        </a:p>
      </dgm:t>
    </dgm:pt>
    <dgm:pt modelId="{4686D9FD-5C88-4074-81F7-968868BC6863}" type="parTrans" cxnId="{C40D2E81-42FA-45DD-890B-D196ECF11F5E}">
      <dgm:prSet/>
      <dgm:spPr/>
      <dgm:t>
        <a:bodyPr/>
        <a:lstStyle/>
        <a:p>
          <a:pPr rtl="1"/>
          <a:endParaRPr lang="he-IL" b="1"/>
        </a:p>
      </dgm:t>
    </dgm:pt>
    <dgm:pt modelId="{8E0528E8-5E86-431E-A332-DB8C5F8DA416}" type="sibTrans" cxnId="{C40D2E81-42FA-45DD-890B-D196ECF11F5E}">
      <dgm:prSet/>
      <dgm:spPr/>
      <dgm:t>
        <a:bodyPr/>
        <a:lstStyle/>
        <a:p>
          <a:pPr rtl="1"/>
          <a:endParaRPr lang="he-IL" b="1"/>
        </a:p>
      </dgm:t>
    </dgm:pt>
    <dgm:pt modelId="{A2B30C0B-B9A6-458F-A407-07DF9E4F56C5}">
      <dgm:prSet/>
      <dgm:spPr/>
      <dgm:t>
        <a:bodyPr/>
        <a:lstStyle/>
        <a:p>
          <a:pPr rtl="1"/>
          <a:r>
            <a:rPr lang="he-IL" b="1" dirty="0" smtClean="0"/>
            <a:t>הדר</a:t>
          </a:r>
          <a:endParaRPr lang="he-IL" b="1" dirty="0"/>
        </a:p>
      </dgm:t>
    </dgm:pt>
    <dgm:pt modelId="{F685C1E4-4048-44BD-BCB2-00F0ABC11625}" type="parTrans" cxnId="{FCD8A687-553D-4030-A67C-7AEE08A8574F}">
      <dgm:prSet/>
      <dgm:spPr/>
      <dgm:t>
        <a:bodyPr/>
        <a:lstStyle/>
        <a:p>
          <a:pPr rtl="1"/>
          <a:endParaRPr lang="he-IL" b="1"/>
        </a:p>
      </dgm:t>
    </dgm:pt>
    <dgm:pt modelId="{1E57C1F7-25D1-48DC-96F5-A96931218CD1}" type="sibTrans" cxnId="{FCD8A687-553D-4030-A67C-7AEE08A8574F}">
      <dgm:prSet/>
      <dgm:spPr/>
      <dgm:t>
        <a:bodyPr/>
        <a:lstStyle/>
        <a:p>
          <a:pPr rtl="1"/>
          <a:endParaRPr lang="he-IL" b="1"/>
        </a:p>
      </dgm:t>
    </dgm:pt>
    <dgm:pt modelId="{E3349691-1EB9-4C0B-B46C-722672ADDFC7}">
      <dgm:prSet/>
      <dgm:spPr/>
      <dgm:t>
        <a:bodyPr/>
        <a:lstStyle/>
        <a:p>
          <a:pPr rtl="1"/>
          <a:r>
            <a:rPr lang="he-IL" b="1" dirty="0" smtClean="0"/>
            <a:t>אלון</a:t>
          </a:r>
          <a:endParaRPr lang="he-IL" b="1" dirty="0"/>
        </a:p>
      </dgm:t>
    </dgm:pt>
    <dgm:pt modelId="{B224A4B4-6CDC-4DC4-9794-26EF8732DF1A}" type="parTrans" cxnId="{33F6F143-8F66-43F4-8DFE-BD78E09E38EC}">
      <dgm:prSet/>
      <dgm:spPr/>
      <dgm:t>
        <a:bodyPr/>
        <a:lstStyle/>
        <a:p>
          <a:pPr rtl="1"/>
          <a:endParaRPr lang="he-IL" b="1"/>
        </a:p>
      </dgm:t>
    </dgm:pt>
    <dgm:pt modelId="{747E0859-9D43-4509-8280-395BC165B390}" type="sibTrans" cxnId="{33F6F143-8F66-43F4-8DFE-BD78E09E38EC}">
      <dgm:prSet/>
      <dgm:spPr/>
      <dgm:t>
        <a:bodyPr/>
        <a:lstStyle/>
        <a:p>
          <a:pPr rtl="1"/>
          <a:endParaRPr lang="he-IL" b="1"/>
        </a:p>
      </dgm:t>
    </dgm:pt>
    <dgm:pt modelId="{FBFFBB65-1878-41DD-8DB3-710FCCE37357}">
      <dgm:prSet/>
      <dgm:spPr/>
      <dgm:t>
        <a:bodyPr/>
        <a:lstStyle/>
        <a:p>
          <a:pPr rtl="1"/>
          <a:r>
            <a:rPr lang="he-IL" b="1" dirty="0" smtClean="0"/>
            <a:t>יאיר</a:t>
          </a:r>
          <a:endParaRPr lang="he-IL" b="1" dirty="0"/>
        </a:p>
      </dgm:t>
    </dgm:pt>
    <dgm:pt modelId="{54488CAC-7A4B-401C-A3A9-0709E3BD93CA}" type="parTrans" cxnId="{8E27D227-5E33-4783-AA2D-368A1D7F0C89}">
      <dgm:prSet/>
      <dgm:spPr/>
      <dgm:t>
        <a:bodyPr/>
        <a:lstStyle/>
        <a:p>
          <a:pPr rtl="1"/>
          <a:endParaRPr lang="he-IL" b="1"/>
        </a:p>
      </dgm:t>
    </dgm:pt>
    <dgm:pt modelId="{EEF92242-E923-4F6C-B6D2-E28DF6E9C1AC}" type="sibTrans" cxnId="{8E27D227-5E33-4783-AA2D-368A1D7F0C89}">
      <dgm:prSet/>
      <dgm:spPr/>
      <dgm:t>
        <a:bodyPr/>
        <a:lstStyle/>
        <a:p>
          <a:pPr rtl="1"/>
          <a:endParaRPr lang="he-IL" b="1"/>
        </a:p>
      </dgm:t>
    </dgm:pt>
    <dgm:pt modelId="{EBF07B97-0C9A-4BF1-9251-D87B487A1054}">
      <dgm:prSet/>
      <dgm:spPr/>
      <dgm:t>
        <a:bodyPr/>
        <a:lstStyle/>
        <a:p>
          <a:pPr rtl="1"/>
          <a:r>
            <a:rPr lang="he-IL" b="1" dirty="0" smtClean="0"/>
            <a:t>ירדן</a:t>
          </a:r>
          <a:endParaRPr lang="he-IL" b="1" dirty="0"/>
        </a:p>
      </dgm:t>
    </dgm:pt>
    <dgm:pt modelId="{04C46F0E-A3C0-4763-8273-44A34A545D52}" type="parTrans" cxnId="{70350F9A-FDEC-4051-8353-F49BFEC98792}">
      <dgm:prSet/>
      <dgm:spPr/>
      <dgm:t>
        <a:bodyPr/>
        <a:lstStyle/>
        <a:p>
          <a:pPr rtl="1"/>
          <a:endParaRPr lang="he-IL" b="1"/>
        </a:p>
      </dgm:t>
    </dgm:pt>
    <dgm:pt modelId="{3E15489E-A6DD-435A-8224-AAE3249BE79E}" type="sibTrans" cxnId="{70350F9A-FDEC-4051-8353-F49BFEC98792}">
      <dgm:prSet/>
      <dgm:spPr/>
      <dgm:t>
        <a:bodyPr/>
        <a:lstStyle/>
        <a:p>
          <a:pPr rtl="1"/>
          <a:endParaRPr lang="he-IL" b="1"/>
        </a:p>
      </dgm:t>
    </dgm:pt>
    <dgm:pt modelId="{16C30805-0469-4887-A2A1-DA9EE53F7408}">
      <dgm:prSet/>
      <dgm:spPr/>
      <dgm:t>
        <a:bodyPr/>
        <a:lstStyle/>
        <a:p>
          <a:pPr rtl="1"/>
          <a:r>
            <a:rPr lang="he-IL" b="1" dirty="0" smtClean="0"/>
            <a:t>יורם</a:t>
          </a:r>
          <a:endParaRPr lang="he-IL" b="1" dirty="0"/>
        </a:p>
      </dgm:t>
    </dgm:pt>
    <dgm:pt modelId="{4CAA3BE2-47B2-4215-81D9-B623F576D28E}" type="parTrans" cxnId="{4E7342A4-3C2C-460E-A6BC-6747D86CEAD6}">
      <dgm:prSet/>
      <dgm:spPr/>
      <dgm:t>
        <a:bodyPr/>
        <a:lstStyle/>
        <a:p>
          <a:pPr rtl="1"/>
          <a:endParaRPr lang="he-IL" b="1"/>
        </a:p>
      </dgm:t>
    </dgm:pt>
    <dgm:pt modelId="{DE28E416-9F57-41BF-8E4C-B57F9E4A3183}" type="sibTrans" cxnId="{4E7342A4-3C2C-460E-A6BC-6747D86CEAD6}">
      <dgm:prSet/>
      <dgm:spPr/>
      <dgm:t>
        <a:bodyPr/>
        <a:lstStyle/>
        <a:p>
          <a:pPr rtl="1"/>
          <a:endParaRPr lang="he-IL" b="1"/>
        </a:p>
      </dgm:t>
    </dgm:pt>
    <dgm:pt modelId="{70BC48AD-6860-4454-95F6-528A2D674A1E}">
      <dgm:prSet/>
      <dgm:spPr/>
      <dgm:t>
        <a:bodyPr/>
        <a:lstStyle/>
        <a:p>
          <a:pPr rtl="1"/>
          <a:r>
            <a:rPr lang="he-IL" b="1" dirty="0" smtClean="0"/>
            <a:t>יניב</a:t>
          </a:r>
          <a:endParaRPr lang="he-IL" b="1" dirty="0"/>
        </a:p>
      </dgm:t>
    </dgm:pt>
    <dgm:pt modelId="{0B0946E0-7BF0-4C20-8343-6179788917AB}" type="parTrans" cxnId="{55A28B58-9EE9-496C-ABB7-20BEA58600A5}">
      <dgm:prSet/>
      <dgm:spPr/>
      <dgm:t>
        <a:bodyPr/>
        <a:lstStyle/>
        <a:p>
          <a:pPr rtl="1"/>
          <a:endParaRPr lang="he-IL" b="1"/>
        </a:p>
      </dgm:t>
    </dgm:pt>
    <dgm:pt modelId="{2FC29662-198F-4D3D-8F0E-315E65865681}" type="sibTrans" cxnId="{55A28B58-9EE9-496C-ABB7-20BEA58600A5}">
      <dgm:prSet/>
      <dgm:spPr/>
      <dgm:t>
        <a:bodyPr/>
        <a:lstStyle/>
        <a:p>
          <a:pPr rtl="1"/>
          <a:endParaRPr lang="he-IL" b="1"/>
        </a:p>
      </dgm:t>
    </dgm:pt>
    <dgm:pt modelId="{4ABFC518-2C83-4753-88F9-9DB0282FCA55}">
      <dgm:prSet/>
      <dgm:spPr/>
      <dgm:t>
        <a:bodyPr/>
        <a:lstStyle/>
        <a:p>
          <a:pPr rtl="1"/>
          <a:r>
            <a:rPr lang="he-IL" b="1" dirty="0" smtClean="0"/>
            <a:t>אופירה</a:t>
          </a:r>
          <a:endParaRPr lang="he-IL" b="1" dirty="0"/>
        </a:p>
      </dgm:t>
    </dgm:pt>
    <dgm:pt modelId="{E1CA5EE9-65DA-43B0-82DD-78224CE4605C}" type="parTrans" cxnId="{FD3A3D8E-D0B9-47C9-969D-27CC6FCC20C5}">
      <dgm:prSet/>
      <dgm:spPr/>
      <dgm:t>
        <a:bodyPr/>
        <a:lstStyle/>
        <a:p>
          <a:pPr rtl="1"/>
          <a:endParaRPr lang="he-IL" b="1"/>
        </a:p>
      </dgm:t>
    </dgm:pt>
    <dgm:pt modelId="{B1255659-165A-4079-BE43-E5C072F8C6B5}" type="sibTrans" cxnId="{FD3A3D8E-D0B9-47C9-969D-27CC6FCC20C5}">
      <dgm:prSet/>
      <dgm:spPr/>
      <dgm:t>
        <a:bodyPr/>
        <a:lstStyle/>
        <a:p>
          <a:pPr rtl="1"/>
          <a:endParaRPr lang="he-IL" b="1"/>
        </a:p>
      </dgm:t>
    </dgm:pt>
    <dgm:pt modelId="{DAD1EAF8-3C41-49B0-98D7-29D6A6D88428}">
      <dgm:prSet/>
      <dgm:spPr/>
      <dgm:t>
        <a:bodyPr/>
        <a:lstStyle/>
        <a:p>
          <a:pPr rtl="1"/>
          <a:r>
            <a:rPr lang="he-IL" b="1" dirty="0" smtClean="0"/>
            <a:t>אביבה</a:t>
          </a:r>
          <a:endParaRPr lang="he-IL" b="1" dirty="0"/>
        </a:p>
      </dgm:t>
    </dgm:pt>
    <dgm:pt modelId="{CD94F648-1138-45D8-8B9F-51E0CDCCEB96}" type="parTrans" cxnId="{98D6B5A6-7BE5-4572-9D3A-68EC6CB3267F}">
      <dgm:prSet/>
      <dgm:spPr/>
      <dgm:t>
        <a:bodyPr/>
        <a:lstStyle/>
        <a:p>
          <a:pPr rtl="1"/>
          <a:endParaRPr lang="he-IL" b="1"/>
        </a:p>
      </dgm:t>
    </dgm:pt>
    <dgm:pt modelId="{36476D4F-7020-45B4-A809-64069AF8B152}" type="sibTrans" cxnId="{98D6B5A6-7BE5-4572-9D3A-68EC6CB3267F}">
      <dgm:prSet/>
      <dgm:spPr/>
      <dgm:t>
        <a:bodyPr/>
        <a:lstStyle/>
        <a:p>
          <a:pPr rtl="1"/>
          <a:endParaRPr lang="he-IL" b="1"/>
        </a:p>
      </dgm:t>
    </dgm:pt>
    <dgm:pt modelId="{1C462EB2-E309-4EF7-A0C8-0B68A0BBF6E9}">
      <dgm:prSet/>
      <dgm:spPr/>
      <dgm:t>
        <a:bodyPr/>
        <a:lstStyle/>
        <a:p>
          <a:pPr rtl="1"/>
          <a:r>
            <a:rPr lang="he-IL" b="1" dirty="0" smtClean="0"/>
            <a:t>אלי</a:t>
          </a:r>
          <a:endParaRPr lang="he-IL" b="1" dirty="0"/>
        </a:p>
      </dgm:t>
    </dgm:pt>
    <dgm:pt modelId="{F0D65412-5336-4C7A-89AD-BA72E5999140}" type="parTrans" cxnId="{F6DED7CF-F002-4872-87AB-EE0098B0E7F7}">
      <dgm:prSet/>
      <dgm:spPr/>
      <dgm:t>
        <a:bodyPr/>
        <a:lstStyle/>
        <a:p>
          <a:pPr rtl="1"/>
          <a:endParaRPr lang="he-IL" b="1"/>
        </a:p>
      </dgm:t>
    </dgm:pt>
    <dgm:pt modelId="{E58900C8-9C39-4689-997C-905B2B3F4E36}" type="sibTrans" cxnId="{F6DED7CF-F002-4872-87AB-EE0098B0E7F7}">
      <dgm:prSet/>
      <dgm:spPr/>
      <dgm:t>
        <a:bodyPr/>
        <a:lstStyle/>
        <a:p>
          <a:pPr rtl="1"/>
          <a:endParaRPr lang="he-IL" b="1"/>
        </a:p>
      </dgm:t>
    </dgm:pt>
    <dgm:pt modelId="{8E3EFDE3-E477-49E1-9176-C58A029F1B28}">
      <dgm:prSet/>
      <dgm:spPr/>
      <dgm:t>
        <a:bodyPr/>
        <a:lstStyle/>
        <a:p>
          <a:pPr rtl="1"/>
          <a:r>
            <a:rPr lang="he-IL" b="1" dirty="0" smtClean="0"/>
            <a:t>עופרה</a:t>
          </a:r>
          <a:endParaRPr lang="he-IL" b="1" dirty="0"/>
        </a:p>
      </dgm:t>
    </dgm:pt>
    <dgm:pt modelId="{C425A96A-EB90-4F6D-AB8F-85323C1680AB}" type="parTrans" cxnId="{BC4973FB-7D01-454C-AE88-E030CBB1B6C4}">
      <dgm:prSet/>
      <dgm:spPr/>
      <dgm:t>
        <a:bodyPr/>
        <a:lstStyle/>
        <a:p>
          <a:pPr rtl="1"/>
          <a:endParaRPr lang="he-IL" b="1"/>
        </a:p>
      </dgm:t>
    </dgm:pt>
    <dgm:pt modelId="{1DF88D1F-C9B9-4676-8724-2AEAB25FBDE4}" type="sibTrans" cxnId="{BC4973FB-7D01-454C-AE88-E030CBB1B6C4}">
      <dgm:prSet/>
      <dgm:spPr/>
      <dgm:t>
        <a:bodyPr/>
        <a:lstStyle/>
        <a:p>
          <a:pPr rtl="1"/>
          <a:endParaRPr lang="he-IL" b="1"/>
        </a:p>
      </dgm:t>
    </dgm:pt>
    <dgm:pt modelId="{25FBB48B-FB9B-4081-859A-D7BA93947A42}">
      <dgm:prSet/>
      <dgm:spPr/>
      <dgm:t>
        <a:bodyPr/>
        <a:lstStyle/>
        <a:p>
          <a:pPr rtl="1"/>
          <a:r>
            <a:rPr lang="he-IL" b="1" dirty="0" smtClean="0"/>
            <a:t>טל</a:t>
          </a:r>
          <a:endParaRPr lang="he-IL" b="1" dirty="0"/>
        </a:p>
      </dgm:t>
    </dgm:pt>
    <dgm:pt modelId="{AD4F489A-6879-4DF8-8C38-5B9E0F20F5EA}" type="parTrans" cxnId="{6105A5BD-D851-469C-AEDA-0153810F61A0}">
      <dgm:prSet/>
      <dgm:spPr/>
      <dgm:t>
        <a:bodyPr/>
        <a:lstStyle/>
        <a:p>
          <a:pPr rtl="1"/>
          <a:endParaRPr lang="he-IL" b="1"/>
        </a:p>
      </dgm:t>
    </dgm:pt>
    <dgm:pt modelId="{6450FA45-516C-4447-8DEA-EB90899B3FB9}" type="sibTrans" cxnId="{6105A5BD-D851-469C-AEDA-0153810F61A0}">
      <dgm:prSet/>
      <dgm:spPr/>
      <dgm:t>
        <a:bodyPr/>
        <a:lstStyle/>
        <a:p>
          <a:pPr rtl="1"/>
          <a:endParaRPr lang="he-IL" b="1"/>
        </a:p>
      </dgm:t>
    </dgm:pt>
    <dgm:pt modelId="{CF5A4ABA-BBF6-4F10-933F-07968BC66C7D}">
      <dgm:prSet/>
      <dgm:spPr/>
      <dgm:t>
        <a:bodyPr/>
        <a:lstStyle/>
        <a:p>
          <a:pPr rtl="1"/>
          <a:r>
            <a:rPr lang="he-IL" b="1" dirty="0" smtClean="0"/>
            <a:t>צליל</a:t>
          </a:r>
          <a:endParaRPr lang="he-IL" b="1" dirty="0"/>
        </a:p>
      </dgm:t>
    </dgm:pt>
    <dgm:pt modelId="{E7848D55-2AAB-4FD4-9B6F-98D9DA5F5C8A}" type="parTrans" cxnId="{CE22012D-8A9B-4CB1-B7C9-34AA9985B7D2}">
      <dgm:prSet/>
      <dgm:spPr/>
      <dgm:t>
        <a:bodyPr/>
        <a:lstStyle/>
        <a:p>
          <a:pPr rtl="1"/>
          <a:endParaRPr lang="he-IL" b="1"/>
        </a:p>
      </dgm:t>
    </dgm:pt>
    <dgm:pt modelId="{72FC5833-3874-4149-8D50-0DE7E3C25BD1}" type="sibTrans" cxnId="{CE22012D-8A9B-4CB1-B7C9-34AA9985B7D2}">
      <dgm:prSet/>
      <dgm:spPr/>
      <dgm:t>
        <a:bodyPr/>
        <a:lstStyle/>
        <a:p>
          <a:pPr rtl="1"/>
          <a:endParaRPr lang="he-IL" b="1"/>
        </a:p>
      </dgm:t>
    </dgm:pt>
    <dgm:pt modelId="{14957334-C7BD-4821-B9DD-B11E417093F6}">
      <dgm:prSet/>
      <dgm:spPr/>
      <dgm:t>
        <a:bodyPr/>
        <a:lstStyle/>
        <a:p>
          <a:pPr rtl="1"/>
          <a:r>
            <a:rPr lang="he-IL" b="1" dirty="0" smtClean="0"/>
            <a:t>אלי</a:t>
          </a:r>
          <a:endParaRPr lang="he-IL" b="1" dirty="0"/>
        </a:p>
      </dgm:t>
    </dgm:pt>
    <dgm:pt modelId="{263DB195-1DC1-47AF-8C2B-91960F2F6F9B}" type="parTrans" cxnId="{A88B20F5-0116-4991-A6DD-3516ABE4AFCA}">
      <dgm:prSet/>
      <dgm:spPr/>
      <dgm:t>
        <a:bodyPr/>
        <a:lstStyle/>
        <a:p>
          <a:pPr rtl="1"/>
          <a:endParaRPr lang="he-IL" b="1"/>
        </a:p>
      </dgm:t>
    </dgm:pt>
    <dgm:pt modelId="{B6F263E5-7E32-4E9B-9230-19164799FBD3}" type="sibTrans" cxnId="{A88B20F5-0116-4991-A6DD-3516ABE4AFCA}">
      <dgm:prSet/>
      <dgm:spPr/>
      <dgm:t>
        <a:bodyPr/>
        <a:lstStyle/>
        <a:p>
          <a:pPr rtl="1"/>
          <a:endParaRPr lang="he-IL" b="1"/>
        </a:p>
      </dgm:t>
    </dgm:pt>
    <dgm:pt modelId="{A716E27C-3555-48BD-A43D-C294EDB661F3}">
      <dgm:prSet/>
      <dgm:spPr/>
      <dgm:t>
        <a:bodyPr/>
        <a:lstStyle/>
        <a:p>
          <a:pPr rtl="1"/>
          <a:r>
            <a:rPr lang="he-IL" b="1" dirty="0" smtClean="0"/>
            <a:t>אבי</a:t>
          </a:r>
          <a:endParaRPr lang="he-IL" b="1" dirty="0"/>
        </a:p>
      </dgm:t>
    </dgm:pt>
    <dgm:pt modelId="{57439CC4-6278-4DA5-871D-760F671BD46E}" type="parTrans" cxnId="{60B631E5-3CC6-4164-BFBB-B3417F68AB8C}">
      <dgm:prSet/>
      <dgm:spPr/>
      <dgm:t>
        <a:bodyPr/>
        <a:lstStyle/>
        <a:p>
          <a:pPr rtl="1"/>
          <a:endParaRPr lang="he-IL" b="1"/>
        </a:p>
      </dgm:t>
    </dgm:pt>
    <dgm:pt modelId="{AAABE966-CC8C-42CA-BBE8-BD7C52582ECE}" type="sibTrans" cxnId="{60B631E5-3CC6-4164-BFBB-B3417F68AB8C}">
      <dgm:prSet/>
      <dgm:spPr/>
      <dgm:t>
        <a:bodyPr/>
        <a:lstStyle/>
        <a:p>
          <a:pPr rtl="1"/>
          <a:endParaRPr lang="he-IL" b="1"/>
        </a:p>
      </dgm:t>
    </dgm:pt>
    <dgm:pt modelId="{BAA551CD-CDCE-4913-A442-1AED9A5E0B0E}">
      <dgm:prSet/>
      <dgm:spPr/>
      <dgm:t>
        <a:bodyPr/>
        <a:lstStyle/>
        <a:p>
          <a:pPr rtl="1"/>
          <a:r>
            <a:rPr lang="he-IL" b="1" dirty="0" smtClean="0"/>
            <a:t>יערה</a:t>
          </a:r>
          <a:endParaRPr lang="he-IL" b="1" dirty="0"/>
        </a:p>
      </dgm:t>
    </dgm:pt>
    <dgm:pt modelId="{F2C7DE30-82BF-4789-BB1A-2A909755C00E}" type="parTrans" cxnId="{2D8B906C-98C4-4F9F-A9C5-3B76EA5FAF61}">
      <dgm:prSet/>
      <dgm:spPr/>
      <dgm:t>
        <a:bodyPr/>
        <a:lstStyle/>
        <a:p>
          <a:pPr rtl="1"/>
          <a:endParaRPr lang="he-IL" b="1"/>
        </a:p>
      </dgm:t>
    </dgm:pt>
    <dgm:pt modelId="{DA3C9651-BED4-447D-B150-165776F77FEB}" type="sibTrans" cxnId="{2D8B906C-98C4-4F9F-A9C5-3B76EA5FAF61}">
      <dgm:prSet/>
      <dgm:spPr/>
      <dgm:t>
        <a:bodyPr/>
        <a:lstStyle/>
        <a:p>
          <a:pPr rtl="1"/>
          <a:endParaRPr lang="he-IL" b="1"/>
        </a:p>
      </dgm:t>
    </dgm:pt>
    <dgm:pt modelId="{E80C2A17-17E7-4EEE-B991-89B5773BB7F4}">
      <dgm:prSet/>
      <dgm:spPr/>
      <dgm:t>
        <a:bodyPr/>
        <a:lstStyle/>
        <a:p>
          <a:pPr rtl="1"/>
          <a:r>
            <a:rPr lang="he-IL" b="1" dirty="0" smtClean="0"/>
            <a:t>שוקי</a:t>
          </a:r>
          <a:endParaRPr lang="he-IL" b="1" dirty="0"/>
        </a:p>
      </dgm:t>
    </dgm:pt>
    <dgm:pt modelId="{0225AEA3-D8C2-40FC-B83F-F30A1941AAAF}" type="parTrans" cxnId="{48365B18-9EB4-4D1E-8D76-D08C9A14943F}">
      <dgm:prSet/>
      <dgm:spPr/>
      <dgm:t>
        <a:bodyPr/>
        <a:lstStyle/>
        <a:p>
          <a:pPr rtl="1"/>
          <a:endParaRPr lang="he-IL" b="1"/>
        </a:p>
      </dgm:t>
    </dgm:pt>
    <dgm:pt modelId="{1E652A7E-9110-4B21-9BE8-23C0279706BA}" type="sibTrans" cxnId="{48365B18-9EB4-4D1E-8D76-D08C9A14943F}">
      <dgm:prSet/>
      <dgm:spPr/>
      <dgm:t>
        <a:bodyPr/>
        <a:lstStyle/>
        <a:p>
          <a:pPr rtl="1"/>
          <a:endParaRPr lang="he-IL" b="1"/>
        </a:p>
      </dgm:t>
    </dgm:pt>
    <dgm:pt modelId="{1A56611D-F981-479C-B6B1-11677C632CCD}">
      <dgm:prSet/>
      <dgm:spPr/>
      <dgm:t>
        <a:bodyPr/>
        <a:lstStyle/>
        <a:p>
          <a:pPr rtl="1"/>
          <a:r>
            <a:rPr lang="he-IL" b="1" dirty="0" smtClean="0"/>
            <a:t>אבי</a:t>
          </a:r>
          <a:endParaRPr lang="he-IL" b="1" dirty="0"/>
        </a:p>
      </dgm:t>
    </dgm:pt>
    <dgm:pt modelId="{ADBF5A64-389E-4AEC-8CD8-A43095957104}" type="parTrans" cxnId="{0B2D10C5-BF57-427E-A95D-E7F74040AF41}">
      <dgm:prSet/>
      <dgm:spPr/>
      <dgm:t>
        <a:bodyPr/>
        <a:lstStyle/>
        <a:p>
          <a:pPr rtl="1"/>
          <a:endParaRPr lang="he-IL" b="1"/>
        </a:p>
      </dgm:t>
    </dgm:pt>
    <dgm:pt modelId="{E2A93FC9-3C09-4EA5-9C41-E29AD5C65EC1}" type="sibTrans" cxnId="{0B2D10C5-BF57-427E-A95D-E7F74040AF41}">
      <dgm:prSet/>
      <dgm:spPr/>
      <dgm:t>
        <a:bodyPr/>
        <a:lstStyle/>
        <a:p>
          <a:pPr rtl="1"/>
          <a:endParaRPr lang="he-IL" b="1"/>
        </a:p>
      </dgm:t>
    </dgm:pt>
    <dgm:pt modelId="{8BC02FC7-F132-4724-916C-28FEB8FFEA7D}">
      <dgm:prSet/>
      <dgm:spPr/>
      <dgm:t>
        <a:bodyPr/>
        <a:lstStyle/>
        <a:p>
          <a:pPr rtl="1"/>
          <a:r>
            <a:rPr lang="he-IL" b="1" dirty="0" smtClean="0"/>
            <a:t>יוסי</a:t>
          </a:r>
          <a:endParaRPr lang="he-IL" b="1" dirty="0"/>
        </a:p>
      </dgm:t>
    </dgm:pt>
    <dgm:pt modelId="{C423AE02-0676-4AE4-BD94-5E529D5AE3F0}" type="parTrans" cxnId="{99662CDA-1465-40CB-8911-9E2A4F7F5EAF}">
      <dgm:prSet/>
      <dgm:spPr/>
      <dgm:t>
        <a:bodyPr/>
        <a:lstStyle/>
        <a:p>
          <a:pPr rtl="1"/>
          <a:endParaRPr lang="he-IL" b="1"/>
        </a:p>
      </dgm:t>
    </dgm:pt>
    <dgm:pt modelId="{1B24FFAD-554E-4694-AE77-86DF9BABB74D}" type="sibTrans" cxnId="{99662CDA-1465-40CB-8911-9E2A4F7F5EAF}">
      <dgm:prSet/>
      <dgm:spPr/>
      <dgm:t>
        <a:bodyPr/>
        <a:lstStyle/>
        <a:p>
          <a:pPr rtl="1"/>
          <a:endParaRPr lang="he-IL" b="1"/>
        </a:p>
      </dgm:t>
    </dgm:pt>
    <dgm:pt modelId="{7897B2BA-12D0-4246-B5C6-8828E81F20B5}">
      <dgm:prSet/>
      <dgm:spPr/>
      <dgm:t>
        <a:bodyPr/>
        <a:lstStyle/>
        <a:p>
          <a:pPr rtl="1"/>
          <a:r>
            <a:rPr lang="he-IL" b="1" dirty="0" smtClean="0"/>
            <a:t>עידית</a:t>
          </a:r>
          <a:endParaRPr lang="he-IL" b="1" dirty="0"/>
        </a:p>
      </dgm:t>
    </dgm:pt>
    <dgm:pt modelId="{F926ED67-36CB-40CC-9BD3-600B5AC2DFA0}" type="parTrans" cxnId="{156EB7A5-B590-4DF1-9C44-F21CBB8EC6FA}">
      <dgm:prSet/>
      <dgm:spPr/>
      <dgm:t>
        <a:bodyPr/>
        <a:lstStyle/>
        <a:p>
          <a:pPr rtl="1"/>
          <a:endParaRPr lang="he-IL" b="1"/>
        </a:p>
      </dgm:t>
    </dgm:pt>
    <dgm:pt modelId="{FC2E654C-FB6A-4308-8890-DCE26EB6FF96}" type="sibTrans" cxnId="{156EB7A5-B590-4DF1-9C44-F21CBB8EC6FA}">
      <dgm:prSet/>
      <dgm:spPr/>
      <dgm:t>
        <a:bodyPr/>
        <a:lstStyle/>
        <a:p>
          <a:pPr rtl="1"/>
          <a:endParaRPr lang="he-IL" b="1"/>
        </a:p>
      </dgm:t>
    </dgm:pt>
    <dgm:pt modelId="{0CF926F5-F537-4E74-84F4-DC9FEB73B540}">
      <dgm:prSet/>
      <dgm:spPr/>
      <dgm:t>
        <a:bodyPr/>
        <a:lstStyle/>
        <a:p>
          <a:pPr rtl="1"/>
          <a:r>
            <a:rPr lang="he-IL" b="1" dirty="0" smtClean="0"/>
            <a:t>אורנה</a:t>
          </a:r>
          <a:endParaRPr lang="he-IL" b="1" dirty="0"/>
        </a:p>
      </dgm:t>
    </dgm:pt>
    <dgm:pt modelId="{8F863DC1-1919-4984-A7E3-5EC7A28A7755}" type="parTrans" cxnId="{26E30A4E-1413-4F99-84C5-4B60BEEB273D}">
      <dgm:prSet/>
      <dgm:spPr/>
      <dgm:t>
        <a:bodyPr/>
        <a:lstStyle/>
        <a:p>
          <a:pPr rtl="1"/>
          <a:endParaRPr lang="he-IL" b="1"/>
        </a:p>
      </dgm:t>
    </dgm:pt>
    <dgm:pt modelId="{7936C0BE-8F17-4539-AF18-DCFC1C7CB19E}" type="sibTrans" cxnId="{26E30A4E-1413-4F99-84C5-4B60BEEB273D}">
      <dgm:prSet/>
      <dgm:spPr/>
      <dgm:t>
        <a:bodyPr/>
        <a:lstStyle/>
        <a:p>
          <a:pPr rtl="1"/>
          <a:endParaRPr lang="he-IL" b="1"/>
        </a:p>
      </dgm:t>
    </dgm:pt>
    <dgm:pt modelId="{6C392B2A-D6AF-4CA3-945C-72A6F25470BF}">
      <dgm:prSet/>
      <dgm:spPr/>
      <dgm:t>
        <a:bodyPr/>
        <a:lstStyle/>
        <a:p>
          <a:pPr rtl="1"/>
          <a:r>
            <a:rPr lang="he-IL" b="1" dirty="0" smtClean="0"/>
            <a:t>קרן</a:t>
          </a:r>
          <a:endParaRPr lang="he-IL" b="1" dirty="0"/>
        </a:p>
      </dgm:t>
    </dgm:pt>
    <dgm:pt modelId="{453DEA36-DD45-4655-B729-B2A34C831219}" type="parTrans" cxnId="{AE2CB041-836D-4D54-B7D8-8CCC257822FC}">
      <dgm:prSet/>
      <dgm:spPr/>
      <dgm:t>
        <a:bodyPr/>
        <a:lstStyle/>
        <a:p>
          <a:pPr rtl="1"/>
          <a:endParaRPr lang="he-IL" b="1"/>
        </a:p>
      </dgm:t>
    </dgm:pt>
    <dgm:pt modelId="{E03E1AB1-4C0D-4231-B048-DA035CB2CA96}" type="sibTrans" cxnId="{AE2CB041-836D-4D54-B7D8-8CCC257822FC}">
      <dgm:prSet/>
      <dgm:spPr/>
      <dgm:t>
        <a:bodyPr/>
        <a:lstStyle/>
        <a:p>
          <a:pPr rtl="1"/>
          <a:endParaRPr lang="he-IL" b="1"/>
        </a:p>
      </dgm:t>
    </dgm:pt>
    <dgm:pt modelId="{78484CDA-1348-49B0-AAEB-4B4724555060}">
      <dgm:prSet/>
      <dgm:spPr/>
      <dgm:t>
        <a:bodyPr/>
        <a:lstStyle/>
        <a:p>
          <a:pPr rtl="1"/>
          <a:r>
            <a:rPr lang="he-IL" b="1" dirty="0" smtClean="0"/>
            <a:t>נועה</a:t>
          </a:r>
          <a:endParaRPr lang="he-IL" b="1" dirty="0"/>
        </a:p>
      </dgm:t>
    </dgm:pt>
    <dgm:pt modelId="{C594A746-C6F0-4A75-BA7F-83DD57C4F72D}" type="parTrans" cxnId="{F024C88C-6025-4A3A-BC13-5B6B0AD99DA3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endParaRPr lang="he-IL" b="1"/>
        </a:p>
      </dgm:t>
    </dgm:pt>
    <dgm:pt modelId="{E60184D6-1413-4B91-B754-96DE6BD3C8D1}" type="sibTrans" cxnId="{F024C88C-6025-4A3A-BC13-5B6B0AD99DA3}">
      <dgm:prSet/>
      <dgm:spPr/>
      <dgm:t>
        <a:bodyPr/>
        <a:lstStyle/>
        <a:p>
          <a:pPr rtl="1"/>
          <a:endParaRPr lang="he-IL" b="1"/>
        </a:p>
      </dgm:t>
    </dgm:pt>
    <dgm:pt modelId="{9550FC05-63E8-4590-A7A6-9BA2C1E68664}">
      <dgm:prSet/>
      <dgm:spPr/>
      <dgm:t>
        <a:bodyPr/>
        <a:lstStyle/>
        <a:p>
          <a:pPr rtl="1"/>
          <a:r>
            <a:rPr lang="he-IL" b="1" dirty="0" smtClean="0"/>
            <a:t>יוסי</a:t>
          </a:r>
          <a:endParaRPr lang="he-IL" b="1" dirty="0"/>
        </a:p>
      </dgm:t>
    </dgm:pt>
    <dgm:pt modelId="{AEE893DB-8223-4F53-BA17-D39828DCA6F6}" type="parTrans" cxnId="{FBA0E4E5-4B81-4C6E-BFE6-A9F7C61984E9}">
      <dgm:prSet/>
      <dgm:spPr/>
      <dgm:t>
        <a:bodyPr/>
        <a:lstStyle/>
        <a:p>
          <a:pPr rtl="1"/>
          <a:endParaRPr lang="he-IL" b="1"/>
        </a:p>
      </dgm:t>
    </dgm:pt>
    <dgm:pt modelId="{A7EBCA9F-468D-45ED-AD4B-4510CB949A66}" type="sibTrans" cxnId="{FBA0E4E5-4B81-4C6E-BFE6-A9F7C61984E9}">
      <dgm:prSet/>
      <dgm:spPr/>
      <dgm:t>
        <a:bodyPr/>
        <a:lstStyle/>
        <a:p>
          <a:pPr rtl="1"/>
          <a:endParaRPr lang="he-IL" b="1"/>
        </a:p>
      </dgm:t>
    </dgm:pt>
    <dgm:pt modelId="{5D2E4C29-6CA1-420D-B9EE-C29D46D4C3BE}">
      <dgm:prSet/>
      <dgm:spPr/>
      <dgm:t>
        <a:bodyPr/>
        <a:lstStyle/>
        <a:p>
          <a:pPr rtl="1"/>
          <a:r>
            <a:rPr lang="he-IL" b="1" dirty="0" smtClean="0"/>
            <a:t>אבי</a:t>
          </a:r>
          <a:endParaRPr lang="he-IL" b="1" dirty="0"/>
        </a:p>
      </dgm:t>
    </dgm:pt>
    <dgm:pt modelId="{2B881380-A799-4F62-9776-D8FD60E49D08}" type="parTrans" cxnId="{180B22C5-EFCE-4234-B216-6EDD290E86B0}">
      <dgm:prSet/>
      <dgm:spPr/>
      <dgm:t>
        <a:bodyPr/>
        <a:lstStyle/>
        <a:p>
          <a:pPr rtl="1"/>
          <a:endParaRPr lang="he-IL" b="1"/>
        </a:p>
      </dgm:t>
    </dgm:pt>
    <dgm:pt modelId="{B81628AE-9E74-45F2-B8B0-D625F06B170B}" type="sibTrans" cxnId="{180B22C5-EFCE-4234-B216-6EDD290E86B0}">
      <dgm:prSet/>
      <dgm:spPr/>
      <dgm:t>
        <a:bodyPr/>
        <a:lstStyle/>
        <a:p>
          <a:pPr rtl="1"/>
          <a:endParaRPr lang="he-IL" b="1"/>
        </a:p>
      </dgm:t>
    </dgm:pt>
    <dgm:pt modelId="{AC0178AC-E8C8-4FB2-8C02-2F58BE02D89D}">
      <dgm:prSet/>
      <dgm:spPr/>
      <dgm:t>
        <a:bodyPr/>
        <a:lstStyle/>
        <a:p>
          <a:pPr rtl="1"/>
          <a:r>
            <a:rPr lang="he-IL" b="1" dirty="0" smtClean="0"/>
            <a:t>שגיב</a:t>
          </a:r>
          <a:endParaRPr lang="he-IL" b="1" dirty="0"/>
        </a:p>
      </dgm:t>
    </dgm:pt>
    <dgm:pt modelId="{752733BC-9659-4F3C-8C9D-58DC375534D8}" type="parTrans" cxnId="{1CC1C98E-8B4C-413B-99D1-BB67F2281C0C}">
      <dgm:prSet/>
      <dgm:spPr/>
      <dgm:t>
        <a:bodyPr/>
        <a:lstStyle/>
        <a:p>
          <a:pPr rtl="1"/>
          <a:endParaRPr lang="he-IL" b="1"/>
        </a:p>
      </dgm:t>
    </dgm:pt>
    <dgm:pt modelId="{23B07BDF-DAB6-44EC-A4B9-0D9F702732E3}" type="sibTrans" cxnId="{1CC1C98E-8B4C-413B-99D1-BB67F2281C0C}">
      <dgm:prSet/>
      <dgm:spPr/>
      <dgm:t>
        <a:bodyPr/>
        <a:lstStyle/>
        <a:p>
          <a:pPr rtl="1"/>
          <a:endParaRPr lang="he-IL" b="1"/>
        </a:p>
      </dgm:t>
    </dgm:pt>
    <dgm:pt modelId="{53F5AF0B-36FE-4B98-B4CF-E677A70463B8}">
      <dgm:prSet/>
      <dgm:spPr/>
      <dgm:t>
        <a:bodyPr/>
        <a:lstStyle/>
        <a:p>
          <a:pPr rtl="1"/>
          <a:r>
            <a:rPr lang="he-IL" b="1" dirty="0" smtClean="0"/>
            <a:t>אורית</a:t>
          </a:r>
          <a:endParaRPr lang="he-IL" b="1" dirty="0"/>
        </a:p>
      </dgm:t>
    </dgm:pt>
    <dgm:pt modelId="{3874B971-76BC-4D5C-9F8F-6D6C23ED76D6}" type="parTrans" cxnId="{CE2C77B7-AE5D-4D24-B357-E378D5A14E69}">
      <dgm:prSet/>
      <dgm:spPr/>
      <dgm:t>
        <a:bodyPr/>
        <a:lstStyle/>
        <a:p>
          <a:pPr rtl="1"/>
          <a:endParaRPr lang="he-IL" b="1"/>
        </a:p>
      </dgm:t>
    </dgm:pt>
    <dgm:pt modelId="{10835905-3C3F-40B3-8160-7BD74F887A61}" type="sibTrans" cxnId="{CE2C77B7-AE5D-4D24-B357-E378D5A14E69}">
      <dgm:prSet/>
      <dgm:spPr/>
      <dgm:t>
        <a:bodyPr/>
        <a:lstStyle/>
        <a:p>
          <a:pPr rtl="1"/>
          <a:endParaRPr lang="he-IL" b="1"/>
        </a:p>
      </dgm:t>
    </dgm:pt>
    <dgm:pt modelId="{0F973CC1-A6BC-4EAA-8F24-5D0F7EC6B9AA}">
      <dgm:prSet/>
      <dgm:spPr/>
      <dgm:t>
        <a:bodyPr/>
        <a:lstStyle/>
        <a:p>
          <a:pPr rtl="1"/>
          <a:r>
            <a:rPr lang="he-IL" b="1" dirty="0" smtClean="0"/>
            <a:t>אילנה</a:t>
          </a:r>
          <a:endParaRPr lang="he-IL" b="1" dirty="0"/>
        </a:p>
      </dgm:t>
    </dgm:pt>
    <dgm:pt modelId="{753F10BE-9FE7-4984-97D4-461C95207D7A}" type="parTrans" cxnId="{3FCE9CF3-7546-48E6-8F28-157632EF27D4}">
      <dgm:prSet/>
      <dgm:spPr/>
      <dgm:t>
        <a:bodyPr/>
        <a:lstStyle/>
        <a:p>
          <a:pPr rtl="1"/>
          <a:endParaRPr lang="he-IL" b="1"/>
        </a:p>
      </dgm:t>
    </dgm:pt>
    <dgm:pt modelId="{FD0083AD-9EFA-4C72-9029-B489546762A1}" type="sibTrans" cxnId="{3FCE9CF3-7546-48E6-8F28-157632EF27D4}">
      <dgm:prSet/>
      <dgm:spPr/>
      <dgm:t>
        <a:bodyPr/>
        <a:lstStyle/>
        <a:p>
          <a:pPr rtl="1"/>
          <a:endParaRPr lang="he-IL" b="1"/>
        </a:p>
      </dgm:t>
    </dgm:pt>
    <dgm:pt modelId="{01BEB66B-8ED5-442F-8ECF-C8D9E359A730}">
      <dgm:prSet/>
      <dgm:spPr/>
      <dgm:t>
        <a:bodyPr/>
        <a:lstStyle/>
        <a:p>
          <a:pPr rtl="1"/>
          <a:r>
            <a:rPr lang="he-IL" b="1" dirty="0" smtClean="0"/>
            <a:t>אבי</a:t>
          </a:r>
          <a:endParaRPr lang="he-IL" b="1" dirty="0"/>
        </a:p>
      </dgm:t>
    </dgm:pt>
    <dgm:pt modelId="{D3B0B045-DB9B-4E4A-BFC1-85C6E7BF6A9A}" type="parTrans" cxnId="{16BA8ECD-9F1E-413D-BDE0-2A01F9770C36}">
      <dgm:prSet/>
      <dgm:spPr/>
      <dgm:t>
        <a:bodyPr/>
        <a:lstStyle/>
        <a:p>
          <a:pPr rtl="1"/>
          <a:endParaRPr lang="he-IL" b="1"/>
        </a:p>
      </dgm:t>
    </dgm:pt>
    <dgm:pt modelId="{BA3653C0-3463-4FFB-9A44-0E05BEC5C94F}" type="sibTrans" cxnId="{16BA8ECD-9F1E-413D-BDE0-2A01F9770C36}">
      <dgm:prSet/>
      <dgm:spPr/>
      <dgm:t>
        <a:bodyPr/>
        <a:lstStyle/>
        <a:p>
          <a:pPr rtl="1"/>
          <a:endParaRPr lang="he-IL" b="1"/>
        </a:p>
      </dgm:t>
    </dgm:pt>
    <dgm:pt modelId="{C9ABE4B3-C698-4F17-B5D8-75FF78E45A9F}">
      <dgm:prSet/>
      <dgm:spPr/>
      <dgm:t>
        <a:bodyPr/>
        <a:lstStyle/>
        <a:p>
          <a:pPr rtl="1"/>
          <a:r>
            <a:rPr lang="he-IL" b="1" dirty="0" smtClean="0"/>
            <a:t>אדווה</a:t>
          </a:r>
          <a:endParaRPr lang="he-IL" b="1" dirty="0"/>
        </a:p>
      </dgm:t>
    </dgm:pt>
    <dgm:pt modelId="{DF2967BF-8B6B-4D43-8E84-B8731FB78204}" type="parTrans" cxnId="{2FAF3767-5670-480B-BCEA-A5FC4391398D}">
      <dgm:prSet/>
      <dgm:spPr/>
      <dgm:t>
        <a:bodyPr/>
        <a:lstStyle/>
        <a:p>
          <a:pPr rtl="1"/>
          <a:endParaRPr lang="he-IL" b="1"/>
        </a:p>
      </dgm:t>
    </dgm:pt>
    <dgm:pt modelId="{E025FEF0-AE78-4C15-AEBE-9E07501DC942}" type="sibTrans" cxnId="{2FAF3767-5670-480B-BCEA-A5FC4391398D}">
      <dgm:prSet/>
      <dgm:spPr/>
      <dgm:t>
        <a:bodyPr/>
        <a:lstStyle/>
        <a:p>
          <a:pPr rtl="1"/>
          <a:endParaRPr lang="he-IL" b="1"/>
        </a:p>
      </dgm:t>
    </dgm:pt>
    <dgm:pt modelId="{F28C800C-95B7-4732-B2EB-30F1067FB24F}">
      <dgm:prSet/>
      <dgm:spPr/>
      <dgm:t>
        <a:bodyPr/>
        <a:lstStyle/>
        <a:p>
          <a:pPr rtl="1"/>
          <a:r>
            <a:rPr lang="he-IL" b="1" dirty="0" smtClean="0"/>
            <a:t>נדב</a:t>
          </a:r>
          <a:endParaRPr lang="he-IL" b="1" dirty="0"/>
        </a:p>
      </dgm:t>
    </dgm:pt>
    <dgm:pt modelId="{A807D079-A668-40AB-87B7-CE44F2AD1238}" type="parTrans" cxnId="{175D40E8-9575-4128-A3B5-07750E51ADDE}">
      <dgm:prSet/>
      <dgm:spPr/>
      <dgm:t>
        <a:bodyPr/>
        <a:lstStyle/>
        <a:p>
          <a:pPr rtl="1"/>
          <a:endParaRPr lang="he-IL" b="1"/>
        </a:p>
      </dgm:t>
    </dgm:pt>
    <dgm:pt modelId="{49BF36C3-5306-4EF5-8EEF-AC8E5EFA8064}" type="sibTrans" cxnId="{175D40E8-9575-4128-A3B5-07750E51ADDE}">
      <dgm:prSet/>
      <dgm:spPr/>
      <dgm:t>
        <a:bodyPr/>
        <a:lstStyle/>
        <a:p>
          <a:pPr rtl="1"/>
          <a:endParaRPr lang="he-IL" b="1"/>
        </a:p>
      </dgm:t>
    </dgm:pt>
    <dgm:pt modelId="{6C388E8C-CD7D-4A95-B6D4-DE3D2CAAF1A9}">
      <dgm:prSet/>
      <dgm:spPr/>
      <dgm:t>
        <a:bodyPr/>
        <a:lstStyle/>
        <a:p>
          <a:pPr rtl="1"/>
          <a:r>
            <a:rPr lang="he-IL" b="1" dirty="0" smtClean="0"/>
            <a:t>עדן</a:t>
          </a:r>
          <a:endParaRPr lang="he-IL" b="1" dirty="0"/>
        </a:p>
      </dgm:t>
    </dgm:pt>
    <dgm:pt modelId="{E48057B1-19DB-41EA-A308-274A8079647F}" type="parTrans" cxnId="{72C36C06-E5BE-43C9-938A-C1DA02E406CA}">
      <dgm:prSet/>
      <dgm:spPr/>
      <dgm:t>
        <a:bodyPr/>
        <a:lstStyle/>
        <a:p>
          <a:pPr rtl="1"/>
          <a:endParaRPr lang="he-IL" b="1"/>
        </a:p>
      </dgm:t>
    </dgm:pt>
    <dgm:pt modelId="{8CDDE989-1FDD-4DB4-A87A-7AE4924CDF9C}" type="sibTrans" cxnId="{72C36C06-E5BE-43C9-938A-C1DA02E406CA}">
      <dgm:prSet/>
      <dgm:spPr/>
      <dgm:t>
        <a:bodyPr/>
        <a:lstStyle/>
        <a:p>
          <a:pPr rtl="1"/>
          <a:endParaRPr lang="he-IL" b="1"/>
        </a:p>
      </dgm:t>
    </dgm:pt>
    <dgm:pt modelId="{59887EAD-0AF8-47E1-9635-01BAFB826EE3}">
      <dgm:prSet/>
      <dgm:spPr/>
      <dgm:t>
        <a:bodyPr/>
        <a:lstStyle/>
        <a:p>
          <a:pPr rtl="1"/>
          <a:r>
            <a:rPr lang="he-IL" b="1" dirty="0" smtClean="0"/>
            <a:t>לילך</a:t>
          </a:r>
          <a:endParaRPr lang="he-IL" b="1" dirty="0"/>
        </a:p>
      </dgm:t>
    </dgm:pt>
    <dgm:pt modelId="{6F57E1C1-44E2-4592-8C1B-1ADC9C8CDDCA}" type="parTrans" cxnId="{92D861A4-38FA-4015-B598-318BA686133F}">
      <dgm:prSet/>
      <dgm:spPr/>
      <dgm:t>
        <a:bodyPr/>
        <a:lstStyle/>
        <a:p>
          <a:pPr rtl="1"/>
          <a:endParaRPr lang="he-IL" b="1"/>
        </a:p>
      </dgm:t>
    </dgm:pt>
    <dgm:pt modelId="{9191747E-F217-4860-ADE6-1A6B68CD428E}" type="sibTrans" cxnId="{92D861A4-38FA-4015-B598-318BA686133F}">
      <dgm:prSet/>
      <dgm:spPr/>
      <dgm:t>
        <a:bodyPr/>
        <a:lstStyle/>
        <a:p>
          <a:pPr rtl="1"/>
          <a:endParaRPr lang="he-IL" b="1"/>
        </a:p>
      </dgm:t>
    </dgm:pt>
    <dgm:pt modelId="{848ECB88-6B01-4619-B459-9C95423D0B97}">
      <dgm:prSet/>
      <dgm:spPr/>
      <dgm:t>
        <a:bodyPr/>
        <a:lstStyle/>
        <a:p>
          <a:pPr rtl="1"/>
          <a:r>
            <a:rPr lang="he-IL" b="1" dirty="0" smtClean="0"/>
            <a:t>ענבל</a:t>
          </a:r>
          <a:endParaRPr lang="he-IL" b="1" dirty="0"/>
        </a:p>
      </dgm:t>
    </dgm:pt>
    <dgm:pt modelId="{E9CC3B79-96D9-4C3A-BB83-3C8828DB84F7}" type="parTrans" cxnId="{CD5FDB37-BA3C-44F9-B3DF-CD9E2F3FA7DA}">
      <dgm:prSet/>
      <dgm:spPr/>
      <dgm:t>
        <a:bodyPr/>
        <a:lstStyle/>
        <a:p>
          <a:pPr rtl="1"/>
          <a:endParaRPr lang="he-IL" b="1"/>
        </a:p>
      </dgm:t>
    </dgm:pt>
    <dgm:pt modelId="{B8AB3DA7-DD40-4563-AE41-DC5C090F3898}" type="sibTrans" cxnId="{CD5FDB37-BA3C-44F9-B3DF-CD9E2F3FA7DA}">
      <dgm:prSet/>
      <dgm:spPr/>
      <dgm:t>
        <a:bodyPr/>
        <a:lstStyle/>
        <a:p>
          <a:pPr rtl="1"/>
          <a:endParaRPr lang="he-IL" b="1"/>
        </a:p>
      </dgm:t>
    </dgm:pt>
    <dgm:pt modelId="{A1423B64-4C62-4C5E-9BD7-C6EA26039C1B}">
      <dgm:prSet/>
      <dgm:spPr/>
      <dgm:t>
        <a:bodyPr/>
        <a:lstStyle/>
        <a:p>
          <a:pPr rtl="1"/>
          <a:r>
            <a:rPr lang="he-IL" b="1" dirty="0" smtClean="0"/>
            <a:t>שיר</a:t>
          </a:r>
          <a:endParaRPr lang="he-IL" b="1" dirty="0"/>
        </a:p>
      </dgm:t>
    </dgm:pt>
    <dgm:pt modelId="{E7145F2D-3215-48C9-B23E-5621B914FFF8}" type="parTrans" cxnId="{D9BD13BC-CA76-44A5-97DE-EB94A5E2B42C}">
      <dgm:prSet/>
      <dgm:spPr/>
      <dgm:t>
        <a:bodyPr/>
        <a:lstStyle/>
        <a:p>
          <a:pPr rtl="1"/>
          <a:endParaRPr lang="he-IL" b="1"/>
        </a:p>
      </dgm:t>
    </dgm:pt>
    <dgm:pt modelId="{8FDBE995-0047-40DB-9E46-E32B3387A129}" type="sibTrans" cxnId="{D9BD13BC-CA76-44A5-97DE-EB94A5E2B42C}">
      <dgm:prSet/>
      <dgm:spPr/>
      <dgm:t>
        <a:bodyPr/>
        <a:lstStyle/>
        <a:p>
          <a:pPr rtl="1"/>
          <a:endParaRPr lang="he-IL" b="1"/>
        </a:p>
      </dgm:t>
    </dgm:pt>
    <dgm:pt modelId="{3371545B-AB23-497B-9389-7081323768C1}">
      <dgm:prSet/>
      <dgm:spPr/>
      <dgm:t>
        <a:bodyPr/>
        <a:lstStyle/>
        <a:p>
          <a:pPr rtl="1"/>
          <a:r>
            <a:rPr lang="he-IL" b="1" dirty="0" smtClean="0"/>
            <a:t>אור</a:t>
          </a:r>
          <a:endParaRPr lang="he-IL" b="1" dirty="0"/>
        </a:p>
      </dgm:t>
    </dgm:pt>
    <dgm:pt modelId="{047E277E-5616-4F8E-B893-8DD84738115D}" type="parTrans" cxnId="{33BDE6FC-B38D-47A8-A4EA-A406C5B321D4}">
      <dgm:prSet/>
      <dgm:spPr/>
      <dgm:t>
        <a:bodyPr/>
        <a:lstStyle/>
        <a:p>
          <a:pPr rtl="1"/>
          <a:endParaRPr lang="he-IL" b="1"/>
        </a:p>
      </dgm:t>
    </dgm:pt>
    <dgm:pt modelId="{B291BD93-0A4B-4FF2-BDCA-17ABB6492DC4}" type="sibTrans" cxnId="{33BDE6FC-B38D-47A8-A4EA-A406C5B321D4}">
      <dgm:prSet/>
      <dgm:spPr/>
      <dgm:t>
        <a:bodyPr/>
        <a:lstStyle/>
        <a:p>
          <a:pPr rtl="1"/>
          <a:endParaRPr lang="he-IL" b="1"/>
        </a:p>
      </dgm:t>
    </dgm:pt>
    <dgm:pt modelId="{F983C0D0-0731-48F7-ABC8-E3E1E2F32148}">
      <dgm:prSet/>
      <dgm:spPr/>
      <dgm:t>
        <a:bodyPr/>
        <a:lstStyle/>
        <a:p>
          <a:pPr rtl="1"/>
          <a:r>
            <a:rPr lang="he-IL" b="1" dirty="0" smtClean="0"/>
            <a:t>שחר</a:t>
          </a:r>
          <a:endParaRPr lang="he-IL" b="1" dirty="0"/>
        </a:p>
      </dgm:t>
    </dgm:pt>
    <dgm:pt modelId="{89F95FE8-350E-4632-AF93-7C6FF3E8AF56}" type="parTrans" cxnId="{749A7CAA-8C4C-4763-B2FD-005523FAA694}">
      <dgm:prSet/>
      <dgm:spPr/>
      <dgm:t>
        <a:bodyPr/>
        <a:lstStyle/>
        <a:p>
          <a:pPr rtl="1"/>
          <a:endParaRPr lang="he-IL" b="1"/>
        </a:p>
      </dgm:t>
    </dgm:pt>
    <dgm:pt modelId="{CC12B4BC-1E02-4222-932D-16840B1F4B89}" type="sibTrans" cxnId="{749A7CAA-8C4C-4763-B2FD-005523FAA694}">
      <dgm:prSet/>
      <dgm:spPr/>
      <dgm:t>
        <a:bodyPr/>
        <a:lstStyle/>
        <a:p>
          <a:pPr rtl="1"/>
          <a:endParaRPr lang="he-IL" b="1"/>
        </a:p>
      </dgm:t>
    </dgm:pt>
    <dgm:pt modelId="{2B21BAF5-70BF-4F70-A6AF-89CD83A112AC}">
      <dgm:prSet/>
      <dgm:spPr/>
      <dgm:t>
        <a:bodyPr/>
        <a:lstStyle/>
        <a:p>
          <a:pPr rtl="1"/>
          <a:r>
            <a:rPr lang="he-IL" b="1" dirty="0" smtClean="0"/>
            <a:t>רוני</a:t>
          </a:r>
          <a:endParaRPr lang="he-IL" b="1" dirty="0"/>
        </a:p>
      </dgm:t>
    </dgm:pt>
    <dgm:pt modelId="{4FB9B7A4-6DB5-4602-A32A-C29159629259}" type="parTrans" cxnId="{F18A7398-7DA6-427A-8238-99811FC4F50E}">
      <dgm:prSet/>
      <dgm:spPr/>
      <dgm:t>
        <a:bodyPr/>
        <a:lstStyle/>
        <a:p>
          <a:pPr rtl="1"/>
          <a:endParaRPr lang="he-IL" b="1"/>
        </a:p>
      </dgm:t>
    </dgm:pt>
    <dgm:pt modelId="{0D04B109-5F75-4317-BE5A-E88064A7F27F}" type="sibTrans" cxnId="{F18A7398-7DA6-427A-8238-99811FC4F50E}">
      <dgm:prSet/>
      <dgm:spPr/>
      <dgm:t>
        <a:bodyPr/>
        <a:lstStyle/>
        <a:p>
          <a:pPr rtl="1"/>
          <a:endParaRPr lang="he-IL" b="1"/>
        </a:p>
      </dgm:t>
    </dgm:pt>
    <dgm:pt modelId="{A4771E16-17C7-4C80-AE07-28CD4F70EFC6}">
      <dgm:prSet/>
      <dgm:spPr/>
      <dgm:t>
        <a:bodyPr/>
        <a:lstStyle/>
        <a:p>
          <a:pPr rtl="1"/>
          <a:r>
            <a:rPr lang="he-IL" dirty="0" smtClean="0"/>
            <a:t>ריין</a:t>
          </a:r>
          <a:endParaRPr lang="he-IL" dirty="0"/>
        </a:p>
      </dgm:t>
    </dgm:pt>
    <dgm:pt modelId="{F9F779FB-33F1-4F7A-B1EE-70E06AF59AFC}" type="parTrans" cxnId="{2CF51338-552A-4365-BD24-7DD792A3F938}">
      <dgm:prSet/>
      <dgm:spPr/>
      <dgm:t>
        <a:bodyPr/>
        <a:lstStyle/>
        <a:p>
          <a:pPr rtl="1"/>
          <a:endParaRPr lang="he-IL"/>
        </a:p>
      </dgm:t>
    </dgm:pt>
    <dgm:pt modelId="{4504C413-C77B-43EF-8E05-2771697CDF4D}" type="sibTrans" cxnId="{2CF51338-552A-4365-BD24-7DD792A3F938}">
      <dgm:prSet/>
      <dgm:spPr/>
      <dgm:t>
        <a:bodyPr/>
        <a:lstStyle/>
        <a:p>
          <a:pPr rtl="1"/>
          <a:endParaRPr lang="he-IL"/>
        </a:p>
      </dgm:t>
    </dgm:pt>
    <dgm:pt modelId="{39120E71-51CA-4796-91CB-351E1DD272C7}">
      <dgm:prSet/>
      <dgm:spPr/>
      <dgm:t>
        <a:bodyPr/>
        <a:lstStyle/>
        <a:p>
          <a:pPr rtl="1"/>
          <a:r>
            <a:rPr lang="he-IL" smtClean="0"/>
            <a:t>שילה</a:t>
          </a:r>
          <a:endParaRPr lang="he-IL"/>
        </a:p>
      </dgm:t>
    </dgm:pt>
    <dgm:pt modelId="{E0AEE295-3E00-40DD-A2A0-1E411352FC6C}" type="parTrans" cxnId="{629618DC-2850-4ADD-956D-451AAF573E69}">
      <dgm:prSet/>
      <dgm:spPr/>
      <dgm:t>
        <a:bodyPr/>
        <a:lstStyle/>
        <a:p>
          <a:pPr rtl="1"/>
          <a:endParaRPr lang="he-IL"/>
        </a:p>
      </dgm:t>
    </dgm:pt>
    <dgm:pt modelId="{CA96AA0C-D52F-4876-B488-6433AF64A6EC}" type="sibTrans" cxnId="{629618DC-2850-4ADD-956D-451AAF573E69}">
      <dgm:prSet/>
      <dgm:spPr/>
      <dgm:t>
        <a:bodyPr/>
        <a:lstStyle/>
        <a:p>
          <a:pPr rtl="1"/>
          <a:endParaRPr lang="he-IL"/>
        </a:p>
      </dgm:t>
    </dgm:pt>
    <dgm:pt modelId="{C36129E7-6523-4C93-8041-DD64B1ADDF1F}">
      <dgm:prSet/>
      <dgm:spPr/>
      <dgm:t>
        <a:bodyPr/>
        <a:lstStyle/>
        <a:p>
          <a:pPr rtl="1"/>
          <a:r>
            <a:rPr lang="he-IL" dirty="0" smtClean="0"/>
            <a:t>רעות</a:t>
          </a:r>
          <a:endParaRPr lang="he-IL" dirty="0"/>
        </a:p>
      </dgm:t>
    </dgm:pt>
    <dgm:pt modelId="{7F7D5252-AE96-4067-8282-ADA2B85643B7}" type="parTrans" cxnId="{2203EDAA-EAFF-4B75-8D17-BCA9530D3169}">
      <dgm:prSet/>
      <dgm:spPr/>
      <dgm:t>
        <a:bodyPr/>
        <a:lstStyle/>
        <a:p>
          <a:pPr rtl="1"/>
          <a:endParaRPr lang="he-IL"/>
        </a:p>
      </dgm:t>
    </dgm:pt>
    <dgm:pt modelId="{1BF06564-A79A-404B-8793-3D9C7F0FC282}" type="sibTrans" cxnId="{2203EDAA-EAFF-4B75-8D17-BCA9530D3169}">
      <dgm:prSet/>
      <dgm:spPr/>
      <dgm:t>
        <a:bodyPr/>
        <a:lstStyle/>
        <a:p>
          <a:pPr rtl="1"/>
          <a:endParaRPr lang="he-IL"/>
        </a:p>
      </dgm:t>
    </dgm:pt>
    <dgm:pt modelId="{96E46776-E920-4300-B4E0-1032FE3A8ACC}">
      <dgm:prSet/>
      <dgm:spPr/>
      <dgm:t>
        <a:bodyPr/>
        <a:lstStyle/>
        <a:p>
          <a:pPr rtl="1"/>
          <a:r>
            <a:rPr lang="he-IL" b="1" dirty="0" smtClean="0"/>
            <a:t>יעל</a:t>
          </a:r>
          <a:endParaRPr lang="he-IL" b="1" dirty="0"/>
        </a:p>
      </dgm:t>
    </dgm:pt>
    <dgm:pt modelId="{F01FC554-6A06-4F7F-8802-0EB1AB891FB2}" type="sibTrans" cxnId="{9405B1A0-FF28-4FDA-BC31-FAFC7DCBB501}">
      <dgm:prSet/>
      <dgm:spPr/>
      <dgm:t>
        <a:bodyPr/>
        <a:lstStyle/>
        <a:p>
          <a:pPr rtl="1"/>
          <a:endParaRPr lang="he-IL" b="1"/>
        </a:p>
      </dgm:t>
    </dgm:pt>
    <dgm:pt modelId="{A0B9B7D2-408A-4A0F-B44F-91A4A6F66760}" type="parTrans" cxnId="{9405B1A0-FF28-4FDA-BC31-FAFC7DCBB501}">
      <dgm:prSet/>
      <dgm:spPr/>
      <dgm:t>
        <a:bodyPr/>
        <a:lstStyle/>
        <a:p>
          <a:pPr rtl="1"/>
          <a:endParaRPr lang="he-IL" b="1"/>
        </a:p>
      </dgm:t>
    </dgm:pt>
    <dgm:pt modelId="{A0A9015E-8B03-4E42-8579-AE08E4E5F3C9}">
      <dgm:prSet/>
      <dgm:spPr/>
      <dgm:t>
        <a:bodyPr/>
        <a:lstStyle/>
        <a:p>
          <a:pPr rtl="1"/>
          <a:r>
            <a:rPr lang="he-IL" b="1" dirty="0" smtClean="0"/>
            <a:t>משה ולילך</a:t>
          </a:r>
          <a:endParaRPr lang="he-IL" b="1" dirty="0"/>
        </a:p>
      </dgm:t>
    </dgm:pt>
    <dgm:pt modelId="{A0CA4F76-B2E7-443A-9237-18C97ACE99D9}" type="sibTrans" cxnId="{065050FC-7153-4AFE-8E7A-05EFA3938AE7}">
      <dgm:prSet/>
      <dgm:spPr/>
      <dgm:t>
        <a:bodyPr/>
        <a:lstStyle/>
        <a:p>
          <a:pPr rtl="1"/>
          <a:endParaRPr lang="he-IL" b="1"/>
        </a:p>
      </dgm:t>
    </dgm:pt>
    <dgm:pt modelId="{8C07C58A-5360-48C0-B7A2-2871E35BB709}" type="parTrans" cxnId="{065050FC-7153-4AFE-8E7A-05EFA3938AE7}">
      <dgm:prSet/>
      <dgm:spPr/>
      <dgm:t>
        <a:bodyPr/>
        <a:lstStyle/>
        <a:p>
          <a:pPr rtl="1"/>
          <a:endParaRPr lang="he-IL" b="1"/>
        </a:p>
      </dgm:t>
    </dgm:pt>
    <dgm:pt modelId="{7017BB83-6EF4-470D-8119-0DEB355967D7}">
      <dgm:prSet/>
      <dgm:spPr/>
      <dgm:t>
        <a:bodyPr/>
        <a:lstStyle/>
        <a:p>
          <a:pPr rtl="1"/>
          <a:r>
            <a:rPr lang="he-IL" dirty="0" smtClean="0"/>
            <a:t>בר </a:t>
          </a:r>
          <a:endParaRPr lang="he-IL" dirty="0"/>
        </a:p>
      </dgm:t>
    </dgm:pt>
    <dgm:pt modelId="{3B6C919F-9338-4896-AA94-CFFBE9B3F679}" type="parTrans" cxnId="{2CDAADED-FC9E-4D14-B89D-A7750DC8E93B}">
      <dgm:prSet/>
      <dgm:spPr/>
      <dgm:t>
        <a:bodyPr/>
        <a:lstStyle/>
        <a:p>
          <a:pPr rtl="1"/>
          <a:endParaRPr lang="he-IL"/>
        </a:p>
      </dgm:t>
    </dgm:pt>
    <dgm:pt modelId="{53214C9D-E684-4223-A261-1947030C888E}" type="sibTrans" cxnId="{2CDAADED-FC9E-4D14-B89D-A7750DC8E93B}">
      <dgm:prSet/>
      <dgm:spPr/>
      <dgm:t>
        <a:bodyPr/>
        <a:lstStyle/>
        <a:p>
          <a:pPr rtl="1"/>
          <a:endParaRPr lang="he-IL"/>
        </a:p>
      </dgm:t>
    </dgm:pt>
    <dgm:pt modelId="{6F99C08F-FA39-4F09-A237-71C88181B41B}">
      <dgm:prSet/>
      <dgm:spPr/>
      <dgm:t>
        <a:bodyPr/>
        <a:lstStyle/>
        <a:p>
          <a:pPr rtl="1"/>
          <a:r>
            <a:rPr lang="he-IL" smtClean="0"/>
            <a:t>איל</a:t>
          </a:r>
          <a:endParaRPr lang="he-IL"/>
        </a:p>
      </dgm:t>
    </dgm:pt>
    <dgm:pt modelId="{EB727138-CADF-4CDE-BBC0-317C142EFCBD}" type="parTrans" cxnId="{09B7C27A-618E-425B-9DBE-81CBA110BFC8}">
      <dgm:prSet/>
      <dgm:spPr/>
      <dgm:t>
        <a:bodyPr/>
        <a:lstStyle/>
        <a:p>
          <a:pPr rtl="1"/>
          <a:endParaRPr lang="he-IL"/>
        </a:p>
      </dgm:t>
    </dgm:pt>
    <dgm:pt modelId="{0C0DA30C-2D2E-40B3-9BDB-1E672E1E576D}" type="sibTrans" cxnId="{09B7C27A-618E-425B-9DBE-81CBA110BFC8}">
      <dgm:prSet/>
      <dgm:spPr/>
      <dgm:t>
        <a:bodyPr/>
        <a:lstStyle/>
        <a:p>
          <a:pPr rtl="1"/>
          <a:endParaRPr lang="he-IL"/>
        </a:p>
      </dgm:t>
    </dgm:pt>
    <dgm:pt modelId="{88864925-8B98-48D3-983C-CD900098E457}" type="pres">
      <dgm:prSet presAssocID="{96C3BBA6-CCCB-4469-AD45-4A20874CC8D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359EB933-E54F-4DA1-A56D-A9302EA93D85}" type="pres">
      <dgm:prSet presAssocID="{783DBDDD-5448-4AAF-A7BC-2E13F4D2FB20}" presName="hierRoot1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90C21179-7186-4BEE-8947-A4C8379C72A5}" type="pres">
      <dgm:prSet presAssocID="{783DBDDD-5448-4AAF-A7BC-2E13F4D2FB20}" presName="rootComposite1" presStyleCnt="0"/>
      <dgm:spPr/>
      <dgm:t>
        <a:bodyPr/>
        <a:lstStyle/>
        <a:p>
          <a:pPr rtl="1"/>
          <a:endParaRPr lang="he-IL"/>
        </a:p>
      </dgm:t>
    </dgm:pt>
    <dgm:pt modelId="{7E108A20-7979-461E-B839-FB2C2B66F7E9}" type="pres">
      <dgm:prSet presAssocID="{783DBDDD-5448-4AAF-A7BC-2E13F4D2FB20}" presName="rootText1" presStyleLbl="node0" presStyleIdx="0" presStyleCnt="1" custScaleX="193121" custScaleY="20776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7BB5621-633E-45C1-97CF-4A820AB9E3D7}" type="pres">
      <dgm:prSet presAssocID="{783DBDDD-5448-4AAF-A7BC-2E13F4D2FB20}" presName="rootConnector1" presStyleLbl="node1" presStyleIdx="0" presStyleCnt="0"/>
      <dgm:spPr/>
      <dgm:t>
        <a:bodyPr/>
        <a:lstStyle/>
        <a:p>
          <a:pPr rtl="1"/>
          <a:endParaRPr lang="he-IL"/>
        </a:p>
      </dgm:t>
    </dgm:pt>
    <dgm:pt modelId="{EF1C92E2-0EA4-4F6C-8741-E3A9178547F6}" type="pres">
      <dgm:prSet presAssocID="{783DBDDD-5448-4AAF-A7BC-2E13F4D2FB20}" presName="hierChild2" presStyleCnt="0"/>
      <dgm:spPr/>
      <dgm:t>
        <a:bodyPr/>
        <a:lstStyle/>
        <a:p>
          <a:pPr rtl="1"/>
          <a:endParaRPr lang="he-IL"/>
        </a:p>
      </dgm:t>
    </dgm:pt>
    <dgm:pt modelId="{781C3CEE-3DF4-4990-B890-8A95812F1CEA}" type="pres">
      <dgm:prSet presAssocID="{397D7139-6F99-458C-9465-73B7A585C4C4}" presName="Name37" presStyleLbl="parChTrans1D2" presStyleIdx="0" presStyleCnt="12"/>
      <dgm:spPr/>
      <dgm:t>
        <a:bodyPr/>
        <a:lstStyle/>
        <a:p>
          <a:pPr rtl="1"/>
          <a:endParaRPr lang="he-IL"/>
        </a:p>
      </dgm:t>
    </dgm:pt>
    <dgm:pt modelId="{F23CFE4E-8E57-42A2-B569-4F792C2CA0BF}" type="pres">
      <dgm:prSet presAssocID="{F90ACF07-C2E6-458F-9B93-1C1AFADC452D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4671BD58-27D2-4B07-B7CE-DA47BE11AACF}" type="pres">
      <dgm:prSet presAssocID="{F90ACF07-C2E6-458F-9B93-1C1AFADC452D}" presName="rootComposite" presStyleCnt="0"/>
      <dgm:spPr/>
      <dgm:t>
        <a:bodyPr/>
        <a:lstStyle/>
        <a:p>
          <a:pPr rtl="1"/>
          <a:endParaRPr lang="he-IL"/>
        </a:p>
      </dgm:t>
    </dgm:pt>
    <dgm:pt modelId="{4ADE0758-FD13-4720-AF9A-CEC189E25A02}" type="pres">
      <dgm:prSet presAssocID="{F90ACF07-C2E6-458F-9B93-1C1AFADC452D}" presName="rootText" presStyleLbl="node2" presStyleIdx="0" presStyleCnt="1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ED1D7118-77D7-4536-A96E-7493AFE89468}" type="pres">
      <dgm:prSet presAssocID="{F90ACF07-C2E6-458F-9B93-1C1AFADC452D}" presName="rootConnector" presStyleLbl="node2" presStyleIdx="0" presStyleCnt="12"/>
      <dgm:spPr/>
      <dgm:t>
        <a:bodyPr/>
        <a:lstStyle/>
        <a:p>
          <a:pPr rtl="1"/>
          <a:endParaRPr lang="he-IL"/>
        </a:p>
      </dgm:t>
    </dgm:pt>
    <dgm:pt modelId="{C5A7FFC2-20A7-46AD-BCDB-8EB8D7DCB5C7}" type="pres">
      <dgm:prSet presAssocID="{F90ACF07-C2E6-458F-9B93-1C1AFADC452D}" presName="hierChild4" presStyleCnt="0"/>
      <dgm:spPr/>
      <dgm:t>
        <a:bodyPr/>
        <a:lstStyle/>
        <a:p>
          <a:pPr rtl="1"/>
          <a:endParaRPr lang="he-IL"/>
        </a:p>
      </dgm:t>
    </dgm:pt>
    <dgm:pt modelId="{58C0436A-A36A-45C0-97B6-BCF0FF0A0C86}" type="pres">
      <dgm:prSet presAssocID="{047E277E-5616-4F8E-B893-8DD84738115D}" presName="Name37" presStyleLbl="parChTrans1D3" presStyleIdx="0" presStyleCnt="41"/>
      <dgm:spPr/>
      <dgm:t>
        <a:bodyPr/>
        <a:lstStyle/>
        <a:p>
          <a:pPr rtl="1"/>
          <a:endParaRPr lang="he-IL"/>
        </a:p>
      </dgm:t>
    </dgm:pt>
    <dgm:pt modelId="{72455EBA-87FC-4715-B88F-8417F7D5CA8C}" type="pres">
      <dgm:prSet presAssocID="{3371545B-AB23-497B-9389-7081323768C1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56421B88-D7B7-4E51-B860-8814E097E515}" type="pres">
      <dgm:prSet presAssocID="{3371545B-AB23-497B-9389-7081323768C1}" presName="rootComposite" presStyleCnt="0"/>
      <dgm:spPr/>
      <dgm:t>
        <a:bodyPr/>
        <a:lstStyle/>
        <a:p>
          <a:pPr rtl="1"/>
          <a:endParaRPr lang="he-IL"/>
        </a:p>
      </dgm:t>
    </dgm:pt>
    <dgm:pt modelId="{15B9F82E-EBA8-4D33-AA9F-E4FE6AF1A4BD}" type="pres">
      <dgm:prSet presAssocID="{3371545B-AB23-497B-9389-7081323768C1}" presName="rootText" presStyleLbl="node3" presStyleIdx="0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F507AAD0-B8C3-46A0-B063-2B09659097AE}" type="pres">
      <dgm:prSet presAssocID="{3371545B-AB23-497B-9389-7081323768C1}" presName="rootConnector" presStyleLbl="node3" presStyleIdx="0" presStyleCnt="41"/>
      <dgm:spPr/>
      <dgm:t>
        <a:bodyPr/>
        <a:lstStyle/>
        <a:p>
          <a:pPr rtl="1"/>
          <a:endParaRPr lang="he-IL"/>
        </a:p>
      </dgm:t>
    </dgm:pt>
    <dgm:pt modelId="{5F54B43E-0ABD-47FB-8660-6E083F4F4D9E}" type="pres">
      <dgm:prSet presAssocID="{3371545B-AB23-497B-9389-7081323768C1}" presName="hierChild4" presStyleCnt="0"/>
      <dgm:spPr/>
      <dgm:t>
        <a:bodyPr/>
        <a:lstStyle/>
        <a:p>
          <a:pPr rtl="1"/>
          <a:endParaRPr lang="he-IL"/>
        </a:p>
      </dgm:t>
    </dgm:pt>
    <dgm:pt modelId="{938C5D40-EF61-4B7C-A3E5-3B5894FF5F57}" type="pres">
      <dgm:prSet presAssocID="{3371545B-AB23-497B-9389-7081323768C1}" presName="hierChild5" presStyleCnt="0"/>
      <dgm:spPr/>
      <dgm:t>
        <a:bodyPr/>
        <a:lstStyle/>
        <a:p>
          <a:pPr rtl="1"/>
          <a:endParaRPr lang="he-IL"/>
        </a:p>
      </dgm:t>
    </dgm:pt>
    <dgm:pt modelId="{F9130BE1-48B9-4F28-A8D5-8FA2B8CB9EB3}" type="pres">
      <dgm:prSet presAssocID="{89F95FE8-350E-4632-AF93-7C6FF3E8AF56}" presName="Name37" presStyleLbl="parChTrans1D3" presStyleIdx="1" presStyleCnt="41"/>
      <dgm:spPr/>
      <dgm:t>
        <a:bodyPr/>
        <a:lstStyle/>
        <a:p>
          <a:pPr rtl="1"/>
          <a:endParaRPr lang="he-IL"/>
        </a:p>
      </dgm:t>
    </dgm:pt>
    <dgm:pt modelId="{C32BF4FB-CF81-44B9-92EC-16995AAD13EC}" type="pres">
      <dgm:prSet presAssocID="{F983C0D0-0731-48F7-ABC8-E3E1E2F32148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3E47D00E-918A-4083-AD2B-CEDB3C661371}" type="pres">
      <dgm:prSet presAssocID="{F983C0D0-0731-48F7-ABC8-E3E1E2F32148}" presName="rootComposite" presStyleCnt="0"/>
      <dgm:spPr/>
      <dgm:t>
        <a:bodyPr/>
        <a:lstStyle/>
        <a:p>
          <a:pPr rtl="1"/>
          <a:endParaRPr lang="he-IL"/>
        </a:p>
      </dgm:t>
    </dgm:pt>
    <dgm:pt modelId="{92114C36-F36A-4F0B-BD42-B3841742A101}" type="pres">
      <dgm:prSet presAssocID="{F983C0D0-0731-48F7-ABC8-E3E1E2F32148}" presName="rootText" presStyleLbl="node3" presStyleIdx="1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B7D20E71-6A68-4054-BD86-202537D71D67}" type="pres">
      <dgm:prSet presAssocID="{F983C0D0-0731-48F7-ABC8-E3E1E2F32148}" presName="rootConnector" presStyleLbl="node3" presStyleIdx="1" presStyleCnt="41"/>
      <dgm:spPr/>
      <dgm:t>
        <a:bodyPr/>
        <a:lstStyle/>
        <a:p>
          <a:pPr rtl="1"/>
          <a:endParaRPr lang="he-IL"/>
        </a:p>
      </dgm:t>
    </dgm:pt>
    <dgm:pt modelId="{675AF943-2F6F-4328-84B3-5325DE38E68D}" type="pres">
      <dgm:prSet presAssocID="{F983C0D0-0731-48F7-ABC8-E3E1E2F32148}" presName="hierChild4" presStyleCnt="0"/>
      <dgm:spPr/>
      <dgm:t>
        <a:bodyPr/>
        <a:lstStyle/>
        <a:p>
          <a:pPr rtl="1"/>
          <a:endParaRPr lang="he-IL"/>
        </a:p>
      </dgm:t>
    </dgm:pt>
    <dgm:pt modelId="{59D02330-7277-4714-921D-64C372022E04}" type="pres">
      <dgm:prSet presAssocID="{F983C0D0-0731-48F7-ABC8-E3E1E2F32148}" presName="hierChild5" presStyleCnt="0"/>
      <dgm:spPr/>
      <dgm:t>
        <a:bodyPr/>
        <a:lstStyle/>
        <a:p>
          <a:pPr rtl="1"/>
          <a:endParaRPr lang="he-IL"/>
        </a:p>
      </dgm:t>
    </dgm:pt>
    <dgm:pt modelId="{F23F213E-FF83-4E9A-B3B9-7B333FA9FAD7}" type="pres">
      <dgm:prSet presAssocID="{4FB9B7A4-6DB5-4602-A32A-C29159629259}" presName="Name37" presStyleLbl="parChTrans1D3" presStyleIdx="2" presStyleCnt="41"/>
      <dgm:spPr/>
      <dgm:t>
        <a:bodyPr/>
        <a:lstStyle/>
        <a:p>
          <a:pPr rtl="1"/>
          <a:endParaRPr lang="he-IL"/>
        </a:p>
      </dgm:t>
    </dgm:pt>
    <dgm:pt modelId="{1F1BD6F8-B664-4583-A11F-26BE5194F4C9}" type="pres">
      <dgm:prSet presAssocID="{2B21BAF5-70BF-4F70-A6AF-89CD83A112AC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A5B67D95-794C-4158-BAF3-98D482345690}" type="pres">
      <dgm:prSet presAssocID="{2B21BAF5-70BF-4F70-A6AF-89CD83A112AC}" presName="rootComposite" presStyleCnt="0"/>
      <dgm:spPr/>
      <dgm:t>
        <a:bodyPr/>
        <a:lstStyle/>
        <a:p>
          <a:pPr rtl="1"/>
          <a:endParaRPr lang="he-IL"/>
        </a:p>
      </dgm:t>
    </dgm:pt>
    <dgm:pt modelId="{5FB3A19A-91DE-451D-9E92-7EE12925B8E1}" type="pres">
      <dgm:prSet presAssocID="{2B21BAF5-70BF-4F70-A6AF-89CD83A112AC}" presName="rootText" presStyleLbl="node3" presStyleIdx="2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5357E648-D905-43CC-B190-E6FAF0F74D25}" type="pres">
      <dgm:prSet presAssocID="{2B21BAF5-70BF-4F70-A6AF-89CD83A112AC}" presName="rootConnector" presStyleLbl="node3" presStyleIdx="2" presStyleCnt="41"/>
      <dgm:spPr/>
      <dgm:t>
        <a:bodyPr/>
        <a:lstStyle/>
        <a:p>
          <a:pPr rtl="1"/>
          <a:endParaRPr lang="he-IL"/>
        </a:p>
      </dgm:t>
    </dgm:pt>
    <dgm:pt modelId="{6035D55E-C0D7-4A90-9EF9-26F65E93AC87}" type="pres">
      <dgm:prSet presAssocID="{2B21BAF5-70BF-4F70-A6AF-89CD83A112AC}" presName="hierChild4" presStyleCnt="0"/>
      <dgm:spPr/>
      <dgm:t>
        <a:bodyPr/>
        <a:lstStyle/>
        <a:p>
          <a:pPr rtl="1"/>
          <a:endParaRPr lang="he-IL"/>
        </a:p>
      </dgm:t>
    </dgm:pt>
    <dgm:pt modelId="{6A9C455B-3FCF-420C-9613-59668F442DD0}" type="pres">
      <dgm:prSet presAssocID="{2B21BAF5-70BF-4F70-A6AF-89CD83A112AC}" presName="hierChild5" presStyleCnt="0"/>
      <dgm:spPr/>
      <dgm:t>
        <a:bodyPr/>
        <a:lstStyle/>
        <a:p>
          <a:pPr rtl="1"/>
          <a:endParaRPr lang="he-IL"/>
        </a:p>
      </dgm:t>
    </dgm:pt>
    <dgm:pt modelId="{75D578E3-9119-4BF1-8E50-28B1E97D3614}" type="pres">
      <dgm:prSet presAssocID="{F90ACF07-C2E6-458F-9B93-1C1AFADC452D}" presName="hierChild5" presStyleCnt="0"/>
      <dgm:spPr/>
      <dgm:t>
        <a:bodyPr/>
        <a:lstStyle/>
        <a:p>
          <a:pPr rtl="1"/>
          <a:endParaRPr lang="he-IL"/>
        </a:p>
      </dgm:t>
    </dgm:pt>
    <dgm:pt modelId="{CD6FD87F-A2E1-41A4-B1D8-8181193FDCA7}" type="pres">
      <dgm:prSet presAssocID="{22E1218F-CED6-4F4A-85DB-098415C6FAC1}" presName="Name37" presStyleLbl="parChTrans1D2" presStyleIdx="1" presStyleCnt="12"/>
      <dgm:spPr/>
      <dgm:t>
        <a:bodyPr/>
        <a:lstStyle/>
        <a:p>
          <a:pPr rtl="1"/>
          <a:endParaRPr lang="he-IL"/>
        </a:p>
      </dgm:t>
    </dgm:pt>
    <dgm:pt modelId="{1518DFB4-DD47-498A-B0EE-C3FF1285DAB5}" type="pres">
      <dgm:prSet presAssocID="{2AECF2C8-BFA1-43F1-956E-39578FF0C0BB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F70BB37D-8489-43EA-9740-69BCED1F7048}" type="pres">
      <dgm:prSet presAssocID="{2AECF2C8-BFA1-43F1-956E-39578FF0C0BB}" presName="rootComposite" presStyleCnt="0"/>
      <dgm:spPr/>
      <dgm:t>
        <a:bodyPr/>
        <a:lstStyle/>
        <a:p>
          <a:pPr rtl="1"/>
          <a:endParaRPr lang="he-IL"/>
        </a:p>
      </dgm:t>
    </dgm:pt>
    <dgm:pt modelId="{1D9B8814-95DF-43C6-91CB-72412C0B6FB2}" type="pres">
      <dgm:prSet presAssocID="{2AECF2C8-BFA1-43F1-956E-39578FF0C0BB}" presName="rootText" presStyleLbl="node2" presStyleIdx="1" presStyleCnt="1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A6A751B-7BC1-47C8-B335-D6AF0333C0C7}" type="pres">
      <dgm:prSet presAssocID="{2AECF2C8-BFA1-43F1-956E-39578FF0C0BB}" presName="rootConnector" presStyleLbl="node2" presStyleIdx="1" presStyleCnt="12"/>
      <dgm:spPr/>
      <dgm:t>
        <a:bodyPr/>
        <a:lstStyle/>
        <a:p>
          <a:pPr rtl="1"/>
          <a:endParaRPr lang="he-IL"/>
        </a:p>
      </dgm:t>
    </dgm:pt>
    <dgm:pt modelId="{A0ADCD08-C215-435F-9796-6E8BD5B11985}" type="pres">
      <dgm:prSet presAssocID="{2AECF2C8-BFA1-43F1-956E-39578FF0C0BB}" presName="hierChild4" presStyleCnt="0"/>
      <dgm:spPr/>
      <dgm:t>
        <a:bodyPr/>
        <a:lstStyle/>
        <a:p>
          <a:pPr rtl="1"/>
          <a:endParaRPr lang="he-IL"/>
        </a:p>
      </dgm:t>
    </dgm:pt>
    <dgm:pt modelId="{E4D3E7B4-85B4-4754-B8A3-D0FCDF5EB81C}" type="pres">
      <dgm:prSet presAssocID="{6F57E1C1-44E2-4592-8C1B-1ADC9C8CDDCA}" presName="Name37" presStyleLbl="parChTrans1D3" presStyleIdx="3" presStyleCnt="41"/>
      <dgm:spPr/>
      <dgm:t>
        <a:bodyPr/>
        <a:lstStyle/>
        <a:p>
          <a:pPr rtl="1"/>
          <a:endParaRPr lang="he-IL"/>
        </a:p>
      </dgm:t>
    </dgm:pt>
    <dgm:pt modelId="{9B79C76A-5017-4CBB-8764-3805A7C21EB6}" type="pres">
      <dgm:prSet presAssocID="{59887EAD-0AF8-47E1-9635-01BAFB826EE3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4CCE2523-E6E5-4091-A701-BE84FE19F35A}" type="pres">
      <dgm:prSet presAssocID="{59887EAD-0AF8-47E1-9635-01BAFB826EE3}" presName="rootComposite" presStyleCnt="0"/>
      <dgm:spPr/>
      <dgm:t>
        <a:bodyPr/>
        <a:lstStyle/>
        <a:p>
          <a:pPr rtl="1"/>
          <a:endParaRPr lang="he-IL"/>
        </a:p>
      </dgm:t>
    </dgm:pt>
    <dgm:pt modelId="{B72BC2FA-FAA6-41D0-8A83-BFA57BD7A3D4}" type="pres">
      <dgm:prSet presAssocID="{59887EAD-0AF8-47E1-9635-01BAFB826EE3}" presName="rootText" presStyleLbl="node3" presStyleIdx="3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FD1227D-8B2E-4EC9-932B-0937B62E0C98}" type="pres">
      <dgm:prSet presAssocID="{59887EAD-0AF8-47E1-9635-01BAFB826EE3}" presName="rootConnector" presStyleLbl="node3" presStyleIdx="3" presStyleCnt="41"/>
      <dgm:spPr/>
      <dgm:t>
        <a:bodyPr/>
        <a:lstStyle/>
        <a:p>
          <a:pPr rtl="1"/>
          <a:endParaRPr lang="he-IL"/>
        </a:p>
      </dgm:t>
    </dgm:pt>
    <dgm:pt modelId="{74F6D0B8-95DF-4E95-9624-1C7395077F9E}" type="pres">
      <dgm:prSet presAssocID="{59887EAD-0AF8-47E1-9635-01BAFB826EE3}" presName="hierChild4" presStyleCnt="0"/>
      <dgm:spPr/>
      <dgm:t>
        <a:bodyPr/>
        <a:lstStyle/>
        <a:p>
          <a:pPr rtl="1"/>
          <a:endParaRPr lang="he-IL"/>
        </a:p>
      </dgm:t>
    </dgm:pt>
    <dgm:pt modelId="{540ABB87-BFAD-41D7-91AE-DFE0D6097D36}" type="pres">
      <dgm:prSet presAssocID="{59887EAD-0AF8-47E1-9635-01BAFB826EE3}" presName="hierChild5" presStyleCnt="0"/>
      <dgm:spPr/>
      <dgm:t>
        <a:bodyPr/>
        <a:lstStyle/>
        <a:p>
          <a:pPr rtl="1"/>
          <a:endParaRPr lang="he-IL"/>
        </a:p>
      </dgm:t>
    </dgm:pt>
    <dgm:pt modelId="{D1DCAECC-471E-40A3-B931-8194918BD6D5}" type="pres">
      <dgm:prSet presAssocID="{E9CC3B79-96D9-4C3A-BB83-3C8828DB84F7}" presName="Name37" presStyleLbl="parChTrans1D3" presStyleIdx="4" presStyleCnt="41"/>
      <dgm:spPr/>
      <dgm:t>
        <a:bodyPr/>
        <a:lstStyle/>
        <a:p>
          <a:pPr rtl="1"/>
          <a:endParaRPr lang="he-IL"/>
        </a:p>
      </dgm:t>
    </dgm:pt>
    <dgm:pt modelId="{8D8E0B37-C8EF-4903-B29F-B8F8897BA876}" type="pres">
      <dgm:prSet presAssocID="{848ECB88-6B01-4619-B459-9C95423D0B97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73266B4D-D882-4171-946E-AE9E035716C5}" type="pres">
      <dgm:prSet presAssocID="{848ECB88-6B01-4619-B459-9C95423D0B97}" presName="rootComposite" presStyleCnt="0"/>
      <dgm:spPr/>
      <dgm:t>
        <a:bodyPr/>
        <a:lstStyle/>
        <a:p>
          <a:pPr rtl="1"/>
          <a:endParaRPr lang="he-IL"/>
        </a:p>
      </dgm:t>
    </dgm:pt>
    <dgm:pt modelId="{E723DE27-05EC-41A0-B869-F063B46E3869}" type="pres">
      <dgm:prSet presAssocID="{848ECB88-6B01-4619-B459-9C95423D0B97}" presName="rootText" presStyleLbl="node3" presStyleIdx="4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8FA0B12-57A9-4630-B0D3-70B5AD0E28FD}" type="pres">
      <dgm:prSet presAssocID="{848ECB88-6B01-4619-B459-9C95423D0B97}" presName="rootConnector" presStyleLbl="node3" presStyleIdx="4" presStyleCnt="41"/>
      <dgm:spPr/>
      <dgm:t>
        <a:bodyPr/>
        <a:lstStyle/>
        <a:p>
          <a:pPr rtl="1"/>
          <a:endParaRPr lang="he-IL"/>
        </a:p>
      </dgm:t>
    </dgm:pt>
    <dgm:pt modelId="{1413E4B2-D9F7-4721-BBCE-0FC41C89509D}" type="pres">
      <dgm:prSet presAssocID="{848ECB88-6B01-4619-B459-9C95423D0B97}" presName="hierChild4" presStyleCnt="0"/>
      <dgm:spPr/>
      <dgm:t>
        <a:bodyPr/>
        <a:lstStyle/>
        <a:p>
          <a:pPr rtl="1"/>
          <a:endParaRPr lang="he-IL"/>
        </a:p>
      </dgm:t>
    </dgm:pt>
    <dgm:pt modelId="{1FC430F4-69A7-4B86-B768-9ECD9C5BE8EE}" type="pres">
      <dgm:prSet presAssocID="{848ECB88-6B01-4619-B459-9C95423D0B97}" presName="hierChild5" presStyleCnt="0"/>
      <dgm:spPr/>
      <dgm:t>
        <a:bodyPr/>
        <a:lstStyle/>
        <a:p>
          <a:pPr rtl="1"/>
          <a:endParaRPr lang="he-IL"/>
        </a:p>
      </dgm:t>
    </dgm:pt>
    <dgm:pt modelId="{E7BCF61F-6E8A-4B10-9F89-23753B572500}" type="pres">
      <dgm:prSet presAssocID="{E7145F2D-3215-48C9-B23E-5621B914FFF8}" presName="Name37" presStyleLbl="parChTrans1D3" presStyleIdx="5" presStyleCnt="41"/>
      <dgm:spPr/>
      <dgm:t>
        <a:bodyPr/>
        <a:lstStyle/>
        <a:p>
          <a:pPr rtl="1"/>
          <a:endParaRPr lang="he-IL"/>
        </a:p>
      </dgm:t>
    </dgm:pt>
    <dgm:pt modelId="{D74ACDDC-9C2A-4239-A206-841AECBF0BF2}" type="pres">
      <dgm:prSet presAssocID="{A1423B64-4C62-4C5E-9BD7-C6EA26039C1B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8367D9FA-F9DD-4BCD-9A1A-40564A1C556C}" type="pres">
      <dgm:prSet presAssocID="{A1423B64-4C62-4C5E-9BD7-C6EA26039C1B}" presName="rootComposite" presStyleCnt="0"/>
      <dgm:spPr/>
      <dgm:t>
        <a:bodyPr/>
        <a:lstStyle/>
        <a:p>
          <a:pPr rtl="1"/>
          <a:endParaRPr lang="he-IL"/>
        </a:p>
      </dgm:t>
    </dgm:pt>
    <dgm:pt modelId="{1F25D6E4-1CE1-410B-A117-39C868B062DB}" type="pres">
      <dgm:prSet presAssocID="{A1423B64-4C62-4C5E-9BD7-C6EA26039C1B}" presName="rootText" presStyleLbl="node3" presStyleIdx="5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E6EE0D1C-225F-45E3-8EDA-D47021277484}" type="pres">
      <dgm:prSet presAssocID="{A1423B64-4C62-4C5E-9BD7-C6EA26039C1B}" presName="rootConnector" presStyleLbl="node3" presStyleIdx="5" presStyleCnt="41"/>
      <dgm:spPr/>
      <dgm:t>
        <a:bodyPr/>
        <a:lstStyle/>
        <a:p>
          <a:pPr rtl="1"/>
          <a:endParaRPr lang="he-IL"/>
        </a:p>
      </dgm:t>
    </dgm:pt>
    <dgm:pt modelId="{AF3C3510-AB08-4075-A530-F1D434897D06}" type="pres">
      <dgm:prSet presAssocID="{A1423B64-4C62-4C5E-9BD7-C6EA26039C1B}" presName="hierChild4" presStyleCnt="0"/>
      <dgm:spPr/>
      <dgm:t>
        <a:bodyPr/>
        <a:lstStyle/>
        <a:p>
          <a:pPr rtl="1"/>
          <a:endParaRPr lang="he-IL"/>
        </a:p>
      </dgm:t>
    </dgm:pt>
    <dgm:pt modelId="{64EC7D0D-3A0E-4C06-8F24-F4159A4F1FA1}" type="pres">
      <dgm:prSet presAssocID="{A1423B64-4C62-4C5E-9BD7-C6EA26039C1B}" presName="hierChild5" presStyleCnt="0"/>
      <dgm:spPr/>
      <dgm:t>
        <a:bodyPr/>
        <a:lstStyle/>
        <a:p>
          <a:pPr rtl="1"/>
          <a:endParaRPr lang="he-IL"/>
        </a:p>
      </dgm:t>
    </dgm:pt>
    <dgm:pt modelId="{29D11388-1477-4A4B-B866-5597942649BE}" type="pres">
      <dgm:prSet presAssocID="{2AECF2C8-BFA1-43F1-956E-39578FF0C0BB}" presName="hierChild5" presStyleCnt="0"/>
      <dgm:spPr/>
      <dgm:t>
        <a:bodyPr/>
        <a:lstStyle/>
        <a:p>
          <a:pPr rtl="1"/>
          <a:endParaRPr lang="he-IL"/>
        </a:p>
      </dgm:t>
    </dgm:pt>
    <dgm:pt modelId="{E6D9A8E7-F34A-4C1B-9C20-0C8D238A386F}" type="pres">
      <dgm:prSet presAssocID="{3C6F656A-33F7-431D-B65D-CE154F995BF6}" presName="Name37" presStyleLbl="parChTrans1D2" presStyleIdx="2" presStyleCnt="12"/>
      <dgm:spPr/>
      <dgm:t>
        <a:bodyPr/>
        <a:lstStyle/>
        <a:p>
          <a:pPr rtl="1"/>
          <a:endParaRPr lang="he-IL"/>
        </a:p>
      </dgm:t>
    </dgm:pt>
    <dgm:pt modelId="{1ADE1DE2-3AB5-4DF5-AC69-8BF10021CD52}" type="pres">
      <dgm:prSet presAssocID="{81121ECE-6810-4F70-9FDA-4E21541759F7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A6E3BCE3-D391-4F4C-9163-C2F97814CD1C}" type="pres">
      <dgm:prSet presAssocID="{81121ECE-6810-4F70-9FDA-4E21541759F7}" presName="rootComposite" presStyleCnt="0"/>
      <dgm:spPr/>
      <dgm:t>
        <a:bodyPr/>
        <a:lstStyle/>
        <a:p>
          <a:pPr rtl="1"/>
          <a:endParaRPr lang="he-IL"/>
        </a:p>
      </dgm:t>
    </dgm:pt>
    <dgm:pt modelId="{499C5D94-A769-4BC1-A3D1-10BEB6478177}" type="pres">
      <dgm:prSet presAssocID="{81121ECE-6810-4F70-9FDA-4E21541759F7}" presName="rootText" presStyleLbl="node2" presStyleIdx="2" presStyleCnt="1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842C1AE-5D38-44C5-B1D2-68CF44BDDF0C}" type="pres">
      <dgm:prSet presAssocID="{81121ECE-6810-4F70-9FDA-4E21541759F7}" presName="rootConnector" presStyleLbl="node2" presStyleIdx="2" presStyleCnt="12"/>
      <dgm:spPr/>
      <dgm:t>
        <a:bodyPr/>
        <a:lstStyle/>
        <a:p>
          <a:pPr rtl="1"/>
          <a:endParaRPr lang="he-IL"/>
        </a:p>
      </dgm:t>
    </dgm:pt>
    <dgm:pt modelId="{FFFD6F58-703B-4C28-B5EB-90BCEB79687E}" type="pres">
      <dgm:prSet presAssocID="{81121ECE-6810-4F70-9FDA-4E21541759F7}" presName="hierChild4" presStyleCnt="0"/>
      <dgm:spPr/>
      <dgm:t>
        <a:bodyPr/>
        <a:lstStyle/>
        <a:p>
          <a:pPr rtl="1"/>
          <a:endParaRPr lang="he-IL"/>
        </a:p>
      </dgm:t>
    </dgm:pt>
    <dgm:pt modelId="{37CE190C-753A-4EE6-8A4A-0E07E5609E33}" type="pres">
      <dgm:prSet presAssocID="{DF2967BF-8B6B-4D43-8E84-B8731FB78204}" presName="Name37" presStyleLbl="parChTrans1D3" presStyleIdx="6" presStyleCnt="41"/>
      <dgm:spPr/>
      <dgm:t>
        <a:bodyPr/>
        <a:lstStyle/>
        <a:p>
          <a:pPr rtl="1"/>
          <a:endParaRPr lang="he-IL"/>
        </a:p>
      </dgm:t>
    </dgm:pt>
    <dgm:pt modelId="{74EAE840-3EBA-4860-B5EE-396C17BB7CE0}" type="pres">
      <dgm:prSet presAssocID="{C9ABE4B3-C698-4F17-B5D8-75FF78E45A9F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8F465C5E-ED86-4C6C-B52A-9F6C62A2B108}" type="pres">
      <dgm:prSet presAssocID="{C9ABE4B3-C698-4F17-B5D8-75FF78E45A9F}" presName="rootComposite" presStyleCnt="0"/>
      <dgm:spPr/>
      <dgm:t>
        <a:bodyPr/>
        <a:lstStyle/>
        <a:p>
          <a:pPr rtl="1"/>
          <a:endParaRPr lang="he-IL"/>
        </a:p>
      </dgm:t>
    </dgm:pt>
    <dgm:pt modelId="{45DC485B-17B4-4481-BB5C-EF52D78663C6}" type="pres">
      <dgm:prSet presAssocID="{C9ABE4B3-C698-4F17-B5D8-75FF78E45A9F}" presName="rootText" presStyleLbl="node3" presStyleIdx="6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51EE92A-20DE-4581-AB22-44DA3D24386C}" type="pres">
      <dgm:prSet presAssocID="{C9ABE4B3-C698-4F17-B5D8-75FF78E45A9F}" presName="rootConnector" presStyleLbl="node3" presStyleIdx="6" presStyleCnt="41"/>
      <dgm:spPr/>
      <dgm:t>
        <a:bodyPr/>
        <a:lstStyle/>
        <a:p>
          <a:pPr rtl="1"/>
          <a:endParaRPr lang="he-IL"/>
        </a:p>
      </dgm:t>
    </dgm:pt>
    <dgm:pt modelId="{A8A5AD2B-D336-45DF-9A0F-4C494CA455AA}" type="pres">
      <dgm:prSet presAssocID="{C9ABE4B3-C698-4F17-B5D8-75FF78E45A9F}" presName="hierChild4" presStyleCnt="0"/>
      <dgm:spPr/>
      <dgm:t>
        <a:bodyPr/>
        <a:lstStyle/>
        <a:p>
          <a:pPr rtl="1"/>
          <a:endParaRPr lang="he-IL"/>
        </a:p>
      </dgm:t>
    </dgm:pt>
    <dgm:pt modelId="{AE7DE173-8DB1-4430-97C6-CC2A6D647A5A}" type="pres">
      <dgm:prSet presAssocID="{C9ABE4B3-C698-4F17-B5D8-75FF78E45A9F}" presName="hierChild5" presStyleCnt="0"/>
      <dgm:spPr/>
      <dgm:t>
        <a:bodyPr/>
        <a:lstStyle/>
        <a:p>
          <a:pPr rtl="1"/>
          <a:endParaRPr lang="he-IL"/>
        </a:p>
      </dgm:t>
    </dgm:pt>
    <dgm:pt modelId="{3675BF2D-D0F7-48CD-BB1D-5B14EA0A195D}" type="pres">
      <dgm:prSet presAssocID="{A807D079-A668-40AB-87B7-CE44F2AD1238}" presName="Name37" presStyleLbl="parChTrans1D3" presStyleIdx="7" presStyleCnt="41"/>
      <dgm:spPr/>
      <dgm:t>
        <a:bodyPr/>
        <a:lstStyle/>
        <a:p>
          <a:pPr rtl="1"/>
          <a:endParaRPr lang="he-IL"/>
        </a:p>
      </dgm:t>
    </dgm:pt>
    <dgm:pt modelId="{B03CCAA1-0FDC-483D-B80E-6E31587EABCA}" type="pres">
      <dgm:prSet presAssocID="{F28C800C-95B7-4732-B2EB-30F1067FB24F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88A52E97-E066-4B7F-851D-F6B77E2173BD}" type="pres">
      <dgm:prSet presAssocID="{F28C800C-95B7-4732-B2EB-30F1067FB24F}" presName="rootComposite" presStyleCnt="0"/>
      <dgm:spPr/>
      <dgm:t>
        <a:bodyPr/>
        <a:lstStyle/>
        <a:p>
          <a:pPr rtl="1"/>
          <a:endParaRPr lang="he-IL"/>
        </a:p>
      </dgm:t>
    </dgm:pt>
    <dgm:pt modelId="{3765752E-5FA8-4689-94C9-62473106CB51}" type="pres">
      <dgm:prSet presAssocID="{F28C800C-95B7-4732-B2EB-30F1067FB24F}" presName="rootText" presStyleLbl="node3" presStyleIdx="7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65F1F90-15D2-44D7-B16A-13971C96C9F3}" type="pres">
      <dgm:prSet presAssocID="{F28C800C-95B7-4732-B2EB-30F1067FB24F}" presName="rootConnector" presStyleLbl="node3" presStyleIdx="7" presStyleCnt="41"/>
      <dgm:spPr/>
      <dgm:t>
        <a:bodyPr/>
        <a:lstStyle/>
        <a:p>
          <a:pPr rtl="1"/>
          <a:endParaRPr lang="he-IL"/>
        </a:p>
      </dgm:t>
    </dgm:pt>
    <dgm:pt modelId="{610537CF-4B77-44E7-8E69-08DE335620CA}" type="pres">
      <dgm:prSet presAssocID="{F28C800C-95B7-4732-B2EB-30F1067FB24F}" presName="hierChild4" presStyleCnt="0"/>
      <dgm:spPr/>
      <dgm:t>
        <a:bodyPr/>
        <a:lstStyle/>
        <a:p>
          <a:pPr rtl="1"/>
          <a:endParaRPr lang="he-IL"/>
        </a:p>
      </dgm:t>
    </dgm:pt>
    <dgm:pt modelId="{D72ACDAF-022D-40BA-B8BA-C516F74DFA98}" type="pres">
      <dgm:prSet presAssocID="{F28C800C-95B7-4732-B2EB-30F1067FB24F}" presName="hierChild5" presStyleCnt="0"/>
      <dgm:spPr/>
      <dgm:t>
        <a:bodyPr/>
        <a:lstStyle/>
        <a:p>
          <a:pPr rtl="1"/>
          <a:endParaRPr lang="he-IL"/>
        </a:p>
      </dgm:t>
    </dgm:pt>
    <dgm:pt modelId="{A45273C1-D332-4630-B786-A59CD326262C}" type="pres">
      <dgm:prSet presAssocID="{E48057B1-19DB-41EA-A308-274A8079647F}" presName="Name37" presStyleLbl="parChTrans1D3" presStyleIdx="8" presStyleCnt="41"/>
      <dgm:spPr/>
      <dgm:t>
        <a:bodyPr/>
        <a:lstStyle/>
        <a:p>
          <a:pPr rtl="1"/>
          <a:endParaRPr lang="he-IL"/>
        </a:p>
      </dgm:t>
    </dgm:pt>
    <dgm:pt modelId="{82C9F80C-DAB4-406C-ACC9-4886E106C65B}" type="pres">
      <dgm:prSet presAssocID="{6C388E8C-CD7D-4A95-B6D4-DE3D2CAAF1A9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A36E3EAF-7AA9-444D-9EDB-47AC7EA7BFCD}" type="pres">
      <dgm:prSet presAssocID="{6C388E8C-CD7D-4A95-B6D4-DE3D2CAAF1A9}" presName="rootComposite" presStyleCnt="0"/>
      <dgm:spPr/>
      <dgm:t>
        <a:bodyPr/>
        <a:lstStyle/>
        <a:p>
          <a:pPr rtl="1"/>
          <a:endParaRPr lang="he-IL"/>
        </a:p>
      </dgm:t>
    </dgm:pt>
    <dgm:pt modelId="{5B6D0E0D-974B-4321-AF4D-6CB60CFCFB6A}" type="pres">
      <dgm:prSet presAssocID="{6C388E8C-CD7D-4A95-B6D4-DE3D2CAAF1A9}" presName="rootText" presStyleLbl="node3" presStyleIdx="8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74C494D-CFCD-4B14-8128-6E5106F42EB4}" type="pres">
      <dgm:prSet presAssocID="{6C388E8C-CD7D-4A95-B6D4-DE3D2CAAF1A9}" presName="rootConnector" presStyleLbl="node3" presStyleIdx="8" presStyleCnt="41"/>
      <dgm:spPr/>
      <dgm:t>
        <a:bodyPr/>
        <a:lstStyle/>
        <a:p>
          <a:pPr rtl="1"/>
          <a:endParaRPr lang="he-IL"/>
        </a:p>
      </dgm:t>
    </dgm:pt>
    <dgm:pt modelId="{D09938C0-2861-4414-BBCA-D10C4D32D500}" type="pres">
      <dgm:prSet presAssocID="{6C388E8C-CD7D-4A95-B6D4-DE3D2CAAF1A9}" presName="hierChild4" presStyleCnt="0"/>
      <dgm:spPr/>
      <dgm:t>
        <a:bodyPr/>
        <a:lstStyle/>
        <a:p>
          <a:pPr rtl="1"/>
          <a:endParaRPr lang="he-IL"/>
        </a:p>
      </dgm:t>
    </dgm:pt>
    <dgm:pt modelId="{1AEFBD38-A77F-42E1-AA24-CC159A33809E}" type="pres">
      <dgm:prSet presAssocID="{6C388E8C-CD7D-4A95-B6D4-DE3D2CAAF1A9}" presName="hierChild5" presStyleCnt="0"/>
      <dgm:spPr/>
      <dgm:t>
        <a:bodyPr/>
        <a:lstStyle/>
        <a:p>
          <a:pPr rtl="1"/>
          <a:endParaRPr lang="he-IL"/>
        </a:p>
      </dgm:t>
    </dgm:pt>
    <dgm:pt modelId="{4DAA9363-5761-44F9-94EA-68C19A6BBE65}" type="pres">
      <dgm:prSet presAssocID="{81121ECE-6810-4F70-9FDA-4E21541759F7}" presName="hierChild5" presStyleCnt="0"/>
      <dgm:spPr/>
      <dgm:t>
        <a:bodyPr/>
        <a:lstStyle/>
        <a:p>
          <a:pPr rtl="1"/>
          <a:endParaRPr lang="he-IL"/>
        </a:p>
      </dgm:t>
    </dgm:pt>
    <dgm:pt modelId="{8F540B0B-08E8-468B-A131-56DD88BEE29D}" type="pres">
      <dgm:prSet presAssocID="{91F77AED-B258-4B83-B1FE-1EF5AA0FF07E}" presName="Name37" presStyleLbl="parChTrans1D2" presStyleIdx="3" presStyleCnt="12"/>
      <dgm:spPr/>
      <dgm:t>
        <a:bodyPr/>
        <a:lstStyle/>
        <a:p>
          <a:pPr rtl="1"/>
          <a:endParaRPr lang="he-IL"/>
        </a:p>
      </dgm:t>
    </dgm:pt>
    <dgm:pt modelId="{17A65534-2AC9-436B-BA47-A1C0CB14631D}" type="pres">
      <dgm:prSet presAssocID="{4259564E-7E52-454F-A38F-E9B4CBE22962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3529C799-751B-47C0-99FA-6359589D6E9F}" type="pres">
      <dgm:prSet presAssocID="{4259564E-7E52-454F-A38F-E9B4CBE22962}" presName="rootComposite" presStyleCnt="0"/>
      <dgm:spPr/>
      <dgm:t>
        <a:bodyPr/>
        <a:lstStyle/>
        <a:p>
          <a:pPr rtl="1"/>
          <a:endParaRPr lang="he-IL"/>
        </a:p>
      </dgm:t>
    </dgm:pt>
    <dgm:pt modelId="{C44ACB2A-946B-4CEB-B86F-893A22B46C8D}" type="pres">
      <dgm:prSet presAssocID="{4259564E-7E52-454F-A38F-E9B4CBE22962}" presName="rootText" presStyleLbl="node2" presStyleIdx="3" presStyleCnt="1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9ED1C25-1C5C-4AC9-8A86-A0F400740FCF}" type="pres">
      <dgm:prSet presAssocID="{4259564E-7E52-454F-A38F-E9B4CBE22962}" presName="rootConnector" presStyleLbl="node2" presStyleIdx="3" presStyleCnt="12"/>
      <dgm:spPr/>
      <dgm:t>
        <a:bodyPr/>
        <a:lstStyle/>
        <a:p>
          <a:pPr rtl="1"/>
          <a:endParaRPr lang="he-IL"/>
        </a:p>
      </dgm:t>
    </dgm:pt>
    <dgm:pt modelId="{3E093244-39D2-4178-ABD0-4722ED0F58D6}" type="pres">
      <dgm:prSet presAssocID="{4259564E-7E52-454F-A38F-E9B4CBE22962}" presName="hierChild4" presStyleCnt="0"/>
      <dgm:spPr/>
      <dgm:t>
        <a:bodyPr/>
        <a:lstStyle/>
        <a:p>
          <a:pPr rtl="1"/>
          <a:endParaRPr lang="he-IL"/>
        </a:p>
      </dgm:t>
    </dgm:pt>
    <dgm:pt modelId="{A033EC4C-3703-41B5-A63D-E5FF92B0E180}" type="pres">
      <dgm:prSet presAssocID="{F9F779FB-33F1-4F7A-B1EE-70E06AF59AFC}" presName="Name37" presStyleLbl="parChTrans1D3" presStyleIdx="9" presStyleCnt="41"/>
      <dgm:spPr/>
      <dgm:t>
        <a:bodyPr/>
        <a:lstStyle/>
        <a:p>
          <a:pPr rtl="1"/>
          <a:endParaRPr lang="he-IL"/>
        </a:p>
      </dgm:t>
    </dgm:pt>
    <dgm:pt modelId="{C9BF6017-108B-4D3D-A0C7-48F5C4BEF2EF}" type="pres">
      <dgm:prSet presAssocID="{A4771E16-17C7-4C80-AE07-28CD4F70EFC6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1BB3CC3C-8921-42C8-89D4-3A96845CEB9C}" type="pres">
      <dgm:prSet presAssocID="{A4771E16-17C7-4C80-AE07-28CD4F70EFC6}" presName="rootComposite" presStyleCnt="0"/>
      <dgm:spPr/>
      <dgm:t>
        <a:bodyPr/>
        <a:lstStyle/>
        <a:p>
          <a:pPr rtl="1"/>
          <a:endParaRPr lang="he-IL"/>
        </a:p>
      </dgm:t>
    </dgm:pt>
    <dgm:pt modelId="{EEC2A566-3024-4FBC-AFBE-3F1D1AE1E40C}" type="pres">
      <dgm:prSet presAssocID="{A4771E16-17C7-4C80-AE07-28CD4F70EFC6}" presName="rootText" presStyleLbl="node3" presStyleIdx="9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305134F-0E37-47A7-A1C9-4BF092D8493C}" type="pres">
      <dgm:prSet presAssocID="{A4771E16-17C7-4C80-AE07-28CD4F70EFC6}" presName="rootConnector" presStyleLbl="node3" presStyleIdx="9" presStyleCnt="41"/>
      <dgm:spPr/>
      <dgm:t>
        <a:bodyPr/>
        <a:lstStyle/>
        <a:p>
          <a:pPr rtl="1"/>
          <a:endParaRPr lang="he-IL"/>
        </a:p>
      </dgm:t>
    </dgm:pt>
    <dgm:pt modelId="{4751D7CA-D5E1-4856-8CC8-9816F32E036C}" type="pres">
      <dgm:prSet presAssocID="{A4771E16-17C7-4C80-AE07-28CD4F70EFC6}" presName="hierChild4" presStyleCnt="0"/>
      <dgm:spPr/>
      <dgm:t>
        <a:bodyPr/>
        <a:lstStyle/>
        <a:p>
          <a:pPr rtl="1"/>
          <a:endParaRPr lang="he-IL"/>
        </a:p>
      </dgm:t>
    </dgm:pt>
    <dgm:pt modelId="{E02469E8-F495-438A-8597-7AB54F6F7E2B}" type="pres">
      <dgm:prSet presAssocID="{A4771E16-17C7-4C80-AE07-28CD4F70EFC6}" presName="hierChild5" presStyleCnt="0"/>
      <dgm:spPr/>
      <dgm:t>
        <a:bodyPr/>
        <a:lstStyle/>
        <a:p>
          <a:pPr rtl="1"/>
          <a:endParaRPr lang="he-IL"/>
        </a:p>
      </dgm:t>
    </dgm:pt>
    <dgm:pt modelId="{FC31D9C0-9DFE-4B8D-8EE5-AC04EDFF757F}" type="pres">
      <dgm:prSet presAssocID="{E0AEE295-3E00-40DD-A2A0-1E411352FC6C}" presName="Name37" presStyleLbl="parChTrans1D3" presStyleIdx="10" presStyleCnt="41"/>
      <dgm:spPr/>
      <dgm:t>
        <a:bodyPr/>
        <a:lstStyle/>
        <a:p>
          <a:pPr rtl="1"/>
          <a:endParaRPr lang="he-IL"/>
        </a:p>
      </dgm:t>
    </dgm:pt>
    <dgm:pt modelId="{5E6DF596-9D87-41A9-BD87-4197823AE3E7}" type="pres">
      <dgm:prSet presAssocID="{39120E71-51CA-4796-91CB-351E1DD272C7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831F7955-559A-4C5F-BA15-13B91A56AC89}" type="pres">
      <dgm:prSet presAssocID="{39120E71-51CA-4796-91CB-351E1DD272C7}" presName="rootComposite" presStyleCnt="0"/>
      <dgm:spPr/>
      <dgm:t>
        <a:bodyPr/>
        <a:lstStyle/>
        <a:p>
          <a:pPr rtl="1"/>
          <a:endParaRPr lang="he-IL"/>
        </a:p>
      </dgm:t>
    </dgm:pt>
    <dgm:pt modelId="{3A1E52DC-54BE-4E2E-BAD9-E2E7119D9B42}" type="pres">
      <dgm:prSet presAssocID="{39120E71-51CA-4796-91CB-351E1DD272C7}" presName="rootText" presStyleLbl="node3" presStyleIdx="10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8875F91-9912-4464-AAEF-D8292E5EB509}" type="pres">
      <dgm:prSet presAssocID="{39120E71-51CA-4796-91CB-351E1DD272C7}" presName="rootConnector" presStyleLbl="node3" presStyleIdx="10" presStyleCnt="41"/>
      <dgm:spPr/>
      <dgm:t>
        <a:bodyPr/>
        <a:lstStyle/>
        <a:p>
          <a:pPr rtl="1"/>
          <a:endParaRPr lang="he-IL"/>
        </a:p>
      </dgm:t>
    </dgm:pt>
    <dgm:pt modelId="{A228FBBB-32A5-4E94-8BDD-BF60D0AF7BF8}" type="pres">
      <dgm:prSet presAssocID="{39120E71-51CA-4796-91CB-351E1DD272C7}" presName="hierChild4" presStyleCnt="0"/>
      <dgm:spPr/>
      <dgm:t>
        <a:bodyPr/>
        <a:lstStyle/>
        <a:p>
          <a:pPr rtl="1"/>
          <a:endParaRPr lang="he-IL"/>
        </a:p>
      </dgm:t>
    </dgm:pt>
    <dgm:pt modelId="{DC831CF5-B9F0-4D96-B50A-D0B77CD9F453}" type="pres">
      <dgm:prSet presAssocID="{39120E71-51CA-4796-91CB-351E1DD272C7}" presName="hierChild5" presStyleCnt="0"/>
      <dgm:spPr/>
      <dgm:t>
        <a:bodyPr/>
        <a:lstStyle/>
        <a:p>
          <a:pPr rtl="1"/>
          <a:endParaRPr lang="he-IL"/>
        </a:p>
      </dgm:t>
    </dgm:pt>
    <dgm:pt modelId="{F1A0E01B-2E18-4EB4-B7E2-52F4EB36E26E}" type="pres">
      <dgm:prSet presAssocID="{4259564E-7E52-454F-A38F-E9B4CBE22962}" presName="hierChild5" presStyleCnt="0"/>
      <dgm:spPr/>
      <dgm:t>
        <a:bodyPr/>
        <a:lstStyle/>
        <a:p>
          <a:pPr rtl="1"/>
          <a:endParaRPr lang="he-IL"/>
        </a:p>
      </dgm:t>
    </dgm:pt>
    <dgm:pt modelId="{0A7DB50E-F4F4-4753-9B44-A78D688A981C}" type="pres">
      <dgm:prSet presAssocID="{9570C8EF-74D8-4E07-AA10-105054FAA70F}" presName="Name37" presStyleLbl="parChTrans1D2" presStyleIdx="4" presStyleCnt="12"/>
      <dgm:spPr/>
      <dgm:t>
        <a:bodyPr/>
        <a:lstStyle/>
        <a:p>
          <a:pPr rtl="1"/>
          <a:endParaRPr lang="he-IL"/>
        </a:p>
      </dgm:t>
    </dgm:pt>
    <dgm:pt modelId="{B079CB15-852E-4BDC-A4D2-7B1585DFE7F2}" type="pres">
      <dgm:prSet presAssocID="{5BB935C9-176D-40C7-BC96-42E51E52EB83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C7DEE17C-A440-4A88-B4A5-29D9587F30E5}" type="pres">
      <dgm:prSet presAssocID="{5BB935C9-176D-40C7-BC96-42E51E52EB83}" presName="rootComposite" presStyleCnt="0"/>
      <dgm:spPr/>
      <dgm:t>
        <a:bodyPr/>
        <a:lstStyle/>
        <a:p>
          <a:pPr rtl="1"/>
          <a:endParaRPr lang="he-IL"/>
        </a:p>
      </dgm:t>
    </dgm:pt>
    <dgm:pt modelId="{06FB55D5-3223-4A8F-8BBC-07846901B9E4}" type="pres">
      <dgm:prSet presAssocID="{5BB935C9-176D-40C7-BC96-42E51E52EB83}" presName="rootText" presStyleLbl="node2" presStyleIdx="4" presStyleCnt="1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5EBDC4FA-CCB1-410E-8FE3-CEEEC7BBB909}" type="pres">
      <dgm:prSet presAssocID="{5BB935C9-176D-40C7-BC96-42E51E52EB83}" presName="rootConnector" presStyleLbl="node2" presStyleIdx="4" presStyleCnt="12"/>
      <dgm:spPr/>
      <dgm:t>
        <a:bodyPr/>
        <a:lstStyle/>
        <a:p>
          <a:pPr rtl="1"/>
          <a:endParaRPr lang="he-IL"/>
        </a:p>
      </dgm:t>
    </dgm:pt>
    <dgm:pt modelId="{97DC5349-740D-4E94-BA3F-B64E2CFD97EE}" type="pres">
      <dgm:prSet presAssocID="{5BB935C9-176D-40C7-BC96-42E51E52EB83}" presName="hierChild4" presStyleCnt="0"/>
      <dgm:spPr/>
      <dgm:t>
        <a:bodyPr/>
        <a:lstStyle/>
        <a:p>
          <a:pPr rtl="1"/>
          <a:endParaRPr lang="he-IL"/>
        </a:p>
      </dgm:t>
    </dgm:pt>
    <dgm:pt modelId="{5894A61D-4704-4F7E-B79E-AC0E479E8A63}" type="pres">
      <dgm:prSet presAssocID="{3874B971-76BC-4D5C-9F8F-6D6C23ED76D6}" presName="Name37" presStyleLbl="parChTrans1D3" presStyleIdx="11" presStyleCnt="41"/>
      <dgm:spPr/>
      <dgm:t>
        <a:bodyPr/>
        <a:lstStyle/>
        <a:p>
          <a:pPr rtl="1"/>
          <a:endParaRPr lang="he-IL"/>
        </a:p>
      </dgm:t>
    </dgm:pt>
    <dgm:pt modelId="{7E75EF80-CEAC-4973-801B-C5BCDE374B4E}" type="pres">
      <dgm:prSet presAssocID="{53F5AF0B-36FE-4B98-B4CF-E677A70463B8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5838D7A9-DC01-4A79-B16B-39B917BFFD25}" type="pres">
      <dgm:prSet presAssocID="{53F5AF0B-36FE-4B98-B4CF-E677A70463B8}" presName="rootComposite" presStyleCnt="0"/>
      <dgm:spPr/>
      <dgm:t>
        <a:bodyPr/>
        <a:lstStyle/>
        <a:p>
          <a:pPr rtl="1"/>
          <a:endParaRPr lang="he-IL"/>
        </a:p>
      </dgm:t>
    </dgm:pt>
    <dgm:pt modelId="{157A81C8-38A2-4D47-B6F4-5872C4B323D8}" type="pres">
      <dgm:prSet presAssocID="{53F5AF0B-36FE-4B98-B4CF-E677A70463B8}" presName="rootText" presStyleLbl="node3" presStyleIdx="11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081DA92-1317-4C5E-9FDF-E8EA1E360E70}" type="pres">
      <dgm:prSet presAssocID="{53F5AF0B-36FE-4B98-B4CF-E677A70463B8}" presName="rootConnector" presStyleLbl="node3" presStyleIdx="11" presStyleCnt="41"/>
      <dgm:spPr/>
      <dgm:t>
        <a:bodyPr/>
        <a:lstStyle/>
        <a:p>
          <a:pPr rtl="1"/>
          <a:endParaRPr lang="he-IL"/>
        </a:p>
      </dgm:t>
    </dgm:pt>
    <dgm:pt modelId="{02A18E83-4803-49F3-98B0-E8AEDBEC4092}" type="pres">
      <dgm:prSet presAssocID="{53F5AF0B-36FE-4B98-B4CF-E677A70463B8}" presName="hierChild4" presStyleCnt="0"/>
      <dgm:spPr/>
      <dgm:t>
        <a:bodyPr/>
        <a:lstStyle/>
        <a:p>
          <a:pPr rtl="1"/>
          <a:endParaRPr lang="he-IL"/>
        </a:p>
      </dgm:t>
    </dgm:pt>
    <dgm:pt modelId="{A9F1CD5C-58A7-4012-B520-502F5A67C4A7}" type="pres">
      <dgm:prSet presAssocID="{53F5AF0B-36FE-4B98-B4CF-E677A70463B8}" presName="hierChild5" presStyleCnt="0"/>
      <dgm:spPr/>
      <dgm:t>
        <a:bodyPr/>
        <a:lstStyle/>
        <a:p>
          <a:pPr rtl="1"/>
          <a:endParaRPr lang="he-IL"/>
        </a:p>
      </dgm:t>
    </dgm:pt>
    <dgm:pt modelId="{6F940BC9-28D7-44A5-BA00-D4DA8FB78806}" type="pres">
      <dgm:prSet presAssocID="{753F10BE-9FE7-4984-97D4-461C95207D7A}" presName="Name37" presStyleLbl="parChTrans1D3" presStyleIdx="12" presStyleCnt="41"/>
      <dgm:spPr/>
      <dgm:t>
        <a:bodyPr/>
        <a:lstStyle/>
        <a:p>
          <a:pPr rtl="1"/>
          <a:endParaRPr lang="he-IL"/>
        </a:p>
      </dgm:t>
    </dgm:pt>
    <dgm:pt modelId="{B4337D25-ED9B-493B-B35C-8F15FFA2ECCB}" type="pres">
      <dgm:prSet presAssocID="{0F973CC1-A6BC-4EAA-8F24-5D0F7EC6B9AA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39AB398E-1488-49CA-8FDD-54E92710146C}" type="pres">
      <dgm:prSet presAssocID="{0F973CC1-A6BC-4EAA-8F24-5D0F7EC6B9AA}" presName="rootComposite" presStyleCnt="0"/>
      <dgm:spPr/>
      <dgm:t>
        <a:bodyPr/>
        <a:lstStyle/>
        <a:p>
          <a:pPr rtl="1"/>
          <a:endParaRPr lang="he-IL"/>
        </a:p>
      </dgm:t>
    </dgm:pt>
    <dgm:pt modelId="{95E05C83-111F-40E7-95CE-075BC8920A94}" type="pres">
      <dgm:prSet presAssocID="{0F973CC1-A6BC-4EAA-8F24-5D0F7EC6B9AA}" presName="rootText" presStyleLbl="node3" presStyleIdx="12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8A35CE5-C3C2-45FF-A563-F6AB02A5801E}" type="pres">
      <dgm:prSet presAssocID="{0F973CC1-A6BC-4EAA-8F24-5D0F7EC6B9AA}" presName="rootConnector" presStyleLbl="node3" presStyleIdx="12" presStyleCnt="41"/>
      <dgm:spPr/>
      <dgm:t>
        <a:bodyPr/>
        <a:lstStyle/>
        <a:p>
          <a:pPr rtl="1"/>
          <a:endParaRPr lang="he-IL"/>
        </a:p>
      </dgm:t>
    </dgm:pt>
    <dgm:pt modelId="{A597D9E0-90F6-4271-9782-030029966F69}" type="pres">
      <dgm:prSet presAssocID="{0F973CC1-A6BC-4EAA-8F24-5D0F7EC6B9AA}" presName="hierChild4" presStyleCnt="0"/>
      <dgm:spPr/>
      <dgm:t>
        <a:bodyPr/>
        <a:lstStyle/>
        <a:p>
          <a:pPr rtl="1"/>
          <a:endParaRPr lang="he-IL"/>
        </a:p>
      </dgm:t>
    </dgm:pt>
    <dgm:pt modelId="{83027ABA-1244-49F6-980D-491F0235324E}" type="pres">
      <dgm:prSet presAssocID="{0F973CC1-A6BC-4EAA-8F24-5D0F7EC6B9AA}" presName="hierChild5" presStyleCnt="0"/>
      <dgm:spPr/>
      <dgm:t>
        <a:bodyPr/>
        <a:lstStyle/>
        <a:p>
          <a:pPr rtl="1"/>
          <a:endParaRPr lang="he-IL"/>
        </a:p>
      </dgm:t>
    </dgm:pt>
    <dgm:pt modelId="{2CAE324D-0896-4B55-B09D-63E0F43584B0}" type="pres">
      <dgm:prSet presAssocID="{D3B0B045-DB9B-4E4A-BFC1-85C6E7BF6A9A}" presName="Name37" presStyleLbl="parChTrans1D3" presStyleIdx="13" presStyleCnt="41"/>
      <dgm:spPr/>
      <dgm:t>
        <a:bodyPr/>
        <a:lstStyle/>
        <a:p>
          <a:pPr rtl="1"/>
          <a:endParaRPr lang="he-IL"/>
        </a:p>
      </dgm:t>
    </dgm:pt>
    <dgm:pt modelId="{F3F6C9BE-D9FE-40FD-936C-3D23BAD4B04C}" type="pres">
      <dgm:prSet presAssocID="{01BEB66B-8ED5-442F-8ECF-C8D9E359A730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F9789C5A-9164-4559-87CB-ED5C70BEFA7F}" type="pres">
      <dgm:prSet presAssocID="{01BEB66B-8ED5-442F-8ECF-C8D9E359A730}" presName="rootComposite" presStyleCnt="0"/>
      <dgm:spPr/>
      <dgm:t>
        <a:bodyPr/>
        <a:lstStyle/>
        <a:p>
          <a:pPr rtl="1"/>
          <a:endParaRPr lang="he-IL"/>
        </a:p>
      </dgm:t>
    </dgm:pt>
    <dgm:pt modelId="{66E6E9C9-059A-4808-8A90-FDF73532D366}" type="pres">
      <dgm:prSet presAssocID="{01BEB66B-8ED5-442F-8ECF-C8D9E359A730}" presName="rootText" presStyleLbl="node3" presStyleIdx="13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B502D23-6C39-46D0-AC15-B59E388A183F}" type="pres">
      <dgm:prSet presAssocID="{01BEB66B-8ED5-442F-8ECF-C8D9E359A730}" presName="rootConnector" presStyleLbl="node3" presStyleIdx="13" presStyleCnt="41"/>
      <dgm:spPr/>
      <dgm:t>
        <a:bodyPr/>
        <a:lstStyle/>
        <a:p>
          <a:pPr rtl="1"/>
          <a:endParaRPr lang="he-IL"/>
        </a:p>
      </dgm:t>
    </dgm:pt>
    <dgm:pt modelId="{DDCB0515-7D43-45A3-AC9D-74B25EB21DF7}" type="pres">
      <dgm:prSet presAssocID="{01BEB66B-8ED5-442F-8ECF-C8D9E359A730}" presName="hierChild4" presStyleCnt="0"/>
      <dgm:spPr/>
      <dgm:t>
        <a:bodyPr/>
        <a:lstStyle/>
        <a:p>
          <a:pPr rtl="1"/>
          <a:endParaRPr lang="he-IL"/>
        </a:p>
      </dgm:t>
    </dgm:pt>
    <dgm:pt modelId="{CFAF14C6-70D0-4113-9D70-0277A378A05C}" type="pres">
      <dgm:prSet presAssocID="{01BEB66B-8ED5-442F-8ECF-C8D9E359A730}" presName="hierChild5" presStyleCnt="0"/>
      <dgm:spPr/>
      <dgm:t>
        <a:bodyPr/>
        <a:lstStyle/>
        <a:p>
          <a:pPr rtl="1"/>
          <a:endParaRPr lang="he-IL"/>
        </a:p>
      </dgm:t>
    </dgm:pt>
    <dgm:pt modelId="{98208699-2E16-424A-8694-192DBF16B77C}" type="pres">
      <dgm:prSet presAssocID="{5BB935C9-176D-40C7-BC96-42E51E52EB83}" presName="hierChild5" presStyleCnt="0"/>
      <dgm:spPr/>
      <dgm:t>
        <a:bodyPr/>
        <a:lstStyle/>
        <a:p>
          <a:pPr rtl="1"/>
          <a:endParaRPr lang="he-IL"/>
        </a:p>
      </dgm:t>
    </dgm:pt>
    <dgm:pt modelId="{15B8F0CB-B8CC-4950-A31A-EB5CB9DEE23E}" type="pres">
      <dgm:prSet presAssocID="{7D1C25E8-EC47-4FE1-9CC2-12CF9B640CB6}" presName="Name37" presStyleLbl="parChTrans1D2" presStyleIdx="5" presStyleCnt="12"/>
      <dgm:spPr/>
      <dgm:t>
        <a:bodyPr/>
        <a:lstStyle/>
        <a:p>
          <a:pPr rtl="1"/>
          <a:endParaRPr lang="he-IL"/>
        </a:p>
      </dgm:t>
    </dgm:pt>
    <dgm:pt modelId="{E4433030-A786-4A2A-B1CB-B5696FDA8762}" type="pres">
      <dgm:prSet presAssocID="{9FA5019C-C057-44F0-8CDC-0A2FE8C314D3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A1FC2F8B-A21A-48BB-99D7-5CEA4CD810EE}" type="pres">
      <dgm:prSet presAssocID="{9FA5019C-C057-44F0-8CDC-0A2FE8C314D3}" presName="rootComposite" presStyleCnt="0"/>
      <dgm:spPr/>
      <dgm:t>
        <a:bodyPr/>
        <a:lstStyle/>
        <a:p>
          <a:pPr rtl="1"/>
          <a:endParaRPr lang="he-IL"/>
        </a:p>
      </dgm:t>
    </dgm:pt>
    <dgm:pt modelId="{634C2434-BC20-4E96-9789-69543B5C6A69}" type="pres">
      <dgm:prSet presAssocID="{9FA5019C-C057-44F0-8CDC-0A2FE8C314D3}" presName="rootText" presStyleLbl="node2" presStyleIdx="5" presStyleCnt="1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146BC73-8F24-4849-A601-CE7B268991BC}" type="pres">
      <dgm:prSet presAssocID="{9FA5019C-C057-44F0-8CDC-0A2FE8C314D3}" presName="rootConnector" presStyleLbl="node2" presStyleIdx="5" presStyleCnt="12"/>
      <dgm:spPr/>
      <dgm:t>
        <a:bodyPr/>
        <a:lstStyle/>
        <a:p>
          <a:pPr rtl="1"/>
          <a:endParaRPr lang="he-IL"/>
        </a:p>
      </dgm:t>
    </dgm:pt>
    <dgm:pt modelId="{04B61657-3D47-4DE0-8E33-59FA2E5A5E73}" type="pres">
      <dgm:prSet presAssocID="{9FA5019C-C057-44F0-8CDC-0A2FE8C314D3}" presName="hierChild4" presStyleCnt="0"/>
      <dgm:spPr/>
      <dgm:t>
        <a:bodyPr/>
        <a:lstStyle/>
        <a:p>
          <a:pPr rtl="1"/>
          <a:endParaRPr lang="he-IL"/>
        </a:p>
      </dgm:t>
    </dgm:pt>
    <dgm:pt modelId="{4493D324-8A5E-4FD0-8E05-EAF65DE25837}" type="pres">
      <dgm:prSet presAssocID="{AEE893DB-8223-4F53-BA17-D39828DCA6F6}" presName="Name37" presStyleLbl="parChTrans1D3" presStyleIdx="14" presStyleCnt="41"/>
      <dgm:spPr/>
      <dgm:t>
        <a:bodyPr/>
        <a:lstStyle/>
        <a:p>
          <a:pPr rtl="1"/>
          <a:endParaRPr lang="he-IL"/>
        </a:p>
      </dgm:t>
    </dgm:pt>
    <dgm:pt modelId="{C703DD9A-196F-4B31-B7E6-1A575F894326}" type="pres">
      <dgm:prSet presAssocID="{9550FC05-63E8-4590-A7A6-9BA2C1E68664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69FAD367-C700-452B-B9A2-11D40D1A93C7}" type="pres">
      <dgm:prSet presAssocID="{9550FC05-63E8-4590-A7A6-9BA2C1E68664}" presName="rootComposite" presStyleCnt="0"/>
      <dgm:spPr/>
      <dgm:t>
        <a:bodyPr/>
        <a:lstStyle/>
        <a:p>
          <a:pPr rtl="1"/>
          <a:endParaRPr lang="he-IL"/>
        </a:p>
      </dgm:t>
    </dgm:pt>
    <dgm:pt modelId="{551724E2-1574-424F-B9AB-E48BA462562B}" type="pres">
      <dgm:prSet presAssocID="{9550FC05-63E8-4590-A7A6-9BA2C1E68664}" presName="rootText" presStyleLbl="node3" presStyleIdx="14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A707B0A-9C46-4E8E-828E-7D365574E217}" type="pres">
      <dgm:prSet presAssocID="{9550FC05-63E8-4590-A7A6-9BA2C1E68664}" presName="rootConnector" presStyleLbl="node3" presStyleIdx="14" presStyleCnt="41"/>
      <dgm:spPr/>
      <dgm:t>
        <a:bodyPr/>
        <a:lstStyle/>
        <a:p>
          <a:pPr rtl="1"/>
          <a:endParaRPr lang="he-IL"/>
        </a:p>
      </dgm:t>
    </dgm:pt>
    <dgm:pt modelId="{0876A021-8AE2-4F88-BC8D-71DEE9D993AC}" type="pres">
      <dgm:prSet presAssocID="{9550FC05-63E8-4590-A7A6-9BA2C1E68664}" presName="hierChild4" presStyleCnt="0"/>
      <dgm:spPr/>
      <dgm:t>
        <a:bodyPr/>
        <a:lstStyle/>
        <a:p>
          <a:pPr rtl="1"/>
          <a:endParaRPr lang="he-IL"/>
        </a:p>
      </dgm:t>
    </dgm:pt>
    <dgm:pt modelId="{FDB79ACF-D967-4263-B586-BDF9F764EBB3}" type="pres">
      <dgm:prSet presAssocID="{9550FC05-63E8-4590-A7A6-9BA2C1E68664}" presName="hierChild5" presStyleCnt="0"/>
      <dgm:spPr/>
      <dgm:t>
        <a:bodyPr/>
        <a:lstStyle/>
        <a:p>
          <a:pPr rtl="1"/>
          <a:endParaRPr lang="he-IL"/>
        </a:p>
      </dgm:t>
    </dgm:pt>
    <dgm:pt modelId="{18BE9CCC-8238-488E-9099-75CA83669483}" type="pres">
      <dgm:prSet presAssocID="{2B881380-A799-4F62-9776-D8FD60E49D08}" presName="Name37" presStyleLbl="parChTrans1D3" presStyleIdx="15" presStyleCnt="41"/>
      <dgm:spPr/>
      <dgm:t>
        <a:bodyPr/>
        <a:lstStyle/>
        <a:p>
          <a:pPr rtl="1"/>
          <a:endParaRPr lang="he-IL"/>
        </a:p>
      </dgm:t>
    </dgm:pt>
    <dgm:pt modelId="{A999C330-CF3D-4B13-A70C-DB4E2575083A}" type="pres">
      <dgm:prSet presAssocID="{5D2E4C29-6CA1-420D-B9EE-C29D46D4C3BE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A6369A8A-8770-41A5-8731-4BE33E4A3B31}" type="pres">
      <dgm:prSet presAssocID="{5D2E4C29-6CA1-420D-B9EE-C29D46D4C3BE}" presName="rootComposite" presStyleCnt="0"/>
      <dgm:spPr/>
      <dgm:t>
        <a:bodyPr/>
        <a:lstStyle/>
        <a:p>
          <a:pPr rtl="1"/>
          <a:endParaRPr lang="he-IL"/>
        </a:p>
      </dgm:t>
    </dgm:pt>
    <dgm:pt modelId="{EA7C82C3-8888-4028-BB71-6BC35DA5EE1A}" type="pres">
      <dgm:prSet presAssocID="{5D2E4C29-6CA1-420D-B9EE-C29D46D4C3BE}" presName="rootText" presStyleLbl="node3" presStyleIdx="15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7EA5C5F7-418A-49C1-8B2B-F601EEB9D09F}" type="pres">
      <dgm:prSet presAssocID="{5D2E4C29-6CA1-420D-B9EE-C29D46D4C3BE}" presName="rootConnector" presStyleLbl="node3" presStyleIdx="15" presStyleCnt="41"/>
      <dgm:spPr/>
      <dgm:t>
        <a:bodyPr/>
        <a:lstStyle/>
        <a:p>
          <a:pPr rtl="1"/>
          <a:endParaRPr lang="he-IL"/>
        </a:p>
      </dgm:t>
    </dgm:pt>
    <dgm:pt modelId="{50A7220A-74B5-4615-86B2-3250EBE9B289}" type="pres">
      <dgm:prSet presAssocID="{5D2E4C29-6CA1-420D-B9EE-C29D46D4C3BE}" presName="hierChild4" presStyleCnt="0"/>
      <dgm:spPr/>
      <dgm:t>
        <a:bodyPr/>
        <a:lstStyle/>
        <a:p>
          <a:pPr rtl="1"/>
          <a:endParaRPr lang="he-IL"/>
        </a:p>
      </dgm:t>
    </dgm:pt>
    <dgm:pt modelId="{8327E11F-3ABC-48E0-964B-E693F34DE88C}" type="pres">
      <dgm:prSet presAssocID="{5D2E4C29-6CA1-420D-B9EE-C29D46D4C3BE}" presName="hierChild5" presStyleCnt="0"/>
      <dgm:spPr/>
      <dgm:t>
        <a:bodyPr/>
        <a:lstStyle/>
        <a:p>
          <a:pPr rtl="1"/>
          <a:endParaRPr lang="he-IL"/>
        </a:p>
      </dgm:t>
    </dgm:pt>
    <dgm:pt modelId="{8D38440F-AF8E-4AEF-8C66-C6E07BCB0DA9}" type="pres">
      <dgm:prSet presAssocID="{752733BC-9659-4F3C-8C9D-58DC375534D8}" presName="Name37" presStyleLbl="parChTrans1D3" presStyleIdx="16" presStyleCnt="41"/>
      <dgm:spPr/>
      <dgm:t>
        <a:bodyPr/>
        <a:lstStyle/>
        <a:p>
          <a:pPr rtl="1"/>
          <a:endParaRPr lang="he-IL"/>
        </a:p>
      </dgm:t>
    </dgm:pt>
    <dgm:pt modelId="{BB983C70-99D0-4B5E-A7FC-E0A5FF52FDB3}" type="pres">
      <dgm:prSet presAssocID="{AC0178AC-E8C8-4FB2-8C02-2F58BE02D89D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91F8349D-0321-497F-B8FA-747AA05BCA20}" type="pres">
      <dgm:prSet presAssocID="{AC0178AC-E8C8-4FB2-8C02-2F58BE02D89D}" presName="rootComposite" presStyleCnt="0"/>
      <dgm:spPr/>
      <dgm:t>
        <a:bodyPr/>
        <a:lstStyle/>
        <a:p>
          <a:pPr rtl="1"/>
          <a:endParaRPr lang="he-IL"/>
        </a:p>
      </dgm:t>
    </dgm:pt>
    <dgm:pt modelId="{6DACDADF-22A3-4265-9D4F-95569879D74A}" type="pres">
      <dgm:prSet presAssocID="{AC0178AC-E8C8-4FB2-8C02-2F58BE02D89D}" presName="rootText" presStyleLbl="node3" presStyleIdx="16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83051948-0E9B-4B8C-BEA6-B43F38FD2350}" type="pres">
      <dgm:prSet presAssocID="{AC0178AC-E8C8-4FB2-8C02-2F58BE02D89D}" presName="rootConnector" presStyleLbl="node3" presStyleIdx="16" presStyleCnt="41"/>
      <dgm:spPr/>
      <dgm:t>
        <a:bodyPr/>
        <a:lstStyle/>
        <a:p>
          <a:pPr rtl="1"/>
          <a:endParaRPr lang="he-IL"/>
        </a:p>
      </dgm:t>
    </dgm:pt>
    <dgm:pt modelId="{B3D4DF41-32D2-4D76-95CC-54AE5E3BFC65}" type="pres">
      <dgm:prSet presAssocID="{AC0178AC-E8C8-4FB2-8C02-2F58BE02D89D}" presName="hierChild4" presStyleCnt="0"/>
      <dgm:spPr/>
      <dgm:t>
        <a:bodyPr/>
        <a:lstStyle/>
        <a:p>
          <a:pPr rtl="1"/>
          <a:endParaRPr lang="he-IL"/>
        </a:p>
      </dgm:t>
    </dgm:pt>
    <dgm:pt modelId="{BE8FA97B-70C0-4BBA-BCD5-50B07DFE19E8}" type="pres">
      <dgm:prSet presAssocID="{AC0178AC-E8C8-4FB2-8C02-2F58BE02D89D}" presName="hierChild5" presStyleCnt="0"/>
      <dgm:spPr/>
      <dgm:t>
        <a:bodyPr/>
        <a:lstStyle/>
        <a:p>
          <a:pPr rtl="1"/>
          <a:endParaRPr lang="he-IL"/>
        </a:p>
      </dgm:t>
    </dgm:pt>
    <dgm:pt modelId="{28F86096-605B-4A2C-909A-1A22F82BE522}" type="pres">
      <dgm:prSet presAssocID="{9FA5019C-C057-44F0-8CDC-0A2FE8C314D3}" presName="hierChild5" presStyleCnt="0"/>
      <dgm:spPr/>
      <dgm:t>
        <a:bodyPr/>
        <a:lstStyle/>
        <a:p>
          <a:pPr rtl="1"/>
          <a:endParaRPr lang="he-IL"/>
        </a:p>
      </dgm:t>
    </dgm:pt>
    <dgm:pt modelId="{5B1AC9B6-E43E-4796-BB86-9F8DAB670C33}" type="pres">
      <dgm:prSet presAssocID="{19A5A2BE-8967-4511-8F12-C6204970C1E1}" presName="Name37" presStyleLbl="parChTrans1D2" presStyleIdx="6" presStyleCnt="12"/>
      <dgm:spPr/>
      <dgm:t>
        <a:bodyPr/>
        <a:lstStyle/>
        <a:p>
          <a:pPr rtl="1"/>
          <a:endParaRPr lang="he-IL"/>
        </a:p>
      </dgm:t>
    </dgm:pt>
    <dgm:pt modelId="{A834ADC9-7B3D-4862-B965-894CAD82A786}" type="pres">
      <dgm:prSet presAssocID="{4CC288B8-EDB7-4B5D-A2DD-EE0FBD8463D5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97BD324E-5B3B-4332-B628-066A9C28BFF5}" type="pres">
      <dgm:prSet presAssocID="{4CC288B8-EDB7-4B5D-A2DD-EE0FBD8463D5}" presName="rootComposite" presStyleCnt="0"/>
      <dgm:spPr/>
      <dgm:t>
        <a:bodyPr/>
        <a:lstStyle/>
        <a:p>
          <a:pPr rtl="1"/>
          <a:endParaRPr lang="he-IL"/>
        </a:p>
      </dgm:t>
    </dgm:pt>
    <dgm:pt modelId="{5BB55B70-E34B-4A2F-A595-C1E24D0C4DEE}" type="pres">
      <dgm:prSet presAssocID="{4CC288B8-EDB7-4B5D-A2DD-EE0FBD8463D5}" presName="rootText" presStyleLbl="node2" presStyleIdx="6" presStyleCnt="1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9FCDCE16-A587-4B8D-A0A4-4A1EE746EDB3}" type="pres">
      <dgm:prSet presAssocID="{4CC288B8-EDB7-4B5D-A2DD-EE0FBD8463D5}" presName="rootConnector" presStyleLbl="node2" presStyleIdx="6" presStyleCnt="12"/>
      <dgm:spPr/>
      <dgm:t>
        <a:bodyPr/>
        <a:lstStyle/>
        <a:p>
          <a:pPr rtl="1"/>
          <a:endParaRPr lang="he-IL"/>
        </a:p>
      </dgm:t>
    </dgm:pt>
    <dgm:pt modelId="{9227A3A4-AE50-4240-AB29-6A060C79FB80}" type="pres">
      <dgm:prSet presAssocID="{4CC288B8-EDB7-4B5D-A2DD-EE0FBD8463D5}" presName="hierChild4" presStyleCnt="0"/>
      <dgm:spPr/>
      <dgm:t>
        <a:bodyPr/>
        <a:lstStyle/>
        <a:p>
          <a:pPr rtl="1"/>
          <a:endParaRPr lang="he-IL"/>
        </a:p>
      </dgm:t>
    </dgm:pt>
    <dgm:pt modelId="{37F56384-146D-4AC3-B2FE-BA29EA4955EE}" type="pres">
      <dgm:prSet presAssocID="{8F863DC1-1919-4984-A7E3-5EC7A28A7755}" presName="Name37" presStyleLbl="parChTrans1D3" presStyleIdx="17" presStyleCnt="41"/>
      <dgm:spPr/>
      <dgm:t>
        <a:bodyPr/>
        <a:lstStyle/>
        <a:p>
          <a:pPr rtl="1"/>
          <a:endParaRPr lang="he-IL"/>
        </a:p>
      </dgm:t>
    </dgm:pt>
    <dgm:pt modelId="{00261567-081B-4181-9903-A17B38A18520}" type="pres">
      <dgm:prSet presAssocID="{0CF926F5-F537-4E74-84F4-DC9FEB73B540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D689DF87-7103-4911-80CE-8D0A85799A64}" type="pres">
      <dgm:prSet presAssocID="{0CF926F5-F537-4E74-84F4-DC9FEB73B540}" presName="rootComposite" presStyleCnt="0"/>
      <dgm:spPr/>
      <dgm:t>
        <a:bodyPr/>
        <a:lstStyle/>
        <a:p>
          <a:pPr rtl="1"/>
          <a:endParaRPr lang="he-IL"/>
        </a:p>
      </dgm:t>
    </dgm:pt>
    <dgm:pt modelId="{8A281F4E-9B22-4A68-B3BD-8D3A071D16DD}" type="pres">
      <dgm:prSet presAssocID="{0CF926F5-F537-4E74-84F4-DC9FEB73B540}" presName="rootText" presStyleLbl="node3" presStyleIdx="17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76E2E500-B94C-4608-8556-D8773D67008F}" type="pres">
      <dgm:prSet presAssocID="{0CF926F5-F537-4E74-84F4-DC9FEB73B540}" presName="rootConnector" presStyleLbl="node3" presStyleIdx="17" presStyleCnt="41"/>
      <dgm:spPr/>
      <dgm:t>
        <a:bodyPr/>
        <a:lstStyle/>
        <a:p>
          <a:pPr rtl="1"/>
          <a:endParaRPr lang="he-IL"/>
        </a:p>
      </dgm:t>
    </dgm:pt>
    <dgm:pt modelId="{1266EFC1-5743-4497-BAD3-AB77C5F482EF}" type="pres">
      <dgm:prSet presAssocID="{0CF926F5-F537-4E74-84F4-DC9FEB73B540}" presName="hierChild4" presStyleCnt="0"/>
      <dgm:spPr/>
      <dgm:t>
        <a:bodyPr/>
        <a:lstStyle/>
        <a:p>
          <a:pPr rtl="1"/>
          <a:endParaRPr lang="he-IL"/>
        </a:p>
      </dgm:t>
    </dgm:pt>
    <dgm:pt modelId="{7FBC86D0-574C-4C31-A80D-922E929750CC}" type="pres">
      <dgm:prSet presAssocID="{0CF926F5-F537-4E74-84F4-DC9FEB73B540}" presName="hierChild5" presStyleCnt="0"/>
      <dgm:spPr/>
      <dgm:t>
        <a:bodyPr/>
        <a:lstStyle/>
        <a:p>
          <a:pPr rtl="1"/>
          <a:endParaRPr lang="he-IL"/>
        </a:p>
      </dgm:t>
    </dgm:pt>
    <dgm:pt modelId="{520E7028-C347-489D-AA46-3AA906A3E72D}" type="pres">
      <dgm:prSet presAssocID="{453DEA36-DD45-4655-B729-B2A34C831219}" presName="Name37" presStyleLbl="parChTrans1D3" presStyleIdx="18" presStyleCnt="41"/>
      <dgm:spPr/>
      <dgm:t>
        <a:bodyPr/>
        <a:lstStyle/>
        <a:p>
          <a:pPr rtl="1"/>
          <a:endParaRPr lang="he-IL"/>
        </a:p>
      </dgm:t>
    </dgm:pt>
    <dgm:pt modelId="{8692A1BF-AA31-4B7D-BE5E-C8E3B95C4A4B}" type="pres">
      <dgm:prSet presAssocID="{6C392B2A-D6AF-4CA3-945C-72A6F25470BF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F80997E1-CBC7-4AAA-95BC-18B5E40D8787}" type="pres">
      <dgm:prSet presAssocID="{6C392B2A-D6AF-4CA3-945C-72A6F25470BF}" presName="rootComposite" presStyleCnt="0"/>
      <dgm:spPr/>
      <dgm:t>
        <a:bodyPr/>
        <a:lstStyle/>
        <a:p>
          <a:pPr rtl="1"/>
          <a:endParaRPr lang="he-IL"/>
        </a:p>
      </dgm:t>
    </dgm:pt>
    <dgm:pt modelId="{B690E354-AD7A-4BB8-B2EE-A3CCA5C7162C}" type="pres">
      <dgm:prSet presAssocID="{6C392B2A-D6AF-4CA3-945C-72A6F25470BF}" presName="rootText" presStyleLbl="node3" presStyleIdx="18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9223BA5-69E5-4073-B961-65F9E984C059}" type="pres">
      <dgm:prSet presAssocID="{6C392B2A-D6AF-4CA3-945C-72A6F25470BF}" presName="rootConnector" presStyleLbl="node3" presStyleIdx="18" presStyleCnt="41"/>
      <dgm:spPr/>
      <dgm:t>
        <a:bodyPr/>
        <a:lstStyle/>
        <a:p>
          <a:pPr rtl="1"/>
          <a:endParaRPr lang="he-IL"/>
        </a:p>
      </dgm:t>
    </dgm:pt>
    <dgm:pt modelId="{E7BDA98C-4DD7-4801-9CC9-D1A6B27C2CA0}" type="pres">
      <dgm:prSet presAssocID="{6C392B2A-D6AF-4CA3-945C-72A6F25470BF}" presName="hierChild4" presStyleCnt="0"/>
      <dgm:spPr/>
      <dgm:t>
        <a:bodyPr/>
        <a:lstStyle/>
        <a:p>
          <a:pPr rtl="1"/>
          <a:endParaRPr lang="he-IL"/>
        </a:p>
      </dgm:t>
    </dgm:pt>
    <dgm:pt modelId="{94A7AD68-123A-4352-AE2B-4DBBA62D3185}" type="pres">
      <dgm:prSet presAssocID="{6C392B2A-D6AF-4CA3-945C-72A6F25470BF}" presName="hierChild5" presStyleCnt="0"/>
      <dgm:spPr/>
      <dgm:t>
        <a:bodyPr/>
        <a:lstStyle/>
        <a:p>
          <a:pPr rtl="1"/>
          <a:endParaRPr lang="he-IL"/>
        </a:p>
      </dgm:t>
    </dgm:pt>
    <dgm:pt modelId="{922235E6-E8C4-4067-82CA-F76B6719BC7F}" type="pres">
      <dgm:prSet presAssocID="{C594A746-C6F0-4A75-BA7F-83DD57C4F72D}" presName="Name37" presStyleLbl="parChTrans1D3" presStyleIdx="19" presStyleCnt="41"/>
      <dgm:spPr/>
      <dgm:t>
        <a:bodyPr/>
        <a:lstStyle/>
        <a:p>
          <a:pPr rtl="1"/>
          <a:endParaRPr lang="he-IL"/>
        </a:p>
      </dgm:t>
    </dgm:pt>
    <dgm:pt modelId="{71EF9543-EC1D-47BD-88C3-01E007B31A45}" type="pres">
      <dgm:prSet presAssocID="{78484CDA-1348-49B0-AAEB-4B4724555060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7BE83F3B-6AC5-46CF-B4D0-02BAF96E743C}" type="pres">
      <dgm:prSet presAssocID="{78484CDA-1348-49B0-AAEB-4B4724555060}" presName="rootComposite" presStyleCnt="0"/>
      <dgm:spPr/>
      <dgm:t>
        <a:bodyPr/>
        <a:lstStyle/>
        <a:p>
          <a:pPr rtl="1"/>
          <a:endParaRPr lang="he-IL"/>
        </a:p>
      </dgm:t>
    </dgm:pt>
    <dgm:pt modelId="{6AD927B0-2375-432F-90B0-659348CF08DA}" type="pres">
      <dgm:prSet presAssocID="{78484CDA-1348-49B0-AAEB-4B4724555060}" presName="rootText" presStyleLbl="node3" presStyleIdx="19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F574646F-7CF3-421D-96BB-8EA9462D774F}" type="pres">
      <dgm:prSet presAssocID="{78484CDA-1348-49B0-AAEB-4B4724555060}" presName="rootConnector" presStyleLbl="node3" presStyleIdx="19" presStyleCnt="41"/>
      <dgm:spPr/>
      <dgm:t>
        <a:bodyPr/>
        <a:lstStyle/>
        <a:p>
          <a:pPr rtl="1"/>
          <a:endParaRPr lang="he-IL"/>
        </a:p>
      </dgm:t>
    </dgm:pt>
    <dgm:pt modelId="{254CA709-C465-48B7-97E8-7B8C350BC9CF}" type="pres">
      <dgm:prSet presAssocID="{78484CDA-1348-49B0-AAEB-4B4724555060}" presName="hierChild4" presStyleCnt="0"/>
      <dgm:spPr/>
      <dgm:t>
        <a:bodyPr/>
        <a:lstStyle/>
        <a:p>
          <a:pPr rtl="1"/>
          <a:endParaRPr lang="he-IL"/>
        </a:p>
      </dgm:t>
    </dgm:pt>
    <dgm:pt modelId="{B19308A2-6446-4A6C-A637-49A7DA59BD6B}" type="pres">
      <dgm:prSet presAssocID="{78484CDA-1348-49B0-AAEB-4B4724555060}" presName="hierChild5" presStyleCnt="0"/>
      <dgm:spPr/>
      <dgm:t>
        <a:bodyPr/>
        <a:lstStyle/>
        <a:p>
          <a:pPr rtl="1"/>
          <a:endParaRPr lang="he-IL"/>
        </a:p>
      </dgm:t>
    </dgm:pt>
    <dgm:pt modelId="{251D0D95-51BC-41D5-B0B2-5CB38E98181F}" type="pres">
      <dgm:prSet presAssocID="{4CC288B8-EDB7-4B5D-A2DD-EE0FBD8463D5}" presName="hierChild5" presStyleCnt="0"/>
      <dgm:spPr/>
      <dgm:t>
        <a:bodyPr/>
        <a:lstStyle/>
        <a:p>
          <a:pPr rtl="1"/>
          <a:endParaRPr lang="he-IL"/>
        </a:p>
      </dgm:t>
    </dgm:pt>
    <dgm:pt modelId="{1B49077C-1370-471F-81F7-907898600376}" type="pres">
      <dgm:prSet presAssocID="{6711496D-A224-475C-AD66-A80DDCAF99C1}" presName="Name37" presStyleLbl="parChTrans1D2" presStyleIdx="7" presStyleCnt="12"/>
      <dgm:spPr/>
      <dgm:t>
        <a:bodyPr/>
        <a:lstStyle/>
        <a:p>
          <a:pPr rtl="1"/>
          <a:endParaRPr lang="he-IL"/>
        </a:p>
      </dgm:t>
    </dgm:pt>
    <dgm:pt modelId="{51F28096-624C-48F2-A244-E0731C37B89D}" type="pres">
      <dgm:prSet presAssocID="{99206085-4884-4A8D-97EF-C1BF1A530819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1292B9BC-15D1-4B86-A228-62C7886301A2}" type="pres">
      <dgm:prSet presAssocID="{99206085-4884-4A8D-97EF-C1BF1A530819}" presName="rootComposite" presStyleCnt="0"/>
      <dgm:spPr/>
      <dgm:t>
        <a:bodyPr/>
        <a:lstStyle/>
        <a:p>
          <a:pPr rtl="1"/>
          <a:endParaRPr lang="he-IL"/>
        </a:p>
      </dgm:t>
    </dgm:pt>
    <dgm:pt modelId="{86FCDDAE-EAF4-4BFF-9C05-C9526317934B}" type="pres">
      <dgm:prSet presAssocID="{99206085-4884-4A8D-97EF-C1BF1A530819}" presName="rootText" presStyleLbl="node2" presStyleIdx="7" presStyleCnt="1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BCAC3CBC-D189-4A84-835A-ED26CE9B5083}" type="pres">
      <dgm:prSet presAssocID="{99206085-4884-4A8D-97EF-C1BF1A530819}" presName="rootConnector" presStyleLbl="node2" presStyleIdx="7" presStyleCnt="12"/>
      <dgm:spPr/>
      <dgm:t>
        <a:bodyPr/>
        <a:lstStyle/>
        <a:p>
          <a:pPr rtl="1"/>
          <a:endParaRPr lang="he-IL"/>
        </a:p>
      </dgm:t>
    </dgm:pt>
    <dgm:pt modelId="{E7555016-C905-4059-AC75-E75D47860502}" type="pres">
      <dgm:prSet presAssocID="{99206085-4884-4A8D-97EF-C1BF1A530819}" presName="hierChild4" presStyleCnt="0"/>
      <dgm:spPr/>
      <dgm:t>
        <a:bodyPr/>
        <a:lstStyle/>
        <a:p>
          <a:pPr rtl="1"/>
          <a:endParaRPr lang="he-IL"/>
        </a:p>
      </dgm:t>
    </dgm:pt>
    <dgm:pt modelId="{3EFD6AED-8D9C-49A9-96A9-3AF4F2ADC103}" type="pres">
      <dgm:prSet presAssocID="{0225AEA3-D8C2-40FC-B83F-F30A1941AAAF}" presName="Name37" presStyleLbl="parChTrans1D3" presStyleIdx="20" presStyleCnt="41"/>
      <dgm:spPr/>
      <dgm:t>
        <a:bodyPr/>
        <a:lstStyle/>
        <a:p>
          <a:pPr rtl="1"/>
          <a:endParaRPr lang="he-IL"/>
        </a:p>
      </dgm:t>
    </dgm:pt>
    <dgm:pt modelId="{49035ABD-2A59-4B6F-B229-189F608D3976}" type="pres">
      <dgm:prSet presAssocID="{E80C2A17-17E7-4EEE-B991-89B5773BB7F4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0843B3EB-BEBF-4B48-A793-3FD8EE7E7C69}" type="pres">
      <dgm:prSet presAssocID="{E80C2A17-17E7-4EEE-B991-89B5773BB7F4}" presName="rootComposite" presStyleCnt="0"/>
      <dgm:spPr/>
      <dgm:t>
        <a:bodyPr/>
        <a:lstStyle/>
        <a:p>
          <a:pPr rtl="1"/>
          <a:endParaRPr lang="he-IL"/>
        </a:p>
      </dgm:t>
    </dgm:pt>
    <dgm:pt modelId="{6F7F9BF4-D4BC-491B-AC6D-C944954B2CBD}" type="pres">
      <dgm:prSet presAssocID="{E80C2A17-17E7-4EEE-B991-89B5773BB7F4}" presName="rootText" presStyleLbl="node3" presStyleIdx="20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AA82D38-89AC-4ED1-97E4-B36B4E5B33FB}" type="pres">
      <dgm:prSet presAssocID="{E80C2A17-17E7-4EEE-B991-89B5773BB7F4}" presName="rootConnector" presStyleLbl="node3" presStyleIdx="20" presStyleCnt="41"/>
      <dgm:spPr/>
      <dgm:t>
        <a:bodyPr/>
        <a:lstStyle/>
        <a:p>
          <a:pPr rtl="1"/>
          <a:endParaRPr lang="he-IL"/>
        </a:p>
      </dgm:t>
    </dgm:pt>
    <dgm:pt modelId="{1466778F-A389-4B41-B36B-76704EFB507C}" type="pres">
      <dgm:prSet presAssocID="{E80C2A17-17E7-4EEE-B991-89B5773BB7F4}" presName="hierChild4" presStyleCnt="0"/>
      <dgm:spPr/>
      <dgm:t>
        <a:bodyPr/>
        <a:lstStyle/>
        <a:p>
          <a:pPr rtl="1"/>
          <a:endParaRPr lang="he-IL"/>
        </a:p>
      </dgm:t>
    </dgm:pt>
    <dgm:pt modelId="{64F72D00-212D-4519-B817-9340441C32FE}" type="pres">
      <dgm:prSet presAssocID="{E80C2A17-17E7-4EEE-B991-89B5773BB7F4}" presName="hierChild5" presStyleCnt="0"/>
      <dgm:spPr/>
      <dgm:t>
        <a:bodyPr/>
        <a:lstStyle/>
        <a:p>
          <a:pPr rtl="1"/>
          <a:endParaRPr lang="he-IL"/>
        </a:p>
      </dgm:t>
    </dgm:pt>
    <dgm:pt modelId="{FB501A1F-BF53-4563-8645-59A60C9EDABC}" type="pres">
      <dgm:prSet presAssocID="{ADBF5A64-389E-4AEC-8CD8-A43095957104}" presName="Name37" presStyleLbl="parChTrans1D3" presStyleIdx="21" presStyleCnt="41"/>
      <dgm:spPr/>
      <dgm:t>
        <a:bodyPr/>
        <a:lstStyle/>
        <a:p>
          <a:pPr rtl="1"/>
          <a:endParaRPr lang="he-IL"/>
        </a:p>
      </dgm:t>
    </dgm:pt>
    <dgm:pt modelId="{69C54FCB-BD46-474B-98B5-5DDC8C6D1D74}" type="pres">
      <dgm:prSet presAssocID="{1A56611D-F981-479C-B6B1-11677C632CCD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F0087658-7D40-47A4-8F55-DC3ACE8791EA}" type="pres">
      <dgm:prSet presAssocID="{1A56611D-F981-479C-B6B1-11677C632CCD}" presName="rootComposite" presStyleCnt="0"/>
      <dgm:spPr/>
      <dgm:t>
        <a:bodyPr/>
        <a:lstStyle/>
        <a:p>
          <a:pPr rtl="1"/>
          <a:endParaRPr lang="he-IL"/>
        </a:p>
      </dgm:t>
    </dgm:pt>
    <dgm:pt modelId="{B4600AFD-3400-4F33-89A3-DF09F81EC292}" type="pres">
      <dgm:prSet presAssocID="{1A56611D-F981-479C-B6B1-11677C632CCD}" presName="rootText" presStyleLbl="node3" presStyleIdx="21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8CFD1DF-C585-4133-9D50-37BBF94C8C3B}" type="pres">
      <dgm:prSet presAssocID="{1A56611D-F981-479C-B6B1-11677C632CCD}" presName="rootConnector" presStyleLbl="node3" presStyleIdx="21" presStyleCnt="41"/>
      <dgm:spPr/>
      <dgm:t>
        <a:bodyPr/>
        <a:lstStyle/>
        <a:p>
          <a:pPr rtl="1"/>
          <a:endParaRPr lang="he-IL"/>
        </a:p>
      </dgm:t>
    </dgm:pt>
    <dgm:pt modelId="{495DF3A2-4C58-46F3-81DA-3D79B8235E84}" type="pres">
      <dgm:prSet presAssocID="{1A56611D-F981-479C-B6B1-11677C632CCD}" presName="hierChild4" presStyleCnt="0"/>
      <dgm:spPr/>
      <dgm:t>
        <a:bodyPr/>
        <a:lstStyle/>
        <a:p>
          <a:pPr rtl="1"/>
          <a:endParaRPr lang="he-IL"/>
        </a:p>
      </dgm:t>
    </dgm:pt>
    <dgm:pt modelId="{D8786F92-B480-4038-B1FF-19B308B61A1E}" type="pres">
      <dgm:prSet presAssocID="{1A56611D-F981-479C-B6B1-11677C632CCD}" presName="hierChild5" presStyleCnt="0"/>
      <dgm:spPr/>
      <dgm:t>
        <a:bodyPr/>
        <a:lstStyle/>
        <a:p>
          <a:pPr rtl="1"/>
          <a:endParaRPr lang="he-IL"/>
        </a:p>
      </dgm:t>
    </dgm:pt>
    <dgm:pt modelId="{7E762F95-B88E-4FDF-990F-731803CBCF45}" type="pres">
      <dgm:prSet presAssocID="{C423AE02-0676-4AE4-BD94-5E529D5AE3F0}" presName="Name37" presStyleLbl="parChTrans1D3" presStyleIdx="22" presStyleCnt="41"/>
      <dgm:spPr/>
      <dgm:t>
        <a:bodyPr/>
        <a:lstStyle/>
        <a:p>
          <a:pPr rtl="1"/>
          <a:endParaRPr lang="he-IL"/>
        </a:p>
      </dgm:t>
    </dgm:pt>
    <dgm:pt modelId="{F97FDB71-F5AE-4F63-9684-C04ED49490D4}" type="pres">
      <dgm:prSet presAssocID="{8BC02FC7-F132-4724-916C-28FEB8FFEA7D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3F18B928-6B18-4C05-B556-35A880BF5B59}" type="pres">
      <dgm:prSet presAssocID="{8BC02FC7-F132-4724-916C-28FEB8FFEA7D}" presName="rootComposite" presStyleCnt="0"/>
      <dgm:spPr/>
      <dgm:t>
        <a:bodyPr/>
        <a:lstStyle/>
        <a:p>
          <a:pPr rtl="1"/>
          <a:endParaRPr lang="he-IL"/>
        </a:p>
      </dgm:t>
    </dgm:pt>
    <dgm:pt modelId="{7ED11318-8550-4C08-B9FC-2DC5C4F03730}" type="pres">
      <dgm:prSet presAssocID="{8BC02FC7-F132-4724-916C-28FEB8FFEA7D}" presName="rootText" presStyleLbl="node3" presStyleIdx="22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9A51F83A-3980-4AE6-A637-455BC9D5E65E}" type="pres">
      <dgm:prSet presAssocID="{8BC02FC7-F132-4724-916C-28FEB8FFEA7D}" presName="rootConnector" presStyleLbl="node3" presStyleIdx="22" presStyleCnt="41"/>
      <dgm:spPr/>
      <dgm:t>
        <a:bodyPr/>
        <a:lstStyle/>
        <a:p>
          <a:pPr rtl="1"/>
          <a:endParaRPr lang="he-IL"/>
        </a:p>
      </dgm:t>
    </dgm:pt>
    <dgm:pt modelId="{1D9019F9-8C6F-4BF1-9CDC-920C6A601367}" type="pres">
      <dgm:prSet presAssocID="{8BC02FC7-F132-4724-916C-28FEB8FFEA7D}" presName="hierChild4" presStyleCnt="0"/>
      <dgm:spPr/>
      <dgm:t>
        <a:bodyPr/>
        <a:lstStyle/>
        <a:p>
          <a:pPr rtl="1"/>
          <a:endParaRPr lang="he-IL"/>
        </a:p>
      </dgm:t>
    </dgm:pt>
    <dgm:pt modelId="{EEED6439-0E17-4AC9-AA5D-32B147731559}" type="pres">
      <dgm:prSet presAssocID="{8BC02FC7-F132-4724-916C-28FEB8FFEA7D}" presName="hierChild5" presStyleCnt="0"/>
      <dgm:spPr/>
      <dgm:t>
        <a:bodyPr/>
        <a:lstStyle/>
        <a:p>
          <a:pPr rtl="1"/>
          <a:endParaRPr lang="he-IL"/>
        </a:p>
      </dgm:t>
    </dgm:pt>
    <dgm:pt modelId="{E1612DA3-2C2D-40FA-AFD9-5589AA8BCE9E}" type="pres">
      <dgm:prSet presAssocID="{F926ED67-36CB-40CC-9BD3-600B5AC2DFA0}" presName="Name37" presStyleLbl="parChTrans1D3" presStyleIdx="23" presStyleCnt="41"/>
      <dgm:spPr/>
      <dgm:t>
        <a:bodyPr/>
        <a:lstStyle/>
        <a:p>
          <a:pPr rtl="1"/>
          <a:endParaRPr lang="he-IL"/>
        </a:p>
      </dgm:t>
    </dgm:pt>
    <dgm:pt modelId="{DBBDB4FD-DB2E-436C-80CA-6B242963C24A}" type="pres">
      <dgm:prSet presAssocID="{7897B2BA-12D0-4246-B5C6-8828E81F20B5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B973D1E7-0F0B-425B-B163-69B8478642EF}" type="pres">
      <dgm:prSet presAssocID="{7897B2BA-12D0-4246-B5C6-8828E81F20B5}" presName="rootComposite" presStyleCnt="0"/>
      <dgm:spPr/>
      <dgm:t>
        <a:bodyPr/>
        <a:lstStyle/>
        <a:p>
          <a:pPr rtl="1"/>
          <a:endParaRPr lang="he-IL"/>
        </a:p>
      </dgm:t>
    </dgm:pt>
    <dgm:pt modelId="{275F8C10-7AD9-4244-BB49-E30282F82DE5}" type="pres">
      <dgm:prSet presAssocID="{7897B2BA-12D0-4246-B5C6-8828E81F20B5}" presName="rootText" presStyleLbl="node3" presStyleIdx="23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135820B-42AF-4177-979A-D66B36CF4F35}" type="pres">
      <dgm:prSet presAssocID="{7897B2BA-12D0-4246-B5C6-8828E81F20B5}" presName="rootConnector" presStyleLbl="node3" presStyleIdx="23" presStyleCnt="41"/>
      <dgm:spPr/>
      <dgm:t>
        <a:bodyPr/>
        <a:lstStyle/>
        <a:p>
          <a:pPr rtl="1"/>
          <a:endParaRPr lang="he-IL"/>
        </a:p>
      </dgm:t>
    </dgm:pt>
    <dgm:pt modelId="{1E193782-F179-4A36-A0D0-BA60693E90CB}" type="pres">
      <dgm:prSet presAssocID="{7897B2BA-12D0-4246-B5C6-8828E81F20B5}" presName="hierChild4" presStyleCnt="0"/>
      <dgm:spPr/>
      <dgm:t>
        <a:bodyPr/>
        <a:lstStyle/>
        <a:p>
          <a:pPr rtl="1"/>
          <a:endParaRPr lang="he-IL"/>
        </a:p>
      </dgm:t>
    </dgm:pt>
    <dgm:pt modelId="{EBDCAB21-807D-414E-A30D-5C96B6832288}" type="pres">
      <dgm:prSet presAssocID="{7897B2BA-12D0-4246-B5C6-8828E81F20B5}" presName="hierChild5" presStyleCnt="0"/>
      <dgm:spPr/>
      <dgm:t>
        <a:bodyPr/>
        <a:lstStyle/>
        <a:p>
          <a:pPr rtl="1"/>
          <a:endParaRPr lang="he-IL"/>
        </a:p>
      </dgm:t>
    </dgm:pt>
    <dgm:pt modelId="{70139223-E71C-46EA-A1E6-24D2EBF2E643}" type="pres">
      <dgm:prSet presAssocID="{99206085-4884-4A8D-97EF-C1BF1A530819}" presName="hierChild5" presStyleCnt="0"/>
      <dgm:spPr/>
      <dgm:t>
        <a:bodyPr/>
        <a:lstStyle/>
        <a:p>
          <a:pPr rtl="1"/>
          <a:endParaRPr lang="he-IL"/>
        </a:p>
      </dgm:t>
    </dgm:pt>
    <dgm:pt modelId="{42DECEE1-55AC-4F91-B39B-55875B221497}" type="pres">
      <dgm:prSet presAssocID="{1533852C-CE96-4E32-9BD3-8E5450CB0E6C}" presName="Name37" presStyleLbl="parChTrans1D2" presStyleIdx="8" presStyleCnt="12"/>
      <dgm:spPr/>
      <dgm:t>
        <a:bodyPr/>
        <a:lstStyle/>
        <a:p>
          <a:pPr rtl="1"/>
          <a:endParaRPr lang="he-IL"/>
        </a:p>
      </dgm:t>
    </dgm:pt>
    <dgm:pt modelId="{781407C7-1238-4417-8729-0299C52A949D}" type="pres">
      <dgm:prSet presAssocID="{021616D8-6521-4E3E-A9F1-79AEC094DFC3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6AF94245-0AEF-479D-AA4F-C53D8F78408A}" type="pres">
      <dgm:prSet presAssocID="{021616D8-6521-4E3E-A9F1-79AEC094DFC3}" presName="rootComposite" presStyleCnt="0"/>
      <dgm:spPr/>
      <dgm:t>
        <a:bodyPr/>
        <a:lstStyle/>
        <a:p>
          <a:pPr rtl="1"/>
          <a:endParaRPr lang="he-IL"/>
        </a:p>
      </dgm:t>
    </dgm:pt>
    <dgm:pt modelId="{56A65DEB-536B-48E5-9C89-0FC9358F8CF2}" type="pres">
      <dgm:prSet presAssocID="{021616D8-6521-4E3E-A9F1-79AEC094DFC3}" presName="rootText" presStyleLbl="node2" presStyleIdx="8" presStyleCnt="1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E7CD894-89BD-4474-A725-7DB6DBF1D562}" type="pres">
      <dgm:prSet presAssocID="{021616D8-6521-4E3E-A9F1-79AEC094DFC3}" presName="rootConnector" presStyleLbl="node2" presStyleIdx="8" presStyleCnt="12"/>
      <dgm:spPr/>
      <dgm:t>
        <a:bodyPr/>
        <a:lstStyle/>
        <a:p>
          <a:pPr rtl="1"/>
          <a:endParaRPr lang="he-IL"/>
        </a:p>
      </dgm:t>
    </dgm:pt>
    <dgm:pt modelId="{D51B6967-AE72-47C5-9BA9-97D656C97B63}" type="pres">
      <dgm:prSet presAssocID="{021616D8-6521-4E3E-A9F1-79AEC094DFC3}" presName="hierChild4" presStyleCnt="0"/>
      <dgm:spPr/>
      <dgm:t>
        <a:bodyPr/>
        <a:lstStyle/>
        <a:p>
          <a:pPr rtl="1"/>
          <a:endParaRPr lang="he-IL"/>
        </a:p>
      </dgm:t>
    </dgm:pt>
    <dgm:pt modelId="{EEEF1EC8-A31B-4810-9BAA-9C763098C4C3}" type="pres">
      <dgm:prSet presAssocID="{C425A96A-EB90-4F6D-AB8F-85323C1680AB}" presName="Name37" presStyleLbl="parChTrans1D3" presStyleIdx="24" presStyleCnt="41"/>
      <dgm:spPr/>
      <dgm:t>
        <a:bodyPr/>
        <a:lstStyle/>
        <a:p>
          <a:pPr rtl="1"/>
          <a:endParaRPr lang="he-IL"/>
        </a:p>
      </dgm:t>
    </dgm:pt>
    <dgm:pt modelId="{47DB89C5-298B-4B70-8785-E5EC427DA4BA}" type="pres">
      <dgm:prSet presAssocID="{8E3EFDE3-E477-49E1-9176-C58A029F1B28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F761D1D2-0EA7-4D77-A3AB-1FDAAD307979}" type="pres">
      <dgm:prSet presAssocID="{8E3EFDE3-E477-49E1-9176-C58A029F1B28}" presName="rootComposite" presStyleCnt="0"/>
      <dgm:spPr/>
      <dgm:t>
        <a:bodyPr/>
        <a:lstStyle/>
        <a:p>
          <a:pPr rtl="1"/>
          <a:endParaRPr lang="he-IL"/>
        </a:p>
      </dgm:t>
    </dgm:pt>
    <dgm:pt modelId="{32B87D84-27A3-43CB-9C38-5DBBDA070AD1}" type="pres">
      <dgm:prSet presAssocID="{8E3EFDE3-E477-49E1-9176-C58A029F1B28}" presName="rootText" presStyleLbl="node3" presStyleIdx="24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B48DC1B-FD96-40E3-BA33-3C1A27DE0956}" type="pres">
      <dgm:prSet presAssocID="{8E3EFDE3-E477-49E1-9176-C58A029F1B28}" presName="rootConnector" presStyleLbl="node3" presStyleIdx="24" presStyleCnt="41"/>
      <dgm:spPr/>
      <dgm:t>
        <a:bodyPr/>
        <a:lstStyle/>
        <a:p>
          <a:pPr rtl="1"/>
          <a:endParaRPr lang="he-IL"/>
        </a:p>
      </dgm:t>
    </dgm:pt>
    <dgm:pt modelId="{980A61C0-F1E8-461B-BFB2-3715A907D2F9}" type="pres">
      <dgm:prSet presAssocID="{8E3EFDE3-E477-49E1-9176-C58A029F1B28}" presName="hierChild4" presStyleCnt="0"/>
      <dgm:spPr/>
      <dgm:t>
        <a:bodyPr/>
        <a:lstStyle/>
        <a:p>
          <a:pPr rtl="1"/>
          <a:endParaRPr lang="he-IL"/>
        </a:p>
      </dgm:t>
    </dgm:pt>
    <dgm:pt modelId="{77D90FF7-A898-4211-BDBC-7B236E0A8E71}" type="pres">
      <dgm:prSet presAssocID="{8E3EFDE3-E477-49E1-9176-C58A029F1B28}" presName="hierChild5" presStyleCnt="0"/>
      <dgm:spPr/>
      <dgm:t>
        <a:bodyPr/>
        <a:lstStyle/>
        <a:p>
          <a:pPr rtl="1"/>
          <a:endParaRPr lang="he-IL"/>
        </a:p>
      </dgm:t>
    </dgm:pt>
    <dgm:pt modelId="{8216423C-209A-4FDA-91AD-DFBE7F88D98F}" type="pres">
      <dgm:prSet presAssocID="{AD4F489A-6879-4DF8-8C38-5B9E0F20F5EA}" presName="Name37" presStyleLbl="parChTrans1D3" presStyleIdx="25" presStyleCnt="41"/>
      <dgm:spPr/>
      <dgm:t>
        <a:bodyPr/>
        <a:lstStyle/>
        <a:p>
          <a:pPr rtl="1"/>
          <a:endParaRPr lang="he-IL"/>
        </a:p>
      </dgm:t>
    </dgm:pt>
    <dgm:pt modelId="{BFFD5D88-4C19-4C87-A377-CECF6E59D46A}" type="pres">
      <dgm:prSet presAssocID="{25FBB48B-FB9B-4081-859A-D7BA93947A42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ADF014DF-E3CE-4CA4-98A2-5F262ACEC284}" type="pres">
      <dgm:prSet presAssocID="{25FBB48B-FB9B-4081-859A-D7BA93947A42}" presName="rootComposite" presStyleCnt="0"/>
      <dgm:spPr/>
      <dgm:t>
        <a:bodyPr/>
        <a:lstStyle/>
        <a:p>
          <a:pPr rtl="1"/>
          <a:endParaRPr lang="he-IL"/>
        </a:p>
      </dgm:t>
    </dgm:pt>
    <dgm:pt modelId="{B14B5BF9-88B0-46D4-96A7-F04726D1C210}" type="pres">
      <dgm:prSet presAssocID="{25FBB48B-FB9B-4081-859A-D7BA93947A42}" presName="rootText" presStyleLbl="node3" presStyleIdx="25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B2AE9FC3-EFAB-42DD-84DC-F46FBD98914E}" type="pres">
      <dgm:prSet presAssocID="{25FBB48B-FB9B-4081-859A-D7BA93947A42}" presName="rootConnector" presStyleLbl="node3" presStyleIdx="25" presStyleCnt="41"/>
      <dgm:spPr/>
      <dgm:t>
        <a:bodyPr/>
        <a:lstStyle/>
        <a:p>
          <a:pPr rtl="1"/>
          <a:endParaRPr lang="he-IL"/>
        </a:p>
      </dgm:t>
    </dgm:pt>
    <dgm:pt modelId="{7165DB24-02B6-4BA5-B437-B09D4C0106B9}" type="pres">
      <dgm:prSet presAssocID="{25FBB48B-FB9B-4081-859A-D7BA93947A42}" presName="hierChild4" presStyleCnt="0"/>
      <dgm:spPr/>
      <dgm:t>
        <a:bodyPr/>
        <a:lstStyle/>
        <a:p>
          <a:pPr rtl="1"/>
          <a:endParaRPr lang="he-IL"/>
        </a:p>
      </dgm:t>
    </dgm:pt>
    <dgm:pt modelId="{67115D4F-AF07-42FC-9CCB-7C366BC7B10F}" type="pres">
      <dgm:prSet presAssocID="{25FBB48B-FB9B-4081-859A-D7BA93947A42}" presName="hierChild5" presStyleCnt="0"/>
      <dgm:spPr/>
      <dgm:t>
        <a:bodyPr/>
        <a:lstStyle/>
        <a:p>
          <a:pPr rtl="1"/>
          <a:endParaRPr lang="he-IL"/>
        </a:p>
      </dgm:t>
    </dgm:pt>
    <dgm:pt modelId="{FE100417-0ABB-4CFF-BEA7-59C8BEC87474}" type="pres">
      <dgm:prSet presAssocID="{E7848D55-2AAB-4FD4-9B6F-98D9DA5F5C8A}" presName="Name37" presStyleLbl="parChTrans1D3" presStyleIdx="26" presStyleCnt="41"/>
      <dgm:spPr/>
      <dgm:t>
        <a:bodyPr/>
        <a:lstStyle/>
        <a:p>
          <a:pPr rtl="1"/>
          <a:endParaRPr lang="he-IL"/>
        </a:p>
      </dgm:t>
    </dgm:pt>
    <dgm:pt modelId="{B05F1ADC-7FBF-4D53-A416-C0B3818F743A}" type="pres">
      <dgm:prSet presAssocID="{CF5A4ABA-BBF6-4F10-933F-07968BC66C7D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337C1DB3-C142-468A-9C55-2C19F98B5503}" type="pres">
      <dgm:prSet presAssocID="{CF5A4ABA-BBF6-4F10-933F-07968BC66C7D}" presName="rootComposite" presStyleCnt="0"/>
      <dgm:spPr/>
      <dgm:t>
        <a:bodyPr/>
        <a:lstStyle/>
        <a:p>
          <a:pPr rtl="1"/>
          <a:endParaRPr lang="he-IL"/>
        </a:p>
      </dgm:t>
    </dgm:pt>
    <dgm:pt modelId="{56610034-BA8A-464A-AC38-399F618214D9}" type="pres">
      <dgm:prSet presAssocID="{CF5A4ABA-BBF6-4F10-933F-07968BC66C7D}" presName="rootText" presStyleLbl="node3" presStyleIdx="26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B7E31669-2CFF-45A9-84DC-0DDDDE22228B}" type="pres">
      <dgm:prSet presAssocID="{CF5A4ABA-BBF6-4F10-933F-07968BC66C7D}" presName="rootConnector" presStyleLbl="node3" presStyleIdx="26" presStyleCnt="41"/>
      <dgm:spPr/>
      <dgm:t>
        <a:bodyPr/>
        <a:lstStyle/>
        <a:p>
          <a:pPr rtl="1"/>
          <a:endParaRPr lang="he-IL"/>
        </a:p>
      </dgm:t>
    </dgm:pt>
    <dgm:pt modelId="{0632D21F-6BB9-43F5-89AA-42B59E8C399C}" type="pres">
      <dgm:prSet presAssocID="{CF5A4ABA-BBF6-4F10-933F-07968BC66C7D}" presName="hierChild4" presStyleCnt="0"/>
      <dgm:spPr/>
      <dgm:t>
        <a:bodyPr/>
        <a:lstStyle/>
        <a:p>
          <a:pPr rtl="1"/>
          <a:endParaRPr lang="he-IL"/>
        </a:p>
      </dgm:t>
    </dgm:pt>
    <dgm:pt modelId="{25DA1FD5-C175-4319-83B8-9964936A4E10}" type="pres">
      <dgm:prSet presAssocID="{CF5A4ABA-BBF6-4F10-933F-07968BC66C7D}" presName="hierChild5" presStyleCnt="0"/>
      <dgm:spPr/>
      <dgm:t>
        <a:bodyPr/>
        <a:lstStyle/>
        <a:p>
          <a:pPr rtl="1"/>
          <a:endParaRPr lang="he-IL"/>
        </a:p>
      </dgm:t>
    </dgm:pt>
    <dgm:pt modelId="{4D0066C7-D5D3-4297-81C3-C50EB1900BCC}" type="pres">
      <dgm:prSet presAssocID="{263DB195-1DC1-47AF-8C2B-91960F2F6F9B}" presName="Name37" presStyleLbl="parChTrans1D3" presStyleIdx="27" presStyleCnt="41"/>
      <dgm:spPr/>
      <dgm:t>
        <a:bodyPr/>
        <a:lstStyle/>
        <a:p>
          <a:pPr rtl="1"/>
          <a:endParaRPr lang="he-IL"/>
        </a:p>
      </dgm:t>
    </dgm:pt>
    <dgm:pt modelId="{896B1736-1576-40A8-8A3A-0748ACB42681}" type="pres">
      <dgm:prSet presAssocID="{14957334-C7BD-4821-B9DD-B11E417093F6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19C3556D-8948-46CD-8F0C-D509B3254A6B}" type="pres">
      <dgm:prSet presAssocID="{14957334-C7BD-4821-B9DD-B11E417093F6}" presName="rootComposite" presStyleCnt="0"/>
      <dgm:spPr/>
      <dgm:t>
        <a:bodyPr/>
        <a:lstStyle/>
        <a:p>
          <a:pPr rtl="1"/>
          <a:endParaRPr lang="he-IL"/>
        </a:p>
      </dgm:t>
    </dgm:pt>
    <dgm:pt modelId="{D468009D-193B-46C5-A762-03C4CF5227AE}" type="pres">
      <dgm:prSet presAssocID="{14957334-C7BD-4821-B9DD-B11E417093F6}" presName="rootText" presStyleLbl="node3" presStyleIdx="27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FC50D285-8ED1-4278-937A-CC16AF794595}" type="pres">
      <dgm:prSet presAssocID="{14957334-C7BD-4821-B9DD-B11E417093F6}" presName="rootConnector" presStyleLbl="node3" presStyleIdx="27" presStyleCnt="41"/>
      <dgm:spPr/>
      <dgm:t>
        <a:bodyPr/>
        <a:lstStyle/>
        <a:p>
          <a:pPr rtl="1"/>
          <a:endParaRPr lang="he-IL"/>
        </a:p>
      </dgm:t>
    </dgm:pt>
    <dgm:pt modelId="{987E9117-CA75-4C49-81CB-A32B316BEDAC}" type="pres">
      <dgm:prSet presAssocID="{14957334-C7BD-4821-B9DD-B11E417093F6}" presName="hierChild4" presStyleCnt="0"/>
      <dgm:spPr/>
      <dgm:t>
        <a:bodyPr/>
        <a:lstStyle/>
        <a:p>
          <a:pPr rtl="1"/>
          <a:endParaRPr lang="he-IL"/>
        </a:p>
      </dgm:t>
    </dgm:pt>
    <dgm:pt modelId="{DC25119A-FCAE-49CD-9D59-F9C360A9F894}" type="pres">
      <dgm:prSet presAssocID="{14957334-C7BD-4821-B9DD-B11E417093F6}" presName="hierChild5" presStyleCnt="0"/>
      <dgm:spPr/>
      <dgm:t>
        <a:bodyPr/>
        <a:lstStyle/>
        <a:p>
          <a:pPr rtl="1"/>
          <a:endParaRPr lang="he-IL"/>
        </a:p>
      </dgm:t>
    </dgm:pt>
    <dgm:pt modelId="{FD53BCAD-D5E5-4931-9867-6FFABC58D87B}" type="pres">
      <dgm:prSet presAssocID="{57439CC4-6278-4DA5-871D-760F671BD46E}" presName="Name37" presStyleLbl="parChTrans1D3" presStyleIdx="28" presStyleCnt="41"/>
      <dgm:spPr/>
      <dgm:t>
        <a:bodyPr/>
        <a:lstStyle/>
        <a:p>
          <a:pPr rtl="1"/>
          <a:endParaRPr lang="he-IL"/>
        </a:p>
      </dgm:t>
    </dgm:pt>
    <dgm:pt modelId="{0BEBD7EF-22EB-4A92-86E6-77A077D6E60A}" type="pres">
      <dgm:prSet presAssocID="{A716E27C-3555-48BD-A43D-C294EDB661F3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E102ED30-6363-42A6-AC7F-E46969F07014}" type="pres">
      <dgm:prSet presAssocID="{A716E27C-3555-48BD-A43D-C294EDB661F3}" presName="rootComposite" presStyleCnt="0"/>
      <dgm:spPr/>
      <dgm:t>
        <a:bodyPr/>
        <a:lstStyle/>
        <a:p>
          <a:pPr rtl="1"/>
          <a:endParaRPr lang="he-IL"/>
        </a:p>
      </dgm:t>
    </dgm:pt>
    <dgm:pt modelId="{BD6A71BE-3EC3-4772-993C-47380BDFFAE8}" type="pres">
      <dgm:prSet presAssocID="{A716E27C-3555-48BD-A43D-C294EDB661F3}" presName="rootText" presStyleLbl="node3" presStyleIdx="28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5F915C43-6114-4037-AA49-F760FE146C8E}" type="pres">
      <dgm:prSet presAssocID="{A716E27C-3555-48BD-A43D-C294EDB661F3}" presName="rootConnector" presStyleLbl="node3" presStyleIdx="28" presStyleCnt="41"/>
      <dgm:spPr/>
      <dgm:t>
        <a:bodyPr/>
        <a:lstStyle/>
        <a:p>
          <a:pPr rtl="1"/>
          <a:endParaRPr lang="he-IL"/>
        </a:p>
      </dgm:t>
    </dgm:pt>
    <dgm:pt modelId="{320FEB1C-A226-4C97-828B-7CF01C2D1327}" type="pres">
      <dgm:prSet presAssocID="{A716E27C-3555-48BD-A43D-C294EDB661F3}" presName="hierChild4" presStyleCnt="0"/>
      <dgm:spPr/>
      <dgm:t>
        <a:bodyPr/>
        <a:lstStyle/>
        <a:p>
          <a:pPr rtl="1"/>
          <a:endParaRPr lang="he-IL"/>
        </a:p>
      </dgm:t>
    </dgm:pt>
    <dgm:pt modelId="{2B402394-D6B0-42C6-AF49-4DD68E4B7A24}" type="pres">
      <dgm:prSet presAssocID="{A716E27C-3555-48BD-A43D-C294EDB661F3}" presName="hierChild5" presStyleCnt="0"/>
      <dgm:spPr/>
      <dgm:t>
        <a:bodyPr/>
        <a:lstStyle/>
        <a:p>
          <a:pPr rtl="1"/>
          <a:endParaRPr lang="he-IL"/>
        </a:p>
      </dgm:t>
    </dgm:pt>
    <dgm:pt modelId="{26510FCA-68FC-4848-9A09-1983BDADFC13}" type="pres">
      <dgm:prSet presAssocID="{F2C7DE30-82BF-4789-BB1A-2A909755C00E}" presName="Name37" presStyleLbl="parChTrans1D3" presStyleIdx="29" presStyleCnt="41"/>
      <dgm:spPr/>
      <dgm:t>
        <a:bodyPr/>
        <a:lstStyle/>
        <a:p>
          <a:pPr rtl="1"/>
          <a:endParaRPr lang="he-IL"/>
        </a:p>
      </dgm:t>
    </dgm:pt>
    <dgm:pt modelId="{0C6A081E-F8EC-4F77-8160-654B8A6E82A5}" type="pres">
      <dgm:prSet presAssocID="{BAA551CD-CDCE-4913-A442-1AED9A5E0B0E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B07DD681-5E12-4164-8723-19C39455AB5F}" type="pres">
      <dgm:prSet presAssocID="{BAA551CD-CDCE-4913-A442-1AED9A5E0B0E}" presName="rootComposite" presStyleCnt="0"/>
      <dgm:spPr/>
      <dgm:t>
        <a:bodyPr/>
        <a:lstStyle/>
        <a:p>
          <a:pPr rtl="1"/>
          <a:endParaRPr lang="he-IL"/>
        </a:p>
      </dgm:t>
    </dgm:pt>
    <dgm:pt modelId="{9AFDBDB4-EB97-4A65-9C13-1E729AACD3B4}" type="pres">
      <dgm:prSet presAssocID="{BAA551CD-CDCE-4913-A442-1AED9A5E0B0E}" presName="rootText" presStyleLbl="node3" presStyleIdx="29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B241D82D-E6AB-42BF-9137-22ACC0F782C9}" type="pres">
      <dgm:prSet presAssocID="{BAA551CD-CDCE-4913-A442-1AED9A5E0B0E}" presName="rootConnector" presStyleLbl="node3" presStyleIdx="29" presStyleCnt="41"/>
      <dgm:spPr/>
      <dgm:t>
        <a:bodyPr/>
        <a:lstStyle/>
        <a:p>
          <a:pPr rtl="1"/>
          <a:endParaRPr lang="he-IL"/>
        </a:p>
      </dgm:t>
    </dgm:pt>
    <dgm:pt modelId="{72549491-C2C6-4EF4-8191-A910AB1D95A3}" type="pres">
      <dgm:prSet presAssocID="{BAA551CD-CDCE-4913-A442-1AED9A5E0B0E}" presName="hierChild4" presStyleCnt="0"/>
      <dgm:spPr/>
      <dgm:t>
        <a:bodyPr/>
        <a:lstStyle/>
        <a:p>
          <a:pPr rtl="1"/>
          <a:endParaRPr lang="he-IL"/>
        </a:p>
      </dgm:t>
    </dgm:pt>
    <dgm:pt modelId="{1E6F6557-00E7-41E0-A5B7-D405F5643AD0}" type="pres">
      <dgm:prSet presAssocID="{BAA551CD-CDCE-4913-A442-1AED9A5E0B0E}" presName="hierChild5" presStyleCnt="0"/>
      <dgm:spPr/>
      <dgm:t>
        <a:bodyPr/>
        <a:lstStyle/>
        <a:p>
          <a:pPr rtl="1"/>
          <a:endParaRPr lang="he-IL"/>
        </a:p>
      </dgm:t>
    </dgm:pt>
    <dgm:pt modelId="{536C2EB3-74E6-4116-BA68-FAE410BB3299}" type="pres">
      <dgm:prSet presAssocID="{7F7D5252-AE96-4067-8282-ADA2B85643B7}" presName="Name37" presStyleLbl="parChTrans1D3" presStyleIdx="30" presStyleCnt="41"/>
      <dgm:spPr/>
      <dgm:t>
        <a:bodyPr/>
        <a:lstStyle/>
        <a:p>
          <a:pPr rtl="1"/>
          <a:endParaRPr lang="he-IL"/>
        </a:p>
      </dgm:t>
    </dgm:pt>
    <dgm:pt modelId="{7C69FBC3-8400-4E26-9D45-FA0D2A6ACA40}" type="pres">
      <dgm:prSet presAssocID="{C36129E7-6523-4C93-8041-DD64B1ADDF1F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EA4E3E8B-E908-4852-BF54-7BA13158140B}" type="pres">
      <dgm:prSet presAssocID="{C36129E7-6523-4C93-8041-DD64B1ADDF1F}" presName="rootComposite" presStyleCnt="0"/>
      <dgm:spPr/>
      <dgm:t>
        <a:bodyPr/>
        <a:lstStyle/>
        <a:p>
          <a:pPr rtl="1"/>
          <a:endParaRPr lang="he-IL"/>
        </a:p>
      </dgm:t>
    </dgm:pt>
    <dgm:pt modelId="{E35724BF-1B4E-49EB-8249-EC2EDEE5CB1C}" type="pres">
      <dgm:prSet presAssocID="{C36129E7-6523-4C93-8041-DD64B1ADDF1F}" presName="rootText" presStyleLbl="node3" presStyleIdx="30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DE0165A-A23F-4B6B-934D-8E6C140A76CD}" type="pres">
      <dgm:prSet presAssocID="{C36129E7-6523-4C93-8041-DD64B1ADDF1F}" presName="rootConnector" presStyleLbl="node3" presStyleIdx="30" presStyleCnt="41"/>
      <dgm:spPr/>
      <dgm:t>
        <a:bodyPr/>
        <a:lstStyle/>
        <a:p>
          <a:pPr rtl="1"/>
          <a:endParaRPr lang="he-IL"/>
        </a:p>
      </dgm:t>
    </dgm:pt>
    <dgm:pt modelId="{4EB9F85A-1C6B-4C1D-9E97-DADAD97F3DF9}" type="pres">
      <dgm:prSet presAssocID="{C36129E7-6523-4C93-8041-DD64B1ADDF1F}" presName="hierChild4" presStyleCnt="0"/>
      <dgm:spPr/>
      <dgm:t>
        <a:bodyPr/>
        <a:lstStyle/>
        <a:p>
          <a:pPr rtl="1"/>
          <a:endParaRPr lang="he-IL"/>
        </a:p>
      </dgm:t>
    </dgm:pt>
    <dgm:pt modelId="{3FA6AE6E-CE5A-46CF-9984-0B89EAA28032}" type="pres">
      <dgm:prSet presAssocID="{C36129E7-6523-4C93-8041-DD64B1ADDF1F}" presName="hierChild5" presStyleCnt="0"/>
      <dgm:spPr/>
      <dgm:t>
        <a:bodyPr/>
        <a:lstStyle/>
        <a:p>
          <a:pPr rtl="1"/>
          <a:endParaRPr lang="he-IL"/>
        </a:p>
      </dgm:t>
    </dgm:pt>
    <dgm:pt modelId="{2B301050-EB69-4700-8F61-144BE490041E}" type="pres">
      <dgm:prSet presAssocID="{021616D8-6521-4E3E-A9F1-79AEC094DFC3}" presName="hierChild5" presStyleCnt="0"/>
      <dgm:spPr/>
      <dgm:t>
        <a:bodyPr/>
        <a:lstStyle/>
        <a:p>
          <a:pPr rtl="1"/>
          <a:endParaRPr lang="he-IL"/>
        </a:p>
      </dgm:t>
    </dgm:pt>
    <dgm:pt modelId="{5758CFFD-E8BC-4B82-B80B-7E595910EC28}" type="pres">
      <dgm:prSet presAssocID="{11077E0A-CC60-4FF5-90EE-6FCA2D16425E}" presName="Name37" presStyleLbl="parChTrans1D2" presStyleIdx="9" presStyleCnt="12"/>
      <dgm:spPr/>
      <dgm:t>
        <a:bodyPr/>
        <a:lstStyle/>
        <a:p>
          <a:pPr rtl="1"/>
          <a:endParaRPr lang="he-IL"/>
        </a:p>
      </dgm:t>
    </dgm:pt>
    <dgm:pt modelId="{E305AB21-9B72-4090-9130-CCBBB1E17B20}" type="pres">
      <dgm:prSet presAssocID="{CE584E07-BD2E-4CA6-9868-13E15D28DA8C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FCF2F709-A7F4-47DE-AB44-F5CD5FEE39A9}" type="pres">
      <dgm:prSet presAssocID="{CE584E07-BD2E-4CA6-9868-13E15D28DA8C}" presName="rootComposite" presStyleCnt="0"/>
      <dgm:spPr/>
      <dgm:t>
        <a:bodyPr/>
        <a:lstStyle/>
        <a:p>
          <a:pPr rtl="1"/>
          <a:endParaRPr lang="he-IL"/>
        </a:p>
      </dgm:t>
    </dgm:pt>
    <dgm:pt modelId="{6484FD39-B115-4A44-BDCA-24131D0B3939}" type="pres">
      <dgm:prSet presAssocID="{CE584E07-BD2E-4CA6-9868-13E15D28DA8C}" presName="rootText" presStyleLbl="node2" presStyleIdx="9" presStyleCnt="1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ED27E6EE-573C-423B-BE80-90E34F6DC132}" type="pres">
      <dgm:prSet presAssocID="{CE584E07-BD2E-4CA6-9868-13E15D28DA8C}" presName="rootConnector" presStyleLbl="node2" presStyleIdx="9" presStyleCnt="12"/>
      <dgm:spPr/>
      <dgm:t>
        <a:bodyPr/>
        <a:lstStyle/>
        <a:p>
          <a:pPr rtl="1"/>
          <a:endParaRPr lang="he-IL"/>
        </a:p>
      </dgm:t>
    </dgm:pt>
    <dgm:pt modelId="{EC5312F4-3645-4324-901C-DFE72E2382E6}" type="pres">
      <dgm:prSet presAssocID="{CE584E07-BD2E-4CA6-9868-13E15D28DA8C}" presName="hierChild4" presStyleCnt="0"/>
      <dgm:spPr/>
      <dgm:t>
        <a:bodyPr/>
        <a:lstStyle/>
        <a:p>
          <a:pPr rtl="1"/>
          <a:endParaRPr lang="he-IL"/>
        </a:p>
      </dgm:t>
    </dgm:pt>
    <dgm:pt modelId="{53DC4398-FD7E-4E58-927A-D3EE5366EC20}" type="pres">
      <dgm:prSet presAssocID="{E1CA5EE9-65DA-43B0-82DD-78224CE4605C}" presName="Name37" presStyleLbl="parChTrans1D3" presStyleIdx="31" presStyleCnt="41"/>
      <dgm:spPr/>
      <dgm:t>
        <a:bodyPr/>
        <a:lstStyle/>
        <a:p>
          <a:pPr rtl="1"/>
          <a:endParaRPr lang="he-IL"/>
        </a:p>
      </dgm:t>
    </dgm:pt>
    <dgm:pt modelId="{7BB07B3D-0FC6-499F-B25F-49D670158D3E}" type="pres">
      <dgm:prSet presAssocID="{4ABFC518-2C83-4753-88F9-9DB0282FCA55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A2383A1C-4DA0-4680-8B60-8F0746B3B1D9}" type="pres">
      <dgm:prSet presAssocID="{4ABFC518-2C83-4753-88F9-9DB0282FCA55}" presName="rootComposite" presStyleCnt="0"/>
      <dgm:spPr/>
      <dgm:t>
        <a:bodyPr/>
        <a:lstStyle/>
        <a:p>
          <a:pPr rtl="1"/>
          <a:endParaRPr lang="he-IL"/>
        </a:p>
      </dgm:t>
    </dgm:pt>
    <dgm:pt modelId="{13761008-7B1C-4313-8DE3-13E6FEBD5FCE}" type="pres">
      <dgm:prSet presAssocID="{4ABFC518-2C83-4753-88F9-9DB0282FCA55}" presName="rootText" presStyleLbl="node3" presStyleIdx="31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9947B741-E039-46E9-90FF-847B77445BC7}" type="pres">
      <dgm:prSet presAssocID="{4ABFC518-2C83-4753-88F9-9DB0282FCA55}" presName="rootConnector" presStyleLbl="node3" presStyleIdx="31" presStyleCnt="41"/>
      <dgm:spPr/>
      <dgm:t>
        <a:bodyPr/>
        <a:lstStyle/>
        <a:p>
          <a:pPr rtl="1"/>
          <a:endParaRPr lang="he-IL"/>
        </a:p>
      </dgm:t>
    </dgm:pt>
    <dgm:pt modelId="{51FAE8C4-4BF4-4A0F-91AA-A026379CA021}" type="pres">
      <dgm:prSet presAssocID="{4ABFC518-2C83-4753-88F9-9DB0282FCA55}" presName="hierChild4" presStyleCnt="0"/>
      <dgm:spPr/>
      <dgm:t>
        <a:bodyPr/>
        <a:lstStyle/>
        <a:p>
          <a:pPr rtl="1"/>
          <a:endParaRPr lang="he-IL"/>
        </a:p>
      </dgm:t>
    </dgm:pt>
    <dgm:pt modelId="{3492952A-A443-4F3C-9FB8-58DD595810BB}" type="pres">
      <dgm:prSet presAssocID="{4ABFC518-2C83-4753-88F9-9DB0282FCA55}" presName="hierChild5" presStyleCnt="0"/>
      <dgm:spPr/>
      <dgm:t>
        <a:bodyPr/>
        <a:lstStyle/>
        <a:p>
          <a:pPr rtl="1"/>
          <a:endParaRPr lang="he-IL"/>
        </a:p>
      </dgm:t>
    </dgm:pt>
    <dgm:pt modelId="{CBCCADB3-35D6-4778-80C3-86F1C857A0EF}" type="pres">
      <dgm:prSet presAssocID="{CD94F648-1138-45D8-8B9F-51E0CDCCEB96}" presName="Name37" presStyleLbl="parChTrans1D3" presStyleIdx="32" presStyleCnt="41"/>
      <dgm:spPr/>
      <dgm:t>
        <a:bodyPr/>
        <a:lstStyle/>
        <a:p>
          <a:pPr rtl="1"/>
          <a:endParaRPr lang="he-IL"/>
        </a:p>
      </dgm:t>
    </dgm:pt>
    <dgm:pt modelId="{7286412B-FF99-4BB9-B1CF-83F2CBC51A7B}" type="pres">
      <dgm:prSet presAssocID="{DAD1EAF8-3C41-49B0-98D7-29D6A6D88428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4E847DF7-258D-4F9D-9D76-74E88F105D03}" type="pres">
      <dgm:prSet presAssocID="{DAD1EAF8-3C41-49B0-98D7-29D6A6D88428}" presName="rootComposite" presStyleCnt="0"/>
      <dgm:spPr/>
      <dgm:t>
        <a:bodyPr/>
        <a:lstStyle/>
        <a:p>
          <a:pPr rtl="1"/>
          <a:endParaRPr lang="he-IL"/>
        </a:p>
      </dgm:t>
    </dgm:pt>
    <dgm:pt modelId="{66D7342B-A646-428F-B9AD-75702D014645}" type="pres">
      <dgm:prSet presAssocID="{DAD1EAF8-3C41-49B0-98D7-29D6A6D88428}" presName="rootText" presStyleLbl="node3" presStyleIdx="32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321AD6C1-02B7-4323-ADC0-43240A6D66F9}" type="pres">
      <dgm:prSet presAssocID="{DAD1EAF8-3C41-49B0-98D7-29D6A6D88428}" presName="rootConnector" presStyleLbl="node3" presStyleIdx="32" presStyleCnt="41"/>
      <dgm:spPr/>
      <dgm:t>
        <a:bodyPr/>
        <a:lstStyle/>
        <a:p>
          <a:pPr rtl="1"/>
          <a:endParaRPr lang="he-IL"/>
        </a:p>
      </dgm:t>
    </dgm:pt>
    <dgm:pt modelId="{FA030851-8BF5-4013-8772-A6A5EC8F2A9E}" type="pres">
      <dgm:prSet presAssocID="{DAD1EAF8-3C41-49B0-98D7-29D6A6D88428}" presName="hierChild4" presStyleCnt="0"/>
      <dgm:spPr/>
      <dgm:t>
        <a:bodyPr/>
        <a:lstStyle/>
        <a:p>
          <a:pPr rtl="1"/>
          <a:endParaRPr lang="he-IL"/>
        </a:p>
      </dgm:t>
    </dgm:pt>
    <dgm:pt modelId="{7E6B23B3-A08A-455D-9F3B-07F81F91C1A2}" type="pres">
      <dgm:prSet presAssocID="{DAD1EAF8-3C41-49B0-98D7-29D6A6D88428}" presName="hierChild5" presStyleCnt="0"/>
      <dgm:spPr/>
      <dgm:t>
        <a:bodyPr/>
        <a:lstStyle/>
        <a:p>
          <a:pPr rtl="1"/>
          <a:endParaRPr lang="he-IL"/>
        </a:p>
      </dgm:t>
    </dgm:pt>
    <dgm:pt modelId="{E862B461-0895-484B-8E1E-54CCCD0C9DBE}" type="pres">
      <dgm:prSet presAssocID="{F0D65412-5336-4C7A-89AD-BA72E5999140}" presName="Name37" presStyleLbl="parChTrans1D3" presStyleIdx="33" presStyleCnt="41"/>
      <dgm:spPr/>
      <dgm:t>
        <a:bodyPr/>
        <a:lstStyle/>
        <a:p>
          <a:pPr rtl="1"/>
          <a:endParaRPr lang="he-IL"/>
        </a:p>
      </dgm:t>
    </dgm:pt>
    <dgm:pt modelId="{F1B819C3-389C-4A82-A389-566F1EFA5D67}" type="pres">
      <dgm:prSet presAssocID="{1C462EB2-E309-4EF7-A0C8-0B68A0BBF6E9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DF188F71-E214-40EB-A52C-747526665FBD}" type="pres">
      <dgm:prSet presAssocID="{1C462EB2-E309-4EF7-A0C8-0B68A0BBF6E9}" presName="rootComposite" presStyleCnt="0"/>
      <dgm:spPr/>
      <dgm:t>
        <a:bodyPr/>
        <a:lstStyle/>
        <a:p>
          <a:pPr rtl="1"/>
          <a:endParaRPr lang="he-IL"/>
        </a:p>
      </dgm:t>
    </dgm:pt>
    <dgm:pt modelId="{58A4C3C9-7B55-412B-9A60-79298267F093}" type="pres">
      <dgm:prSet presAssocID="{1C462EB2-E309-4EF7-A0C8-0B68A0BBF6E9}" presName="rootText" presStyleLbl="node3" presStyleIdx="33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34946B21-B08A-4293-A211-32FB7B530438}" type="pres">
      <dgm:prSet presAssocID="{1C462EB2-E309-4EF7-A0C8-0B68A0BBF6E9}" presName="rootConnector" presStyleLbl="node3" presStyleIdx="33" presStyleCnt="41"/>
      <dgm:spPr/>
      <dgm:t>
        <a:bodyPr/>
        <a:lstStyle/>
        <a:p>
          <a:pPr rtl="1"/>
          <a:endParaRPr lang="he-IL"/>
        </a:p>
      </dgm:t>
    </dgm:pt>
    <dgm:pt modelId="{E8C04802-3BA5-4996-B555-06B4498084C3}" type="pres">
      <dgm:prSet presAssocID="{1C462EB2-E309-4EF7-A0C8-0B68A0BBF6E9}" presName="hierChild4" presStyleCnt="0"/>
      <dgm:spPr/>
      <dgm:t>
        <a:bodyPr/>
        <a:lstStyle/>
        <a:p>
          <a:pPr rtl="1"/>
          <a:endParaRPr lang="he-IL"/>
        </a:p>
      </dgm:t>
    </dgm:pt>
    <dgm:pt modelId="{A9CEB9B5-80EB-4F60-A9EC-351807AB07CD}" type="pres">
      <dgm:prSet presAssocID="{1C462EB2-E309-4EF7-A0C8-0B68A0BBF6E9}" presName="hierChild5" presStyleCnt="0"/>
      <dgm:spPr/>
      <dgm:t>
        <a:bodyPr/>
        <a:lstStyle/>
        <a:p>
          <a:pPr rtl="1"/>
          <a:endParaRPr lang="he-IL"/>
        </a:p>
      </dgm:t>
    </dgm:pt>
    <dgm:pt modelId="{0E6E9F51-A366-438C-86A4-A0D046438DAE}" type="pres">
      <dgm:prSet presAssocID="{CE584E07-BD2E-4CA6-9868-13E15D28DA8C}" presName="hierChild5" presStyleCnt="0"/>
      <dgm:spPr/>
      <dgm:t>
        <a:bodyPr/>
        <a:lstStyle/>
        <a:p>
          <a:pPr rtl="1"/>
          <a:endParaRPr lang="he-IL"/>
        </a:p>
      </dgm:t>
    </dgm:pt>
    <dgm:pt modelId="{4E3E657F-B2F0-4BCA-8B63-E5FDFB35B095}" type="pres">
      <dgm:prSet presAssocID="{CCD67498-3B9D-47C6-B744-BF2435E7E169}" presName="Name37" presStyleLbl="parChTrans1D2" presStyleIdx="10" presStyleCnt="12"/>
      <dgm:spPr/>
      <dgm:t>
        <a:bodyPr/>
        <a:lstStyle/>
        <a:p>
          <a:pPr rtl="1"/>
          <a:endParaRPr lang="he-IL"/>
        </a:p>
      </dgm:t>
    </dgm:pt>
    <dgm:pt modelId="{A20FC2A0-1F1D-42F4-B00B-9A3E3A1AE26E}" type="pres">
      <dgm:prSet presAssocID="{EFEB2361-3169-42D5-BAAD-35EC1D4A9ECE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BFB39477-0BE4-4258-84B6-7A400A8B66C3}" type="pres">
      <dgm:prSet presAssocID="{EFEB2361-3169-42D5-BAAD-35EC1D4A9ECE}" presName="rootComposite" presStyleCnt="0"/>
      <dgm:spPr/>
      <dgm:t>
        <a:bodyPr/>
        <a:lstStyle/>
        <a:p>
          <a:pPr rtl="1"/>
          <a:endParaRPr lang="he-IL"/>
        </a:p>
      </dgm:t>
    </dgm:pt>
    <dgm:pt modelId="{1FFA7F92-632E-4A84-BB56-776E4AC10215}" type="pres">
      <dgm:prSet presAssocID="{EFEB2361-3169-42D5-BAAD-35EC1D4A9ECE}" presName="rootText" presStyleLbl="node2" presStyleIdx="10" presStyleCnt="1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546C986-A801-4409-9F6E-67D1E8C571A4}" type="pres">
      <dgm:prSet presAssocID="{EFEB2361-3169-42D5-BAAD-35EC1D4A9ECE}" presName="rootConnector" presStyleLbl="node2" presStyleIdx="10" presStyleCnt="12"/>
      <dgm:spPr/>
      <dgm:t>
        <a:bodyPr/>
        <a:lstStyle/>
        <a:p>
          <a:pPr rtl="1"/>
          <a:endParaRPr lang="he-IL"/>
        </a:p>
      </dgm:t>
    </dgm:pt>
    <dgm:pt modelId="{0FD55037-DCC9-4EA7-9425-0AB835C98C5C}" type="pres">
      <dgm:prSet presAssocID="{EFEB2361-3169-42D5-BAAD-35EC1D4A9ECE}" presName="hierChild4" presStyleCnt="0"/>
      <dgm:spPr/>
      <dgm:t>
        <a:bodyPr/>
        <a:lstStyle/>
        <a:p>
          <a:pPr rtl="1"/>
          <a:endParaRPr lang="he-IL"/>
        </a:p>
      </dgm:t>
    </dgm:pt>
    <dgm:pt modelId="{3E00E647-0062-47D9-A169-6B3FFEF8050F}" type="pres">
      <dgm:prSet presAssocID="{54488CAC-7A4B-401C-A3A9-0709E3BD93CA}" presName="Name37" presStyleLbl="parChTrans1D3" presStyleIdx="34" presStyleCnt="41"/>
      <dgm:spPr/>
      <dgm:t>
        <a:bodyPr/>
        <a:lstStyle/>
        <a:p>
          <a:pPr rtl="1"/>
          <a:endParaRPr lang="he-IL"/>
        </a:p>
      </dgm:t>
    </dgm:pt>
    <dgm:pt modelId="{B96DC59E-BADF-4279-A3AC-E3957EB4E9C8}" type="pres">
      <dgm:prSet presAssocID="{FBFFBB65-1878-41DD-8DB3-710FCCE37357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D7FF026B-0367-48F8-9760-92F36258328F}" type="pres">
      <dgm:prSet presAssocID="{FBFFBB65-1878-41DD-8DB3-710FCCE37357}" presName="rootComposite" presStyleCnt="0"/>
      <dgm:spPr/>
      <dgm:t>
        <a:bodyPr/>
        <a:lstStyle/>
        <a:p>
          <a:pPr rtl="1"/>
          <a:endParaRPr lang="he-IL"/>
        </a:p>
      </dgm:t>
    </dgm:pt>
    <dgm:pt modelId="{99D1A60F-038A-43DF-BAFD-53C08162D602}" type="pres">
      <dgm:prSet presAssocID="{FBFFBB65-1878-41DD-8DB3-710FCCE37357}" presName="rootText" presStyleLbl="node3" presStyleIdx="34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8FED3B91-6F82-443E-BFC0-288DB96E8F51}" type="pres">
      <dgm:prSet presAssocID="{FBFFBB65-1878-41DD-8DB3-710FCCE37357}" presName="rootConnector" presStyleLbl="node3" presStyleIdx="34" presStyleCnt="41"/>
      <dgm:spPr/>
      <dgm:t>
        <a:bodyPr/>
        <a:lstStyle/>
        <a:p>
          <a:pPr rtl="1"/>
          <a:endParaRPr lang="he-IL"/>
        </a:p>
      </dgm:t>
    </dgm:pt>
    <dgm:pt modelId="{888E7FAD-ABD2-4B02-A526-1027E9EC91C1}" type="pres">
      <dgm:prSet presAssocID="{FBFFBB65-1878-41DD-8DB3-710FCCE37357}" presName="hierChild4" presStyleCnt="0"/>
      <dgm:spPr/>
      <dgm:t>
        <a:bodyPr/>
        <a:lstStyle/>
        <a:p>
          <a:pPr rtl="1"/>
          <a:endParaRPr lang="he-IL"/>
        </a:p>
      </dgm:t>
    </dgm:pt>
    <dgm:pt modelId="{B7613BD2-6C88-4C52-8AAC-7371EEFA251F}" type="pres">
      <dgm:prSet presAssocID="{FBFFBB65-1878-41DD-8DB3-710FCCE37357}" presName="hierChild5" presStyleCnt="0"/>
      <dgm:spPr/>
      <dgm:t>
        <a:bodyPr/>
        <a:lstStyle/>
        <a:p>
          <a:pPr rtl="1"/>
          <a:endParaRPr lang="he-IL"/>
        </a:p>
      </dgm:t>
    </dgm:pt>
    <dgm:pt modelId="{12815683-9F77-4E96-B769-B17A6543D1EB}" type="pres">
      <dgm:prSet presAssocID="{04C46F0E-A3C0-4763-8273-44A34A545D52}" presName="Name37" presStyleLbl="parChTrans1D3" presStyleIdx="35" presStyleCnt="41"/>
      <dgm:spPr/>
      <dgm:t>
        <a:bodyPr/>
        <a:lstStyle/>
        <a:p>
          <a:pPr rtl="1"/>
          <a:endParaRPr lang="he-IL"/>
        </a:p>
      </dgm:t>
    </dgm:pt>
    <dgm:pt modelId="{18320854-39DB-48C9-9129-D670BCB1422D}" type="pres">
      <dgm:prSet presAssocID="{EBF07B97-0C9A-4BF1-9251-D87B487A1054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11EB12D5-91AD-4F6C-A875-47B9B877639F}" type="pres">
      <dgm:prSet presAssocID="{EBF07B97-0C9A-4BF1-9251-D87B487A1054}" presName="rootComposite" presStyleCnt="0"/>
      <dgm:spPr/>
      <dgm:t>
        <a:bodyPr/>
        <a:lstStyle/>
        <a:p>
          <a:pPr rtl="1"/>
          <a:endParaRPr lang="he-IL"/>
        </a:p>
      </dgm:t>
    </dgm:pt>
    <dgm:pt modelId="{2DAF8D61-2FDB-438B-A0E9-187ADF3E9449}" type="pres">
      <dgm:prSet presAssocID="{EBF07B97-0C9A-4BF1-9251-D87B487A1054}" presName="rootText" presStyleLbl="node3" presStyleIdx="35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76B3C27-3D5F-44AB-9E71-968FF01AC1D2}" type="pres">
      <dgm:prSet presAssocID="{EBF07B97-0C9A-4BF1-9251-D87B487A1054}" presName="rootConnector" presStyleLbl="node3" presStyleIdx="35" presStyleCnt="41"/>
      <dgm:spPr/>
      <dgm:t>
        <a:bodyPr/>
        <a:lstStyle/>
        <a:p>
          <a:pPr rtl="1"/>
          <a:endParaRPr lang="he-IL"/>
        </a:p>
      </dgm:t>
    </dgm:pt>
    <dgm:pt modelId="{803AE5C4-C43B-45A0-8BE3-668A903AB40A}" type="pres">
      <dgm:prSet presAssocID="{EBF07B97-0C9A-4BF1-9251-D87B487A1054}" presName="hierChild4" presStyleCnt="0"/>
      <dgm:spPr/>
      <dgm:t>
        <a:bodyPr/>
        <a:lstStyle/>
        <a:p>
          <a:pPr rtl="1"/>
          <a:endParaRPr lang="he-IL"/>
        </a:p>
      </dgm:t>
    </dgm:pt>
    <dgm:pt modelId="{D637A5A3-0343-472D-8351-D897445F020F}" type="pres">
      <dgm:prSet presAssocID="{EBF07B97-0C9A-4BF1-9251-D87B487A1054}" presName="hierChild5" presStyleCnt="0"/>
      <dgm:spPr/>
      <dgm:t>
        <a:bodyPr/>
        <a:lstStyle/>
        <a:p>
          <a:pPr rtl="1"/>
          <a:endParaRPr lang="he-IL"/>
        </a:p>
      </dgm:t>
    </dgm:pt>
    <dgm:pt modelId="{2CA8B140-49C1-44EB-803A-7E669B4D95DF}" type="pres">
      <dgm:prSet presAssocID="{4CAA3BE2-47B2-4215-81D9-B623F576D28E}" presName="Name37" presStyleLbl="parChTrans1D3" presStyleIdx="36" presStyleCnt="41"/>
      <dgm:spPr/>
      <dgm:t>
        <a:bodyPr/>
        <a:lstStyle/>
        <a:p>
          <a:pPr rtl="1"/>
          <a:endParaRPr lang="he-IL"/>
        </a:p>
      </dgm:t>
    </dgm:pt>
    <dgm:pt modelId="{A806B3BB-0C8A-4AD5-8C84-899F08EF5A63}" type="pres">
      <dgm:prSet presAssocID="{16C30805-0469-4887-A2A1-DA9EE53F7408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AE30D9C3-B1CC-45F3-B1A0-34AA97115A9A}" type="pres">
      <dgm:prSet presAssocID="{16C30805-0469-4887-A2A1-DA9EE53F7408}" presName="rootComposite" presStyleCnt="0"/>
      <dgm:spPr/>
      <dgm:t>
        <a:bodyPr/>
        <a:lstStyle/>
        <a:p>
          <a:pPr rtl="1"/>
          <a:endParaRPr lang="he-IL"/>
        </a:p>
      </dgm:t>
    </dgm:pt>
    <dgm:pt modelId="{796B8235-1951-401E-9C63-22B9837D5085}" type="pres">
      <dgm:prSet presAssocID="{16C30805-0469-4887-A2A1-DA9EE53F7408}" presName="rootText" presStyleLbl="node3" presStyleIdx="36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9CE3AB2C-2470-4E43-942E-BFD52231BCD0}" type="pres">
      <dgm:prSet presAssocID="{16C30805-0469-4887-A2A1-DA9EE53F7408}" presName="rootConnector" presStyleLbl="node3" presStyleIdx="36" presStyleCnt="41"/>
      <dgm:spPr/>
      <dgm:t>
        <a:bodyPr/>
        <a:lstStyle/>
        <a:p>
          <a:pPr rtl="1"/>
          <a:endParaRPr lang="he-IL"/>
        </a:p>
      </dgm:t>
    </dgm:pt>
    <dgm:pt modelId="{B2F2B38C-0C14-4105-B64A-093208E94505}" type="pres">
      <dgm:prSet presAssocID="{16C30805-0469-4887-A2A1-DA9EE53F7408}" presName="hierChild4" presStyleCnt="0"/>
      <dgm:spPr/>
      <dgm:t>
        <a:bodyPr/>
        <a:lstStyle/>
        <a:p>
          <a:pPr rtl="1"/>
          <a:endParaRPr lang="he-IL"/>
        </a:p>
      </dgm:t>
    </dgm:pt>
    <dgm:pt modelId="{6B8F3F38-AD6C-40EF-91A3-D3DB00F439EB}" type="pres">
      <dgm:prSet presAssocID="{16C30805-0469-4887-A2A1-DA9EE53F7408}" presName="hierChild5" presStyleCnt="0"/>
      <dgm:spPr/>
      <dgm:t>
        <a:bodyPr/>
        <a:lstStyle/>
        <a:p>
          <a:pPr rtl="1"/>
          <a:endParaRPr lang="he-IL"/>
        </a:p>
      </dgm:t>
    </dgm:pt>
    <dgm:pt modelId="{56E44C70-2A3A-42CD-BD96-8B3165A3B265}" type="pres">
      <dgm:prSet presAssocID="{0B0946E0-7BF0-4C20-8343-6179788917AB}" presName="Name37" presStyleLbl="parChTrans1D3" presStyleIdx="37" presStyleCnt="41"/>
      <dgm:spPr/>
      <dgm:t>
        <a:bodyPr/>
        <a:lstStyle/>
        <a:p>
          <a:pPr rtl="1"/>
          <a:endParaRPr lang="he-IL"/>
        </a:p>
      </dgm:t>
    </dgm:pt>
    <dgm:pt modelId="{AE5FCA86-D613-40A3-B7CE-A87B9F248F98}" type="pres">
      <dgm:prSet presAssocID="{70BC48AD-6860-4454-95F6-528A2D674A1E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EC704E0B-CAD7-47C7-9D1E-FC6A5F86DF4C}" type="pres">
      <dgm:prSet presAssocID="{70BC48AD-6860-4454-95F6-528A2D674A1E}" presName="rootComposite" presStyleCnt="0"/>
      <dgm:spPr/>
      <dgm:t>
        <a:bodyPr/>
        <a:lstStyle/>
        <a:p>
          <a:pPr rtl="1"/>
          <a:endParaRPr lang="he-IL"/>
        </a:p>
      </dgm:t>
    </dgm:pt>
    <dgm:pt modelId="{863E6E81-C8A5-4B11-9195-C48E5CA7D7E5}" type="pres">
      <dgm:prSet presAssocID="{70BC48AD-6860-4454-95F6-528A2D674A1E}" presName="rootText" presStyleLbl="node3" presStyleIdx="37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B593ED27-2E7A-4D05-9A89-0EEE8DCA401C}" type="pres">
      <dgm:prSet presAssocID="{70BC48AD-6860-4454-95F6-528A2D674A1E}" presName="rootConnector" presStyleLbl="node3" presStyleIdx="37" presStyleCnt="41"/>
      <dgm:spPr/>
      <dgm:t>
        <a:bodyPr/>
        <a:lstStyle/>
        <a:p>
          <a:pPr rtl="1"/>
          <a:endParaRPr lang="he-IL"/>
        </a:p>
      </dgm:t>
    </dgm:pt>
    <dgm:pt modelId="{1AAA7E16-7BB5-4D17-BFA8-3A6FD160B4DC}" type="pres">
      <dgm:prSet presAssocID="{70BC48AD-6860-4454-95F6-528A2D674A1E}" presName="hierChild4" presStyleCnt="0"/>
      <dgm:spPr/>
      <dgm:t>
        <a:bodyPr/>
        <a:lstStyle/>
        <a:p>
          <a:pPr rtl="1"/>
          <a:endParaRPr lang="he-IL"/>
        </a:p>
      </dgm:t>
    </dgm:pt>
    <dgm:pt modelId="{76071FD0-21DF-424D-9D66-546E593818E0}" type="pres">
      <dgm:prSet presAssocID="{70BC48AD-6860-4454-95F6-528A2D674A1E}" presName="hierChild5" presStyleCnt="0"/>
      <dgm:spPr/>
      <dgm:t>
        <a:bodyPr/>
        <a:lstStyle/>
        <a:p>
          <a:pPr rtl="1"/>
          <a:endParaRPr lang="he-IL"/>
        </a:p>
      </dgm:t>
    </dgm:pt>
    <dgm:pt modelId="{24EFE216-D4F7-4A99-A90F-9CB4D540C94E}" type="pres">
      <dgm:prSet presAssocID="{EFEB2361-3169-42D5-BAAD-35EC1D4A9ECE}" presName="hierChild5" presStyleCnt="0"/>
      <dgm:spPr/>
      <dgm:t>
        <a:bodyPr/>
        <a:lstStyle/>
        <a:p>
          <a:pPr rtl="1"/>
          <a:endParaRPr lang="he-IL"/>
        </a:p>
      </dgm:t>
    </dgm:pt>
    <dgm:pt modelId="{1E33E04B-C4BF-43DD-829C-F29BA07CD62B}" type="pres">
      <dgm:prSet presAssocID="{AB7C8159-D17B-4985-9055-F3ECDE3AA381}" presName="Name37" presStyleLbl="parChTrans1D2" presStyleIdx="11" presStyleCnt="12"/>
      <dgm:spPr/>
      <dgm:t>
        <a:bodyPr/>
        <a:lstStyle/>
        <a:p>
          <a:pPr rtl="1"/>
          <a:endParaRPr lang="he-IL"/>
        </a:p>
      </dgm:t>
    </dgm:pt>
    <dgm:pt modelId="{4DA9E471-C98A-4E26-834D-FBAA850B9C05}" type="pres">
      <dgm:prSet presAssocID="{49D548E7-5FAB-4134-97AE-0E557D86435F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D4ED38F7-D00E-4D9C-8662-3A0A6EE3806A}" type="pres">
      <dgm:prSet presAssocID="{49D548E7-5FAB-4134-97AE-0E557D86435F}" presName="rootComposite" presStyleCnt="0"/>
      <dgm:spPr/>
      <dgm:t>
        <a:bodyPr/>
        <a:lstStyle/>
        <a:p>
          <a:pPr rtl="1"/>
          <a:endParaRPr lang="he-IL"/>
        </a:p>
      </dgm:t>
    </dgm:pt>
    <dgm:pt modelId="{13C4A1C9-74D5-412C-8690-D414FD2B1456}" type="pres">
      <dgm:prSet presAssocID="{49D548E7-5FAB-4134-97AE-0E557D86435F}" presName="rootText" presStyleLbl="node2" presStyleIdx="11" presStyleCnt="1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3D851F6-52B1-4B50-9910-5540DE8C6B30}" type="pres">
      <dgm:prSet presAssocID="{49D548E7-5FAB-4134-97AE-0E557D86435F}" presName="rootConnector" presStyleLbl="node2" presStyleIdx="11" presStyleCnt="12"/>
      <dgm:spPr/>
      <dgm:t>
        <a:bodyPr/>
        <a:lstStyle/>
        <a:p>
          <a:pPr rtl="1"/>
          <a:endParaRPr lang="he-IL"/>
        </a:p>
      </dgm:t>
    </dgm:pt>
    <dgm:pt modelId="{13388E66-70EA-4319-A452-377773BB3D7C}" type="pres">
      <dgm:prSet presAssocID="{49D548E7-5FAB-4134-97AE-0E557D86435F}" presName="hierChild4" presStyleCnt="0"/>
      <dgm:spPr/>
      <dgm:t>
        <a:bodyPr/>
        <a:lstStyle/>
        <a:p>
          <a:pPr rtl="1"/>
          <a:endParaRPr lang="he-IL"/>
        </a:p>
      </dgm:t>
    </dgm:pt>
    <dgm:pt modelId="{FDAAF348-F279-4901-A202-D01E0D9EA62A}" type="pres">
      <dgm:prSet presAssocID="{2D728B6A-663F-4528-B040-7EFD87550114}" presName="Name37" presStyleLbl="parChTrans1D3" presStyleIdx="38" presStyleCnt="41"/>
      <dgm:spPr/>
      <dgm:t>
        <a:bodyPr/>
        <a:lstStyle/>
        <a:p>
          <a:pPr rtl="1"/>
          <a:endParaRPr lang="he-IL"/>
        </a:p>
      </dgm:t>
    </dgm:pt>
    <dgm:pt modelId="{2448A562-1E89-4BAF-B6E8-AFB4067D0980}" type="pres">
      <dgm:prSet presAssocID="{AFD96AE5-598C-4B2D-A3A0-6A3783290E31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435F4487-A1C4-4CE8-A307-6DB6E2A00218}" type="pres">
      <dgm:prSet presAssocID="{AFD96AE5-598C-4B2D-A3A0-6A3783290E31}" presName="rootComposite" presStyleCnt="0"/>
      <dgm:spPr/>
      <dgm:t>
        <a:bodyPr/>
        <a:lstStyle/>
        <a:p>
          <a:pPr rtl="1"/>
          <a:endParaRPr lang="he-IL"/>
        </a:p>
      </dgm:t>
    </dgm:pt>
    <dgm:pt modelId="{5A291436-9716-46EB-A8C9-1C1C91C22F9A}" type="pres">
      <dgm:prSet presAssocID="{AFD96AE5-598C-4B2D-A3A0-6A3783290E31}" presName="rootText" presStyleLbl="node3" presStyleIdx="38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F0DEEE7C-1D5F-49F5-86F2-B0EA457C87F7}" type="pres">
      <dgm:prSet presAssocID="{AFD96AE5-598C-4B2D-A3A0-6A3783290E31}" presName="rootConnector" presStyleLbl="node3" presStyleIdx="38" presStyleCnt="41"/>
      <dgm:spPr/>
      <dgm:t>
        <a:bodyPr/>
        <a:lstStyle/>
        <a:p>
          <a:pPr rtl="1"/>
          <a:endParaRPr lang="he-IL"/>
        </a:p>
      </dgm:t>
    </dgm:pt>
    <dgm:pt modelId="{FB6FD2A0-CDEC-470C-9101-90823B7E0174}" type="pres">
      <dgm:prSet presAssocID="{AFD96AE5-598C-4B2D-A3A0-6A3783290E31}" presName="hierChild4" presStyleCnt="0"/>
      <dgm:spPr/>
      <dgm:t>
        <a:bodyPr/>
        <a:lstStyle/>
        <a:p>
          <a:pPr rtl="1"/>
          <a:endParaRPr lang="he-IL"/>
        </a:p>
      </dgm:t>
    </dgm:pt>
    <dgm:pt modelId="{73C16EDC-1170-495A-AA35-14E7CD269E50}" type="pres">
      <dgm:prSet presAssocID="{889FE0B6-56C4-42A4-9FC7-54D1019D65BF}" presName="Name37" presStyleLbl="parChTrans1D4" presStyleIdx="0" presStyleCnt="14"/>
      <dgm:spPr/>
      <dgm:t>
        <a:bodyPr/>
        <a:lstStyle/>
        <a:p>
          <a:pPr rtl="1"/>
          <a:endParaRPr lang="he-IL"/>
        </a:p>
      </dgm:t>
    </dgm:pt>
    <dgm:pt modelId="{983180FE-211B-4026-AF27-C44C71A3EDDD}" type="pres">
      <dgm:prSet presAssocID="{42EF426F-BCE6-4B5E-A974-B306A6215115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EFD9134C-0BAB-4065-9C85-F3957E567F5B}" type="pres">
      <dgm:prSet presAssocID="{42EF426F-BCE6-4B5E-A974-B306A6215115}" presName="rootComposite" presStyleCnt="0"/>
      <dgm:spPr/>
      <dgm:t>
        <a:bodyPr/>
        <a:lstStyle/>
        <a:p>
          <a:pPr rtl="1"/>
          <a:endParaRPr lang="he-IL"/>
        </a:p>
      </dgm:t>
    </dgm:pt>
    <dgm:pt modelId="{C42A97A7-556C-4E92-8A83-7144FE54313A}" type="pres">
      <dgm:prSet presAssocID="{42EF426F-BCE6-4B5E-A974-B306A6215115}" presName="rootText" presStyleLbl="node4" presStyleIdx="0" presStyleCnt="1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BAB57E48-811E-4BB9-B03C-8F449DA49A4A}" type="pres">
      <dgm:prSet presAssocID="{42EF426F-BCE6-4B5E-A974-B306A6215115}" presName="rootConnector" presStyleLbl="node4" presStyleIdx="0" presStyleCnt="14"/>
      <dgm:spPr/>
      <dgm:t>
        <a:bodyPr/>
        <a:lstStyle/>
        <a:p>
          <a:pPr rtl="1"/>
          <a:endParaRPr lang="he-IL"/>
        </a:p>
      </dgm:t>
    </dgm:pt>
    <dgm:pt modelId="{5A36DBBF-5AC5-4F13-9ACB-A5143CFC3455}" type="pres">
      <dgm:prSet presAssocID="{42EF426F-BCE6-4B5E-A974-B306A6215115}" presName="hierChild4" presStyleCnt="0"/>
      <dgm:spPr/>
      <dgm:t>
        <a:bodyPr/>
        <a:lstStyle/>
        <a:p>
          <a:pPr rtl="1"/>
          <a:endParaRPr lang="he-IL"/>
        </a:p>
      </dgm:t>
    </dgm:pt>
    <dgm:pt modelId="{46DBADCA-390C-416A-BC83-6A97F75083C0}" type="pres">
      <dgm:prSet presAssocID="{42EF426F-BCE6-4B5E-A974-B306A6215115}" presName="hierChild5" presStyleCnt="0"/>
      <dgm:spPr/>
      <dgm:t>
        <a:bodyPr/>
        <a:lstStyle/>
        <a:p>
          <a:pPr rtl="1"/>
          <a:endParaRPr lang="he-IL"/>
        </a:p>
      </dgm:t>
    </dgm:pt>
    <dgm:pt modelId="{C82F5A4B-C78A-4147-84BD-0D7BA9136D2A}" type="pres">
      <dgm:prSet presAssocID="{4B981EAB-2C9A-4B5B-924A-11BD4EBAD9A0}" presName="Name37" presStyleLbl="parChTrans1D4" presStyleIdx="1" presStyleCnt="14"/>
      <dgm:spPr/>
      <dgm:t>
        <a:bodyPr/>
        <a:lstStyle/>
        <a:p>
          <a:pPr rtl="1"/>
          <a:endParaRPr lang="he-IL"/>
        </a:p>
      </dgm:t>
    </dgm:pt>
    <dgm:pt modelId="{10EF2CB2-9CB8-4B70-91B3-C3A05798814B}" type="pres">
      <dgm:prSet presAssocID="{E3BC0E90-87AB-43C3-8A62-8579A6706923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F46A55C8-7DF7-4950-93CE-04FD7B0A40D1}" type="pres">
      <dgm:prSet presAssocID="{E3BC0E90-87AB-43C3-8A62-8579A6706923}" presName="rootComposite" presStyleCnt="0"/>
      <dgm:spPr/>
      <dgm:t>
        <a:bodyPr/>
        <a:lstStyle/>
        <a:p>
          <a:pPr rtl="1"/>
          <a:endParaRPr lang="he-IL"/>
        </a:p>
      </dgm:t>
    </dgm:pt>
    <dgm:pt modelId="{9AA81A87-1D9E-4259-9B16-F34CABE1AC0B}" type="pres">
      <dgm:prSet presAssocID="{E3BC0E90-87AB-43C3-8A62-8579A6706923}" presName="rootText" presStyleLbl="node4" presStyleIdx="1" presStyleCnt="1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9920BCED-6E65-4D37-A0F7-8676E798E28E}" type="pres">
      <dgm:prSet presAssocID="{E3BC0E90-87AB-43C3-8A62-8579A6706923}" presName="rootConnector" presStyleLbl="node4" presStyleIdx="1" presStyleCnt="14"/>
      <dgm:spPr/>
      <dgm:t>
        <a:bodyPr/>
        <a:lstStyle/>
        <a:p>
          <a:pPr rtl="1"/>
          <a:endParaRPr lang="he-IL"/>
        </a:p>
      </dgm:t>
    </dgm:pt>
    <dgm:pt modelId="{EABABF44-03DB-47F7-9D62-CF6FB35D253C}" type="pres">
      <dgm:prSet presAssocID="{E3BC0E90-87AB-43C3-8A62-8579A6706923}" presName="hierChild4" presStyleCnt="0"/>
      <dgm:spPr/>
      <dgm:t>
        <a:bodyPr/>
        <a:lstStyle/>
        <a:p>
          <a:pPr rtl="1"/>
          <a:endParaRPr lang="he-IL"/>
        </a:p>
      </dgm:t>
    </dgm:pt>
    <dgm:pt modelId="{66F63BDD-9E8B-484F-9751-230F48C79F39}" type="pres">
      <dgm:prSet presAssocID="{E3BC0E90-87AB-43C3-8A62-8579A6706923}" presName="hierChild5" presStyleCnt="0"/>
      <dgm:spPr/>
      <dgm:t>
        <a:bodyPr/>
        <a:lstStyle/>
        <a:p>
          <a:pPr rtl="1"/>
          <a:endParaRPr lang="he-IL"/>
        </a:p>
      </dgm:t>
    </dgm:pt>
    <dgm:pt modelId="{157F639D-C5E8-44C8-857D-10E9B8257D5E}" type="pres">
      <dgm:prSet presAssocID="{95FD593D-175F-4A65-AAC1-A0222961AC97}" presName="Name37" presStyleLbl="parChTrans1D4" presStyleIdx="2" presStyleCnt="14"/>
      <dgm:spPr/>
      <dgm:t>
        <a:bodyPr/>
        <a:lstStyle/>
        <a:p>
          <a:pPr rtl="1"/>
          <a:endParaRPr lang="he-IL"/>
        </a:p>
      </dgm:t>
    </dgm:pt>
    <dgm:pt modelId="{66AE7886-D5E1-4756-AF0D-9EE99304C776}" type="pres">
      <dgm:prSet presAssocID="{4A792DB7-A23D-487B-B39C-9F4352360543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E30AC65A-1F36-47D9-9E5C-2FF915A3136B}" type="pres">
      <dgm:prSet presAssocID="{4A792DB7-A23D-487B-B39C-9F4352360543}" presName="rootComposite" presStyleCnt="0"/>
      <dgm:spPr/>
      <dgm:t>
        <a:bodyPr/>
        <a:lstStyle/>
        <a:p>
          <a:pPr rtl="1"/>
          <a:endParaRPr lang="he-IL"/>
        </a:p>
      </dgm:t>
    </dgm:pt>
    <dgm:pt modelId="{33E0FC97-C0F3-4648-B655-C56A1563CD1F}" type="pres">
      <dgm:prSet presAssocID="{4A792DB7-A23D-487B-B39C-9F4352360543}" presName="rootText" presStyleLbl="node4" presStyleIdx="2" presStyleCnt="1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4F22571-3F6E-4141-B9DE-C413D0EB76D4}" type="pres">
      <dgm:prSet presAssocID="{4A792DB7-A23D-487B-B39C-9F4352360543}" presName="rootConnector" presStyleLbl="node4" presStyleIdx="2" presStyleCnt="14"/>
      <dgm:spPr/>
      <dgm:t>
        <a:bodyPr/>
        <a:lstStyle/>
        <a:p>
          <a:pPr rtl="1"/>
          <a:endParaRPr lang="he-IL"/>
        </a:p>
      </dgm:t>
    </dgm:pt>
    <dgm:pt modelId="{C9D45BB3-3F57-4CF3-9BE4-79B1F15EFE5C}" type="pres">
      <dgm:prSet presAssocID="{4A792DB7-A23D-487B-B39C-9F4352360543}" presName="hierChild4" presStyleCnt="0"/>
      <dgm:spPr/>
      <dgm:t>
        <a:bodyPr/>
        <a:lstStyle/>
        <a:p>
          <a:pPr rtl="1"/>
          <a:endParaRPr lang="he-IL"/>
        </a:p>
      </dgm:t>
    </dgm:pt>
    <dgm:pt modelId="{5651F89D-2A47-4217-B31D-02950D6FD371}" type="pres">
      <dgm:prSet presAssocID="{4A792DB7-A23D-487B-B39C-9F4352360543}" presName="hierChild5" presStyleCnt="0"/>
      <dgm:spPr/>
      <dgm:t>
        <a:bodyPr/>
        <a:lstStyle/>
        <a:p>
          <a:pPr rtl="1"/>
          <a:endParaRPr lang="he-IL"/>
        </a:p>
      </dgm:t>
    </dgm:pt>
    <dgm:pt modelId="{B3E32035-79BF-40BE-A31E-40905C9A3570}" type="pres">
      <dgm:prSet presAssocID="{1AC53913-D395-45C0-81AB-DFA9B826FC8A}" presName="Name37" presStyleLbl="parChTrans1D4" presStyleIdx="3" presStyleCnt="14"/>
      <dgm:spPr/>
      <dgm:t>
        <a:bodyPr/>
        <a:lstStyle/>
        <a:p>
          <a:pPr rtl="1"/>
          <a:endParaRPr lang="he-IL"/>
        </a:p>
      </dgm:t>
    </dgm:pt>
    <dgm:pt modelId="{82CCF2AE-BE69-4C78-ABA9-9E41A8C24A4C}" type="pres">
      <dgm:prSet presAssocID="{9FE0B753-0EFB-4272-889C-B5C26D68CDC9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F3C44DBB-90AD-4064-A435-1E9CA44BD97B}" type="pres">
      <dgm:prSet presAssocID="{9FE0B753-0EFB-4272-889C-B5C26D68CDC9}" presName="rootComposite" presStyleCnt="0"/>
      <dgm:spPr/>
      <dgm:t>
        <a:bodyPr/>
        <a:lstStyle/>
        <a:p>
          <a:pPr rtl="1"/>
          <a:endParaRPr lang="he-IL"/>
        </a:p>
      </dgm:t>
    </dgm:pt>
    <dgm:pt modelId="{60B0F0A6-1068-4553-A21E-138D3883BAFC}" type="pres">
      <dgm:prSet presAssocID="{9FE0B753-0EFB-4272-889C-B5C26D68CDC9}" presName="rootText" presStyleLbl="node4" presStyleIdx="3" presStyleCnt="1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82E0A39-AF8B-4200-9F7A-7D4D23FBD108}" type="pres">
      <dgm:prSet presAssocID="{9FE0B753-0EFB-4272-889C-B5C26D68CDC9}" presName="rootConnector" presStyleLbl="node4" presStyleIdx="3" presStyleCnt="14"/>
      <dgm:spPr/>
      <dgm:t>
        <a:bodyPr/>
        <a:lstStyle/>
        <a:p>
          <a:pPr rtl="1"/>
          <a:endParaRPr lang="he-IL"/>
        </a:p>
      </dgm:t>
    </dgm:pt>
    <dgm:pt modelId="{29B68DE6-15A6-4E5F-9518-9EF236DC7C74}" type="pres">
      <dgm:prSet presAssocID="{9FE0B753-0EFB-4272-889C-B5C26D68CDC9}" presName="hierChild4" presStyleCnt="0"/>
      <dgm:spPr/>
      <dgm:t>
        <a:bodyPr/>
        <a:lstStyle/>
        <a:p>
          <a:pPr rtl="1"/>
          <a:endParaRPr lang="he-IL"/>
        </a:p>
      </dgm:t>
    </dgm:pt>
    <dgm:pt modelId="{A37873EA-184C-426C-988D-7AA278B15F3A}" type="pres">
      <dgm:prSet presAssocID="{9FE0B753-0EFB-4272-889C-B5C26D68CDC9}" presName="hierChild5" presStyleCnt="0"/>
      <dgm:spPr/>
      <dgm:t>
        <a:bodyPr/>
        <a:lstStyle/>
        <a:p>
          <a:pPr rtl="1"/>
          <a:endParaRPr lang="he-IL"/>
        </a:p>
      </dgm:t>
    </dgm:pt>
    <dgm:pt modelId="{CF8BF9C3-52CA-437D-BD94-E22DFAA0395D}" type="pres">
      <dgm:prSet presAssocID="{5F656331-9F3E-4C3B-9123-E87B09B454EA}" presName="Name37" presStyleLbl="parChTrans1D4" presStyleIdx="4" presStyleCnt="14"/>
      <dgm:spPr/>
      <dgm:t>
        <a:bodyPr/>
        <a:lstStyle/>
        <a:p>
          <a:pPr rtl="1"/>
          <a:endParaRPr lang="he-IL"/>
        </a:p>
      </dgm:t>
    </dgm:pt>
    <dgm:pt modelId="{DBEF7750-77DF-4030-BBF4-11C00B01EC1C}" type="pres">
      <dgm:prSet presAssocID="{F2938E51-97D5-4361-B438-E90611EC8F8C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E04FAF55-BA3B-49E8-A978-75ED9948F968}" type="pres">
      <dgm:prSet presAssocID="{F2938E51-97D5-4361-B438-E90611EC8F8C}" presName="rootComposite" presStyleCnt="0"/>
      <dgm:spPr/>
      <dgm:t>
        <a:bodyPr/>
        <a:lstStyle/>
        <a:p>
          <a:pPr rtl="1"/>
          <a:endParaRPr lang="he-IL"/>
        </a:p>
      </dgm:t>
    </dgm:pt>
    <dgm:pt modelId="{4D77ED67-437D-42A0-AAA2-88619406CE27}" type="pres">
      <dgm:prSet presAssocID="{F2938E51-97D5-4361-B438-E90611EC8F8C}" presName="rootText" presStyleLbl="node4" presStyleIdx="4" presStyleCnt="1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8C7364B-C62E-49C5-B24B-62666572F960}" type="pres">
      <dgm:prSet presAssocID="{F2938E51-97D5-4361-B438-E90611EC8F8C}" presName="rootConnector" presStyleLbl="node4" presStyleIdx="4" presStyleCnt="14"/>
      <dgm:spPr/>
      <dgm:t>
        <a:bodyPr/>
        <a:lstStyle/>
        <a:p>
          <a:pPr rtl="1"/>
          <a:endParaRPr lang="he-IL"/>
        </a:p>
      </dgm:t>
    </dgm:pt>
    <dgm:pt modelId="{96A010B5-64A2-4649-A531-F4E9DF12C634}" type="pres">
      <dgm:prSet presAssocID="{F2938E51-97D5-4361-B438-E90611EC8F8C}" presName="hierChild4" presStyleCnt="0"/>
      <dgm:spPr/>
      <dgm:t>
        <a:bodyPr/>
        <a:lstStyle/>
        <a:p>
          <a:pPr rtl="1"/>
          <a:endParaRPr lang="he-IL"/>
        </a:p>
      </dgm:t>
    </dgm:pt>
    <dgm:pt modelId="{1D7AF431-D745-4321-A2C9-A3BAAC124A69}" type="pres">
      <dgm:prSet presAssocID="{F2938E51-97D5-4361-B438-E90611EC8F8C}" presName="hierChild5" presStyleCnt="0"/>
      <dgm:spPr/>
      <dgm:t>
        <a:bodyPr/>
        <a:lstStyle/>
        <a:p>
          <a:pPr rtl="1"/>
          <a:endParaRPr lang="he-IL"/>
        </a:p>
      </dgm:t>
    </dgm:pt>
    <dgm:pt modelId="{0A4F043D-F726-4E85-A3B5-7409CE243AE3}" type="pres">
      <dgm:prSet presAssocID="{3F96E6B9-6B71-49EE-A032-D85DF949C75E}" presName="Name37" presStyleLbl="parChTrans1D4" presStyleIdx="5" presStyleCnt="14"/>
      <dgm:spPr/>
      <dgm:t>
        <a:bodyPr/>
        <a:lstStyle/>
        <a:p>
          <a:pPr rtl="1"/>
          <a:endParaRPr lang="he-IL"/>
        </a:p>
      </dgm:t>
    </dgm:pt>
    <dgm:pt modelId="{95803259-8731-4B09-896B-8A498872B56A}" type="pres">
      <dgm:prSet presAssocID="{382BA139-9679-40AF-BD34-5722A4FED40C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E362C13F-38C6-4CA9-ACB3-A2D56601E064}" type="pres">
      <dgm:prSet presAssocID="{382BA139-9679-40AF-BD34-5722A4FED40C}" presName="rootComposite" presStyleCnt="0"/>
      <dgm:spPr/>
      <dgm:t>
        <a:bodyPr/>
        <a:lstStyle/>
        <a:p>
          <a:pPr rtl="1"/>
          <a:endParaRPr lang="he-IL"/>
        </a:p>
      </dgm:t>
    </dgm:pt>
    <dgm:pt modelId="{DC8D384B-D667-47F4-ACB0-691933A207A5}" type="pres">
      <dgm:prSet presAssocID="{382BA139-9679-40AF-BD34-5722A4FED40C}" presName="rootText" presStyleLbl="node4" presStyleIdx="5" presStyleCnt="1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FA0763C-1580-4214-B91B-9D098D5B4111}" type="pres">
      <dgm:prSet presAssocID="{382BA139-9679-40AF-BD34-5722A4FED40C}" presName="rootConnector" presStyleLbl="node4" presStyleIdx="5" presStyleCnt="14"/>
      <dgm:spPr/>
      <dgm:t>
        <a:bodyPr/>
        <a:lstStyle/>
        <a:p>
          <a:pPr rtl="1"/>
          <a:endParaRPr lang="he-IL"/>
        </a:p>
      </dgm:t>
    </dgm:pt>
    <dgm:pt modelId="{E771B119-5BDA-4999-8BB0-23F68C028C01}" type="pres">
      <dgm:prSet presAssocID="{382BA139-9679-40AF-BD34-5722A4FED40C}" presName="hierChild4" presStyleCnt="0"/>
      <dgm:spPr/>
      <dgm:t>
        <a:bodyPr/>
        <a:lstStyle/>
        <a:p>
          <a:pPr rtl="1"/>
          <a:endParaRPr lang="he-IL"/>
        </a:p>
      </dgm:t>
    </dgm:pt>
    <dgm:pt modelId="{062F9D5A-92CE-4F7E-B637-DD012DB36FCF}" type="pres">
      <dgm:prSet presAssocID="{382BA139-9679-40AF-BD34-5722A4FED40C}" presName="hierChild5" presStyleCnt="0"/>
      <dgm:spPr/>
      <dgm:t>
        <a:bodyPr/>
        <a:lstStyle/>
        <a:p>
          <a:pPr rtl="1"/>
          <a:endParaRPr lang="he-IL"/>
        </a:p>
      </dgm:t>
    </dgm:pt>
    <dgm:pt modelId="{A973066D-C391-4C9A-938C-1B9353719A9C}" type="pres">
      <dgm:prSet presAssocID="{84752FDD-BEDC-429C-ADBA-24C04EB8FBC2}" presName="Name37" presStyleLbl="parChTrans1D4" presStyleIdx="6" presStyleCnt="14"/>
      <dgm:spPr/>
      <dgm:t>
        <a:bodyPr/>
        <a:lstStyle/>
        <a:p>
          <a:pPr rtl="1"/>
          <a:endParaRPr lang="he-IL"/>
        </a:p>
      </dgm:t>
    </dgm:pt>
    <dgm:pt modelId="{A9B2C474-6165-4883-8EF1-3B1D0E74BA21}" type="pres">
      <dgm:prSet presAssocID="{B9E5EAE5-8B8A-434D-BD13-158CBA7B422D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6A8C8523-4537-4CCA-B29A-80C508B7B572}" type="pres">
      <dgm:prSet presAssocID="{B9E5EAE5-8B8A-434D-BD13-158CBA7B422D}" presName="rootComposite" presStyleCnt="0"/>
      <dgm:spPr/>
      <dgm:t>
        <a:bodyPr/>
        <a:lstStyle/>
        <a:p>
          <a:pPr rtl="1"/>
          <a:endParaRPr lang="he-IL"/>
        </a:p>
      </dgm:t>
    </dgm:pt>
    <dgm:pt modelId="{A8CB5D99-C47A-42AE-AFE4-3A310677C0B7}" type="pres">
      <dgm:prSet presAssocID="{B9E5EAE5-8B8A-434D-BD13-158CBA7B422D}" presName="rootText" presStyleLbl="node4" presStyleIdx="6" presStyleCnt="1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5A86FB2-0A83-4E2D-92BE-BDD5E2B7596B}" type="pres">
      <dgm:prSet presAssocID="{B9E5EAE5-8B8A-434D-BD13-158CBA7B422D}" presName="rootConnector" presStyleLbl="node4" presStyleIdx="6" presStyleCnt="14"/>
      <dgm:spPr/>
      <dgm:t>
        <a:bodyPr/>
        <a:lstStyle/>
        <a:p>
          <a:pPr rtl="1"/>
          <a:endParaRPr lang="he-IL"/>
        </a:p>
      </dgm:t>
    </dgm:pt>
    <dgm:pt modelId="{412EECAA-1C4E-494A-9E8B-2C0AF5C88E56}" type="pres">
      <dgm:prSet presAssocID="{B9E5EAE5-8B8A-434D-BD13-158CBA7B422D}" presName="hierChild4" presStyleCnt="0"/>
      <dgm:spPr/>
      <dgm:t>
        <a:bodyPr/>
        <a:lstStyle/>
        <a:p>
          <a:pPr rtl="1"/>
          <a:endParaRPr lang="he-IL"/>
        </a:p>
      </dgm:t>
    </dgm:pt>
    <dgm:pt modelId="{6F7E1B58-1090-4270-A151-F536F78EAE29}" type="pres">
      <dgm:prSet presAssocID="{B9E5EAE5-8B8A-434D-BD13-158CBA7B422D}" presName="hierChild5" presStyleCnt="0"/>
      <dgm:spPr/>
      <dgm:t>
        <a:bodyPr/>
        <a:lstStyle/>
        <a:p>
          <a:pPr rtl="1"/>
          <a:endParaRPr lang="he-IL"/>
        </a:p>
      </dgm:t>
    </dgm:pt>
    <dgm:pt modelId="{C22132ED-A54B-411A-8F6F-44A7094F5559}" type="pres">
      <dgm:prSet presAssocID="{EAC06F73-5CF8-4A61-A8F5-8999E94DE251}" presName="Name37" presStyleLbl="parChTrans1D4" presStyleIdx="7" presStyleCnt="14"/>
      <dgm:spPr/>
      <dgm:t>
        <a:bodyPr/>
        <a:lstStyle/>
        <a:p>
          <a:pPr rtl="1"/>
          <a:endParaRPr lang="he-IL"/>
        </a:p>
      </dgm:t>
    </dgm:pt>
    <dgm:pt modelId="{53E18D17-B511-4F2A-BFCC-00F1C627DCEF}" type="pres">
      <dgm:prSet presAssocID="{ABB1269F-3ACA-409D-BAF2-0D6DAC8F4F74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6E21C35A-8248-4FAB-8D2A-887C28D1963B}" type="pres">
      <dgm:prSet presAssocID="{ABB1269F-3ACA-409D-BAF2-0D6DAC8F4F74}" presName="rootComposite" presStyleCnt="0"/>
      <dgm:spPr/>
      <dgm:t>
        <a:bodyPr/>
        <a:lstStyle/>
        <a:p>
          <a:pPr rtl="1"/>
          <a:endParaRPr lang="he-IL"/>
        </a:p>
      </dgm:t>
    </dgm:pt>
    <dgm:pt modelId="{94996E1F-ACA3-4666-AF5D-EFFFD7C97D5F}" type="pres">
      <dgm:prSet presAssocID="{ABB1269F-3ACA-409D-BAF2-0D6DAC8F4F74}" presName="rootText" presStyleLbl="node4" presStyleIdx="7" presStyleCnt="1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E2D4D470-A4A7-459B-A1C2-0387ED65DD68}" type="pres">
      <dgm:prSet presAssocID="{ABB1269F-3ACA-409D-BAF2-0D6DAC8F4F74}" presName="rootConnector" presStyleLbl="node4" presStyleIdx="7" presStyleCnt="14"/>
      <dgm:spPr/>
      <dgm:t>
        <a:bodyPr/>
        <a:lstStyle/>
        <a:p>
          <a:pPr rtl="1"/>
          <a:endParaRPr lang="he-IL"/>
        </a:p>
      </dgm:t>
    </dgm:pt>
    <dgm:pt modelId="{A0818B7D-E19C-41A2-937D-CC9DC5E5D596}" type="pres">
      <dgm:prSet presAssocID="{ABB1269F-3ACA-409D-BAF2-0D6DAC8F4F74}" presName="hierChild4" presStyleCnt="0"/>
      <dgm:spPr/>
      <dgm:t>
        <a:bodyPr/>
        <a:lstStyle/>
        <a:p>
          <a:pPr rtl="1"/>
          <a:endParaRPr lang="he-IL"/>
        </a:p>
      </dgm:t>
    </dgm:pt>
    <dgm:pt modelId="{08E4EFA6-198A-4804-AA98-D8B33D123EFB}" type="pres">
      <dgm:prSet presAssocID="{ABB1269F-3ACA-409D-BAF2-0D6DAC8F4F74}" presName="hierChild5" presStyleCnt="0"/>
      <dgm:spPr/>
      <dgm:t>
        <a:bodyPr/>
        <a:lstStyle/>
        <a:p>
          <a:pPr rtl="1"/>
          <a:endParaRPr lang="he-IL"/>
        </a:p>
      </dgm:t>
    </dgm:pt>
    <dgm:pt modelId="{C4D6B457-DA5C-4C67-816A-14CBB015A85B}" type="pres">
      <dgm:prSet presAssocID="{AFD96AE5-598C-4B2D-A3A0-6A3783290E31}" presName="hierChild5" presStyleCnt="0"/>
      <dgm:spPr/>
      <dgm:t>
        <a:bodyPr/>
        <a:lstStyle/>
        <a:p>
          <a:pPr rtl="1"/>
          <a:endParaRPr lang="he-IL"/>
        </a:p>
      </dgm:t>
    </dgm:pt>
    <dgm:pt modelId="{B1E41612-3202-467C-A237-F99FF4C3804F}" type="pres">
      <dgm:prSet presAssocID="{3E53CF90-25EA-4AA3-BD13-6E900E38560B}" presName="Name37" presStyleLbl="parChTrans1D3" presStyleIdx="39" presStyleCnt="41"/>
      <dgm:spPr/>
      <dgm:t>
        <a:bodyPr/>
        <a:lstStyle/>
        <a:p>
          <a:pPr rtl="1"/>
          <a:endParaRPr lang="he-IL"/>
        </a:p>
      </dgm:t>
    </dgm:pt>
    <dgm:pt modelId="{3E50F65D-1CBE-45E2-970C-0393923EF90F}" type="pres">
      <dgm:prSet presAssocID="{F233B5A4-292E-473A-AEF7-29E227788681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7F27FD1F-AB8D-4F98-9035-9479B0183458}" type="pres">
      <dgm:prSet presAssocID="{F233B5A4-292E-473A-AEF7-29E227788681}" presName="rootComposite" presStyleCnt="0"/>
      <dgm:spPr/>
      <dgm:t>
        <a:bodyPr/>
        <a:lstStyle/>
        <a:p>
          <a:pPr rtl="1"/>
          <a:endParaRPr lang="he-IL"/>
        </a:p>
      </dgm:t>
    </dgm:pt>
    <dgm:pt modelId="{2938DD7F-D55B-4337-9EB1-D07F05AA6948}" type="pres">
      <dgm:prSet presAssocID="{F233B5A4-292E-473A-AEF7-29E227788681}" presName="rootText" presStyleLbl="node3" presStyleIdx="39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59F095B-689D-4429-984A-7CF7AF93D194}" type="pres">
      <dgm:prSet presAssocID="{F233B5A4-292E-473A-AEF7-29E227788681}" presName="rootConnector" presStyleLbl="node3" presStyleIdx="39" presStyleCnt="41"/>
      <dgm:spPr/>
      <dgm:t>
        <a:bodyPr/>
        <a:lstStyle/>
        <a:p>
          <a:pPr rtl="1"/>
          <a:endParaRPr lang="he-IL"/>
        </a:p>
      </dgm:t>
    </dgm:pt>
    <dgm:pt modelId="{BAC86626-C520-4450-A6C3-C1663409A6F1}" type="pres">
      <dgm:prSet presAssocID="{F233B5A4-292E-473A-AEF7-29E227788681}" presName="hierChild4" presStyleCnt="0"/>
      <dgm:spPr/>
      <dgm:t>
        <a:bodyPr/>
        <a:lstStyle/>
        <a:p>
          <a:pPr rtl="1"/>
          <a:endParaRPr lang="he-IL"/>
        </a:p>
      </dgm:t>
    </dgm:pt>
    <dgm:pt modelId="{F418BC86-88B8-4BBD-8232-72901557C69F}" type="pres">
      <dgm:prSet presAssocID="{4686D9FD-5C88-4074-81F7-968868BC6863}" presName="Name37" presStyleLbl="parChTrans1D4" presStyleIdx="8" presStyleCnt="14"/>
      <dgm:spPr/>
      <dgm:t>
        <a:bodyPr/>
        <a:lstStyle/>
        <a:p>
          <a:pPr rtl="1"/>
          <a:endParaRPr lang="he-IL"/>
        </a:p>
      </dgm:t>
    </dgm:pt>
    <dgm:pt modelId="{083CA0E2-9739-4764-9BB5-413737F28B49}" type="pres">
      <dgm:prSet presAssocID="{A5BAAE7F-51A6-4866-9368-D79D20BFDB47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01185F58-3E63-4343-BB27-5825FC885C54}" type="pres">
      <dgm:prSet presAssocID="{A5BAAE7F-51A6-4866-9368-D79D20BFDB47}" presName="rootComposite" presStyleCnt="0"/>
      <dgm:spPr/>
      <dgm:t>
        <a:bodyPr/>
        <a:lstStyle/>
        <a:p>
          <a:pPr rtl="1"/>
          <a:endParaRPr lang="he-IL"/>
        </a:p>
      </dgm:t>
    </dgm:pt>
    <dgm:pt modelId="{E1294DE2-EA05-4A3A-8935-5BD4D928F45D}" type="pres">
      <dgm:prSet presAssocID="{A5BAAE7F-51A6-4866-9368-D79D20BFDB47}" presName="rootText" presStyleLbl="node4" presStyleIdx="8" presStyleCnt="1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022B8C4-F99F-4BBD-9531-F43EB3BFE3EB}" type="pres">
      <dgm:prSet presAssocID="{A5BAAE7F-51A6-4866-9368-D79D20BFDB47}" presName="rootConnector" presStyleLbl="node4" presStyleIdx="8" presStyleCnt="14"/>
      <dgm:spPr/>
      <dgm:t>
        <a:bodyPr/>
        <a:lstStyle/>
        <a:p>
          <a:pPr rtl="1"/>
          <a:endParaRPr lang="he-IL"/>
        </a:p>
      </dgm:t>
    </dgm:pt>
    <dgm:pt modelId="{2FD76AD5-8610-412C-ABE4-26C6A77E3E6C}" type="pres">
      <dgm:prSet presAssocID="{A5BAAE7F-51A6-4866-9368-D79D20BFDB47}" presName="hierChild4" presStyleCnt="0"/>
      <dgm:spPr/>
      <dgm:t>
        <a:bodyPr/>
        <a:lstStyle/>
        <a:p>
          <a:pPr rtl="1"/>
          <a:endParaRPr lang="he-IL"/>
        </a:p>
      </dgm:t>
    </dgm:pt>
    <dgm:pt modelId="{C8CF4D22-C076-4BFF-ACFD-208247E03EC3}" type="pres">
      <dgm:prSet presAssocID="{A5BAAE7F-51A6-4866-9368-D79D20BFDB47}" presName="hierChild5" presStyleCnt="0"/>
      <dgm:spPr/>
      <dgm:t>
        <a:bodyPr/>
        <a:lstStyle/>
        <a:p>
          <a:pPr rtl="1"/>
          <a:endParaRPr lang="he-IL"/>
        </a:p>
      </dgm:t>
    </dgm:pt>
    <dgm:pt modelId="{CE36FDA0-A91F-4398-8209-019F00C06A8C}" type="pres">
      <dgm:prSet presAssocID="{F685C1E4-4048-44BD-BCB2-00F0ABC11625}" presName="Name37" presStyleLbl="parChTrans1D4" presStyleIdx="9" presStyleCnt="14"/>
      <dgm:spPr/>
      <dgm:t>
        <a:bodyPr/>
        <a:lstStyle/>
        <a:p>
          <a:pPr rtl="1"/>
          <a:endParaRPr lang="he-IL"/>
        </a:p>
      </dgm:t>
    </dgm:pt>
    <dgm:pt modelId="{AD285310-113C-4E3D-BBDE-C1661CF83821}" type="pres">
      <dgm:prSet presAssocID="{A2B30C0B-B9A6-458F-A407-07DF9E4F56C5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E3B7CC56-D36A-4617-AFF0-EEFC3CE873AE}" type="pres">
      <dgm:prSet presAssocID="{A2B30C0B-B9A6-458F-A407-07DF9E4F56C5}" presName="rootComposite" presStyleCnt="0"/>
      <dgm:spPr/>
      <dgm:t>
        <a:bodyPr/>
        <a:lstStyle/>
        <a:p>
          <a:pPr rtl="1"/>
          <a:endParaRPr lang="he-IL"/>
        </a:p>
      </dgm:t>
    </dgm:pt>
    <dgm:pt modelId="{7EA1ABC1-8CA4-4D1D-B7DE-D94B86D65ACC}" type="pres">
      <dgm:prSet presAssocID="{A2B30C0B-B9A6-458F-A407-07DF9E4F56C5}" presName="rootText" presStyleLbl="node4" presStyleIdx="9" presStyleCnt="1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B32BA7C-DF0C-4D0A-A26D-E02235EF1F51}" type="pres">
      <dgm:prSet presAssocID="{A2B30C0B-B9A6-458F-A407-07DF9E4F56C5}" presName="rootConnector" presStyleLbl="node4" presStyleIdx="9" presStyleCnt="14"/>
      <dgm:spPr/>
      <dgm:t>
        <a:bodyPr/>
        <a:lstStyle/>
        <a:p>
          <a:pPr rtl="1"/>
          <a:endParaRPr lang="he-IL"/>
        </a:p>
      </dgm:t>
    </dgm:pt>
    <dgm:pt modelId="{97763C5F-3958-42DC-A634-8A688523DE3B}" type="pres">
      <dgm:prSet presAssocID="{A2B30C0B-B9A6-458F-A407-07DF9E4F56C5}" presName="hierChild4" presStyleCnt="0"/>
      <dgm:spPr/>
      <dgm:t>
        <a:bodyPr/>
        <a:lstStyle/>
        <a:p>
          <a:pPr rtl="1"/>
          <a:endParaRPr lang="he-IL"/>
        </a:p>
      </dgm:t>
    </dgm:pt>
    <dgm:pt modelId="{A45A8608-81E2-4CDC-BE87-C66BA17FE514}" type="pres">
      <dgm:prSet presAssocID="{A2B30C0B-B9A6-458F-A407-07DF9E4F56C5}" presName="hierChild5" presStyleCnt="0"/>
      <dgm:spPr/>
      <dgm:t>
        <a:bodyPr/>
        <a:lstStyle/>
        <a:p>
          <a:pPr rtl="1"/>
          <a:endParaRPr lang="he-IL"/>
        </a:p>
      </dgm:t>
    </dgm:pt>
    <dgm:pt modelId="{57161A62-91E2-47D9-A8CA-46A5D64ECA29}" type="pres">
      <dgm:prSet presAssocID="{B224A4B4-6CDC-4DC4-9794-26EF8732DF1A}" presName="Name37" presStyleLbl="parChTrans1D4" presStyleIdx="10" presStyleCnt="14"/>
      <dgm:spPr/>
      <dgm:t>
        <a:bodyPr/>
        <a:lstStyle/>
        <a:p>
          <a:pPr rtl="1"/>
          <a:endParaRPr lang="he-IL"/>
        </a:p>
      </dgm:t>
    </dgm:pt>
    <dgm:pt modelId="{87D0AF82-B23C-4F1B-A97B-F97DD3D426FD}" type="pres">
      <dgm:prSet presAssocID="{E3349691-1EB9-4C0B-B46C-722672ADDFC7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A009B94C-04D1-4B4D-9782-E7671979865D}" type="pres">
      <dgm:prSet presAssocID="{E3349691-1EB9-4C0B-B46C-722672ADDFC7}" presName="rootComposite" presStyleCnt="0"/>
      <dgm:spPr/>
      <dgm:t>
        <a:bodyPr/>
        <a:lstStyle/>
        <a:p>
          <a:pPr rtl="1"/>
          <a:endParaRPr lang="he-IL"/>
        </a:p>
      </dgm:t>
    </dgm:pt>
    <dgm:pt modelId="{021D0EE5-3A1B-439B-A369-B06D1B0D6242}" type="pres">
      <dgm:prSet presAssocID="{E3349691-1EB9-4C0B-B46C-722672ADDFC7}" presName="rootText" presStyleLbl="node4" presStyleIdx="10" presStyleCnt="1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38558A4F-28A1-49CD-9C15-A5A7BCD0EA04}" type="pres">
      <dgm:prSet presAssocID="{E3349691-1EB9-4C0B-B46C-722672ADDFC7}" presName="rootConnector" presStyleLbl="node4" presStyleIdx="10" presStyleCnt="14"/>
      <dgm:spPr/>
      <dgm:t>
        <a:bodyPr/>
        <a:lstStyle/>
        <a:p>
          <a:pPr rtl="1"/>
          <a:endParaRPr lang="he-IL"/>
        </a:p>
      </dgm:t>
    </dgm:pt>
    <dgm:pt modelId="{5B6ABC16-BE53-48F4-BBA8-55C6889861F5}" type="pres">
      <dgm:prSet presAssocID="{E3349691-1EB9-4C0B-B46C-722672ADDFC7}" presName="hierChild4" presStyleCnt="0"/>
      <dgm:spPr/>
      <dgm:t>
        <a:bodyPr/>
        <a:lstStyle/>
        <a:p>
          <a:pPr rtl="1"/>
          <a:endParaRPr lang="he-IL"/>
        </a:p>
      </dgm:t>
    </dgm:pt>
    <dgm:pt modelId="{D6937CEC-45B3-47F4-9882-B6A3519C7BB7}" type="pres">
      <dgm:prSet presAssocID="{E3349691-1EB9-4C0B-B46C-722672ADDFC7}" presName="hierChild5" presStyleCnt="0"/>
      <dgm:spPr/>
      <dgm:t>
        <a:bodyPr/>
        <a:lstStyle/>
        <a:p>
          <a:pPr rtl="1"/>
          <a:endParaRPr lang="he-IL"/>
        </a:p>
      </dgm:t>
    </dgm:pt>
    <dgm:pt modelId="{6812346F-21B8-419F-A1B2-2F8731D4D42F}" type="pres">
      <dgm:prSet presAssocID="{A0B9B7D2-408A-4A0F-B44F-91A4A6F66760}" presName="Name37" presStyleLbl="parChTrans1D4" presStyleIdx="11" presStyleCnt="14"/>
      <dgm:spPr/>
      <dgm:t>
        <a:bodyPr/>
        <a:lstStyle/>
        <a:p>
          <a:pPr rtl="1"/>
          <a:endParaRPr lang="he-IL"/>
        </a:p>
      </dgm:t>
    </dgm:pt>
    <dgm:pt modelId="{A7EEC0E6-5218-4073-A72A-AC644A04933B}" type="pres">
      <dgm:prSet presAssocID="{96E46776-E920-4300-B4E0-1032FE3A8ACC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53B7E2B9-76A3-4319-9CC3-8CC5B3C84B1D}" type="pres">
      <dgm:prSet presAssocID="{96E46776-E920-4300-B4E0-1032FE3A8ACC}" presName="rootComposite" presStyleCnt="0"/>
      <dgm:spPr/>
      <dgm:t>
        <a:bodyPr/>
        <a:lstStyle/>
        <a:p>
          <a:pPr rtl="1"/>
          <a:endParaRPr lang="he-IL"/>
        </a:p>
      </dgm:t>
    </dgm:pt>
    <dgm:pt modelId="{529FC5D4-4ECF-4557-B8DA-C1006CCC4D18}" type="pres">
      <dgm:prSet presAssocID="{96E46776-E920-4300-B4E0-1032FE3A8ACC}" presName="rootText" presStyleLbl="node4" presStyleIdx="11" presStyleCnt="1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BAE698AA-C504-4C57-880E-F440F8D4CADF}" type="pres">
      <dgm:prSet presAssocID="{96E46776-E920-4300-B4E0-1032FE3A8ACC}" presName="rootConnector" presStyleLbl="node4" presStyleIdx="11" presStyleCnt="14"/>
      <dgm:spPr/>
      <dgm:t>
        <a:bodyPr/>
        <a:lstStyle/>
        <a:p>
          <a:pPr rtl="1"/>
          <a:endParaRPr lang="he-IL"/>
        </a:p>
      </dgm:t>
    </dgm:pt>
    <dgm:pt modelId="{9B77E93E-E535-4461-93D4-F14B5984309B}" type="pres">
      <dgm:prSet presAssocID="{96E46776-E920-4300-B4E0-1032FE3A8ACC}" presName="hierChild4" presStyleCnt="0"/>
      <dgm:spPr/>
      <dgm:t>
        <a:bodyPr/>
        <a:lstStyle/>
        <a:p>
          <a:pPr rtl="1"/>
          <a:endParaRPr lang="he-IL"/>
        </a:p>
      </dgm:t>
    </dgm:pt>
    <dgm:pt modelId="{19432F69-959F-4A3E-B1B0-82DBBA4FC8E5}" type="pres">
      <dgm:prSet presAssocID="{96E46776-E920-4300-B4E0-1032FE3A8ACC}" presName="hierChild5" presStyleCnt="0"/>
      <dgm:spPr/>
      <dgm:t>
        <a:bodyPr/>
        <a:lstStyle/>
        <a:p>
          <a:pPr rtl="1"/>
          <a:endParaRPr lang="he-IL"/>
        </a:p>
      </dgm:t>
    </dgm:pt>
    <dgm:pt modelId="{BD8089E1-12CD-4C2B-879B-7AAFF568DF47}" type="pres">
      <dgm:prSet presAssocID="{F233B5A4-292E-473A-AEF7-29E227788681}" presName="hierChild5" presStyleCnt="0"/>
      <dgm:spPr/>
      <dgm:t>
        <a:bodyPr/>
        <a:lstStyle/>
        <a:p>
          <a:pPr rtl="1"/>
          <a:endParaRPr lang="he-IL"/>
        </a:p>
      </dgm:t>
    </dgm:pt>
    <dgm:pt modelId="{356E8D76-D1C8-4DF6-951C-146B5544C5D2}" type="pres">
      <dgm:prSet presAssocID="{8C07C58A-5360-48C0-B7A2-2871E35BB709}" presName="Name37" presStyleLbl="parChTrans1D3" presStyleIdx="40" presStyleCnt="41"/>
      <dgm:spPr/>
      <dgm:t>
        <a:bodyPr/>
        <a:lstStyle/>
        <a:p>
          <a:pPr rtl="1"/>
          <a:endParaRPr lang="he-IL"/>
        </a:p>
      </dgm:t>
    </dgm:pt>
    <dgm:pt modelId="{3206F951-6806-4A7B-87F6-6F7E0E0098EC}" type="pres">
      <dgm:prSet presAssocID="{A0A9015E-8B03-4E42-8579-AE08E4E5F3C9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he-IL"/>
        </a:p>
      </dgm:t>
    </dgm:pt>
    <dgm:pt modelId="{CE0F1BBF-0E1F-4A0F-992A-057B42E9A077}" type="pres">
      <dgm:prSet presAssocID="{A0A9015E-8B03-4E42-8579-AE08E4E5F3C9}" presName="rootComposite" presStyleCnt="0"/>
      <dgm:spPr/>
      <dgm:t>
        <a:bodyPr/>
        <a:lstStyle/>
        <a:p>
          <a:pPr rtl="1"/>
          <a:endParaRPr lang="he-IL"/>
        </a:p>
      </dgm:t>
    </dgm:pt>
    <dgm:pt modelId="{3ACC7FF8-178A-4380-B28A-E2EBBF9682D9}" type="pres">
      <dgm:prSet presAssocID="{A0A9015E-8B03-4E42-8579-AE08E4E5F3C9}" presName="rootText" presStyleLbl="node3" presStyleIdx="40" presStyleCnt="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6E1B363-5EF0-4226-A21D-4A476FA51E7A}" type="pres">
      <dgm:prSet presAssocID="{A0A9015E-8B03-4E42-8579-AE08E4E5F3C9}" presName="rootConnector" presStyleLbl="node3" presStyleIdx="40" presStyleCnt="41"/>
      <dgm:spPr/>
      <dgm:t>
        <a:bodyPr/>
        <a:lstStyle/>
        <a:p>
          <a:pPr rtl="1"/>
          <a:endParaRPr lang="he-IL"/>
        </a:p>
      </dgm:t>
    </dgm:pt>
    <dgm:pt modelId="{85AAEE61-DD0F-407A-9613-E0A30CD7E184}" type="pres">
      <dgm:prSet presAssocID="{A0A9015E-8B03-4E42-8579-AE08E4E5F3C9}" presName="hierChild4" presStyleCnt="0"/>
      <dgm:spPr/>
      <dgm:t>
        <a:bodyPr/>
        <a:lstStyle/>
        <a:p>
          <a:pPr rtl="1"/>
          <a:endParaRPr lang="he-IL"/>
        </a:p>
      </dgm:t>
    </dgm:pt>
    <dgm:pt modelId="{E597E4DC-92E9-46C1-922A-41860E93B556}" type="pres">
      <dgm:prSet presAssocID="{3B6C919F-9338-4896-AA94-CFFBE9B3F679}" presName="Name37" presStyleLbl="parChTrans1D4" presStyleIdx="12" presStyleCnt="14"/>
      <dgm:spPr/>
    </dgm:pt>
    <dgm:pt modelId="{8E8832A1-E1DE-4DAF-B68E-8AC6621556BE}" type="pres">
      <dgm:prSet presAssocID="{7017BB83-6EF4-470D-8119-0DEB355967D7}" presName="hierRoot2" presStyleCnt="0">
        <dgm:presLayoutVars>
          <dgm:hierBranch val="init"/>
        </dgm:presLayoutVars>
      </dgm:prSet>
      <dgm:spPr/>
    </dgm:pt>
    <dgm:pt modelId="{4009D4E9-D6F3-4F64-84A9-4D40D526BA1B}" type="pres">
      <dgm:prSet presAssocID="{7017BB83-6EF4-470D-8119-0DEB355967D7}" presName="rootComposite" presStyleCnt="0"/>
      <dgm:spPr/>
    </dgm:pt>
    <dgm:pt modelId="{4DDA74F6-A7CA-4EDB-9578-D0B0B6574B40}" type="pres">
      <dgm:prSet presAssocID="{7017BB83-6EF4-470D-8119-0DEB355967D7}" presName="rootText" presStyleLbl="node4" presStyleIdx="12" presStyleCnt="1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04F9AD1-8775-4107-B3E9-5BEE321450B2}" type="pres">
      <dgm:prSet presAssocID="{7017BB83-6EF4-470D-8119-0DEB355967D7}" presName="rootConnector" presStyleLbl="node4" presStyleIdx="12" presStyleCnt="14"/>
      <dgm:spPr/>
      <dgm:t>
        <a:bodyPr/>
        <a:lstStyle/>
        <a:p>
          <a:pPr rtl="1"/>
          <a:endParaRPr lang="he-IL"/>
        </a:p>
      </dgm:t>
    </dgm:pt>
    <dgm:pt modelId="{5973891B-0B96-434C-ACE2-F03E094A0A42}" type="pres">
      <dgm:prSet presAssocID="{7017BB83-6EF4-470D-8119-0DEB355967D7}" presName="hierChild4" presStyleCnt="0"/>
      <dgm:spPr/>
    </dgm:pt>
    <dgm:pt modelId="{34DEDC78-38E8-4EE9-BA5F-D8ECBCAA83AF}" type="pres">
      <dgm:prSet presAssocID="{7017BB83-6EF4-470D-8119-0DEB355967D7}" presName="hierChild5" presStyleCnt="0"/>
      <dgm:spPr/>
    </dgm:pt>
    <dgm:pt modelId="{F9C0381F-282A-484A-B6CB-7D0875734105}" type="pres">
      <dgm:prSet presAssocID="{EB727138-CADF-4CDE-BBC0-317C142EFCBD}" presName="Name37" presStyleLbl="parChTrans1D4" presStyleIdx="13" presStyleCnt="14"/>
      <dgm:spPr/>
    </dgm:pt>
    <dgm:pt modelId="{45209C24-6CF3-4F1A-B526-31495DD3A124}" type="pres">
      <dgm:prSet presAssocID="{6F99C08F-FA39-4F09-A237-71C88181B41B}" presName="hierRoot2" presStyleCnt="0">
        <dgm:presLayoutVars>
          <dgm:hierBranch val="init"/>
        </dgm:presLayoutVars>
      </dgm:prSet>
      <dgm:spPr/>
    </dgm:pt>
    <dgm:pt modelId="{2AF29B36-30B0-464A-AF9E-14F470E611C0}" type="pres">
      <dgm:prSet presAssocID="{6F99C08F-FA39-4F09-A237-71C88181B41B}" presName="rootComposite" presStyleCnt="0"/>
      <dgm:spPr/>
    </dgm:pt>
    <dgm:pt modelId="{F548B58C-9181-40B0-91A6-603C985FAD07}" type="pres">
      <dgm:prSet presAssocID="{6F99C08F-FA39-4F09-A237-71C88181B41B}" presName="rootText" presStyleLbl="node4" presStyleIdx="13" presStyleCnt="1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FEE2FE02-84BE-4A70-877C-9142C88DBBA6}" type="pres">
      <dgm:prSet presAssocID="{6F99C08F-FA39-4F09-A237-71C88181B41B}" presName="rootConnector" presStyleLbl="node4" presStyleIdx="13" presStyleCnt="14"/>
      <dgm:spPr/>
      <dgm:t>
        <a:bodyPr/>
        <a:lstStyle/>
        <a:p>
          <a:pPr rtl="1"/>
          <a:endParaRPr lang="he-IL"/>
        </a:p>
      </dgm:t>
    </dgm:pt>
    <dgm:pt modelId="{2AB184AA-6021-4BDE-9B5C-D14F2B9E0006}" type="pres">
      <dgm:prSet presAssocID="{6F99C08F-FA39-4F09-A237-71C88181B41B}" presName="hierChild4" presStyleCnt="0"/>
      <dgm:spPr/>
    </dgm:pt>
    <dgm:pt modelId="{842E6748-D03E-4C6F-BD8E-C4E4355CFB27}" type="pres">
      <dgm:prSet presAssocID="{6F99C08F-FA39-4F09-A237-71C88181B41B}" presName="hierChild5" presStyleCnt="0"/>
      <dgm:spPr/>
    </dgm:pt>
    <dgm:pt modelId="{BCDB5213-6378-412D-8266-352A55EE58EA}" type="pres">
      <dgm:prSet presAssocID="{A0A9015E-8B03-4E42-8579-AE08E4E5F3C9}" presName="hierChild5" presStyleCnt="0"/>
      <dgm:spPr/>
      <dgm:t>
        <a:bodyPr/>
        <a:lstStyle/>
        <a:p>
          <a:pPr rtl="1"/>
          <a:endParaRPr lang="he-IL"/>
        </a:p>
      </dgm:t>
    </dgm:pt>
    <dgm:pt modelId="{0A1266C2-41E4-41F3-B2C5-D11262B5B989}" type="pres">
      <dgm:prSet presAssocID="{49D548E7-5FAB-4134-97AE-0E557D86435F}" presName="hierChild5" presStyleCnt="0"/>
      <dgm:spPr/>
      <dgm:t>
        <a:bodyPr/>
        <a:lstStyle/>
        <a:p>
          <a:pPr rtl="1"/>
          <a:endParaRPr lang="he-IL"/>
        </a:p>
      </dgm:t>
    </dgm:pt>
    <dgm:pt modelId="{E8FFC6D8-DF0A-45B8-A498-4BD998690239}" type="pres">
      <dgm:prSet presAssocID="{783DBDDD-5448-4AAF-A7BC-2E13F4D2FB20}" presName="hierChild3" presStyleCnt="0"/>
      <dgm:spPr/>
      <dgm:t>
        <a:bodyPr/>
        <a:lstStyle/>
        <a:p>
          <a:pPr rtl="1"/>
          <a:endParaRPr lang="he-IL"/>
        </a:p>
      </dgm:t>
    </dgm:pt>
  </dgm:ptLst>
  <dgm:cxnLst>
    <dgm:cxn modelId="{1EE6C308-82AE-4EC5-AFD1-26692A88F944}" type="presOf" srcId="{6F99C08F-FA39-4F09-A237-71C88181B41B}" destId="{F548B58C-9181-40B0-91A6-603C985FAD07}" srcOrd="0" destOrd="0" presId="urn:microsoft.com/office/officeart/2005/8/layout/orgChart1"/>
    <dgm:cxn modelId="{F1BD5BC0-8183-41B9-9903-B36DCA685A53}" type="presOf" srcId="{4259564E-7E52-454F-A38F-E9B4CBE22962}" destId="{A9ED1C25-1C5C-4AC9-8A86-A0F400740FCF}" srcOrd="1" destOrd="0" presId="urn:microsoft.com/office/officeart/2005/8/layout/orgChart1"/>
    <dgm:cxn modelId="{86C58D7B-41F9-4897-9413-0C5C93080906}" type="presOf" srcId="{AC0178AC-E8C8-4FB2-8C02-2F58BE02D89D}" destId="{6DACDADF-22A3-4265-9D4F-95569879D74A}" srcOrd="0" destOrd="0" presId="urn:microsoft.com/office/officeart/2005/8/layout/orgChart1"/>
    <dgm:cxn modelId="{C780A9F8-5481-4D33-892C-343570078D2A}" type="presOf" srcId="{753F10BE-9FE7-4984-97D4-461C95207D7A}" destId="{6F940BC9-28D7-44A5-BA00-D4DA8FB78806}" srcOrd="0" destOrd="0" presId="urn:microsoft.com/office/officeart/2005/8/layout/orgChart1"/>
    <dgm:cxn modelId="{B2128155-97B8-4927-B83C-DBE3D9600F46}" type="presOf" srcId="{C9ABE4B3-C698-4F17-B5D8-75FF78E45A9F}" destId="{151EE92A-20DE-4581-AB22-44DA3D24386C}" srcOrd="1" destOrd="0" presId="urn:microsoft.com/office/officeart/2005/8/layout/orgChart1"/>
    <dgm:cxn modelId="{9C78F72F-37ED-4B66-B5F7-F03EFAD543A4}" type="presOf" srcId="{39120E71-51CA-4796-91CB-351E1DD272C7}" destId="{D8875F91-9912-4464-AAEF-D8292E5EB509}" srcOrd="1" destOrd="0" presId="urn:microsoft.com/office/officeart/2005/8/layout/orgChart1"/>
    <dgm:cxn modelId="{1E438034-F1FC-488B-848E-23BE3491114A}" srcId="{783DBDDD-5448-4AAF-A7BC-2E13F4D2FB20}" destId="{EFEB2361-3169-42D5-BAAD-35EC1D4A9ECE}" srcOrd="10" destOrd="0" parTransId="{CCD67498-3B9D-47C6-B744-BF2435E7E169}" sibTransId="{6AC56DF0-4AA8-4E6D-9640-F40CBB77E360}"/>
    <dgm:cxn modelId="{86022AFA-246B-4D3A-8B55-E162C487A846}" type="presOf" srcId="{EB727138-CADF-4CDE-BBC0-317C142EFCBD}" destId="{F9C0381F-282A-484A-B6CB-7D0875734105}" srcOrd="0" destOrd="0" presId="urn:microsoft.com/office/officeart/2005/8/layout/orgChart1"/>
    <dgm:cxn modelId="{76407DD3-0BB2-4F6D-9493-46CB18B40C68}" type="presOf" srcId="{EFEB2361-3169-42D5-BAAD-35EC1D4A9ECE}" destId="{1FFA7F92-632E-4A84-BB56-776E4AC10215}" srcOrd="0" destOrd="0" presId="urn:microsoft.com/office/officeart/2005/8/layout/orgChart1"/>
    <dgm:cxn modelId="{2CF51338-552A-4365-BD24-7DD792A3F938}" srcId="{4259564E-7E52-454F-A38F-E9B4CBE22962}" destId="{A4771E16-17C7-4C80-AE07-28CD4F70EFC6}" srcOrd="0" destOrd="0" parTransId="{F9F779FB-33F1-4F7A-B1EE-70E06AF59AFC}" sibTransId="{4504C413-C77B-43EF-8E05-2771697CDF4D}"/>
    <dgm:cxn modelId="{BBFC9542-4A3A-4112-B2C9-B5810A3115E4}" srcId="{783DBDDD-5448-4AAF-A7BC-2E13F4D2FB20}" destId="{81121ECE-6810-4F70-9FDA-4E21541759F7}" srcOrd="2" destOrd="0" parTransId="{3C6F656A-33F7-431D-B65D-CE154F995BF6}" sibTransId="{D9810AA9-EC18-4867-84AA-D2AB13C4A7F6}"/>
    <dgm:cxn modelId="{E95CD5B6-3B4C-451B-B3A9-3E52296DBAB1}" type="presOf" srcId="{C594A746-C6F0-4A75-BA7F-83DD57C4F72D}" destId="{922235E6-E8C4-4067-82CA-F76B6719BC7F}" srcOrd="0" destOrd="0" presId="urn:microsoft.com/office/officeart/2005/8/layout/orgChart1"/>
    <dgm:cxn modelId="{3B296F7C-2128-4C97-B9F8-BBB4C5D02E04}" type="presOf" srcId="{4ABFC518-2C83-4753-88F9-9DB0282FCA55}" destId="{13761008-7B1C-4313-8DE3-13E6FEBD5FCE}" srcOrd="0" destOrd="0" presId="urn:microsoft.com/office/officeart/2005/8/layout/orgChart1"/>
    <dgm:cxn modelId="{02836BFF-0CCC-4005-89FB-C90E43C9ACEF}" type="presOf" srcId="{C36129E7-6523-4C93-8041-DD64B1ADDF1F}" destId="{4DE0165A-A23F-4B6B-934D-8E6C140A76CD}" srcOrd="1" destOrd="0" presId="urn:microsoft.com/office/officeart/2005/8/layout/orgChart1"/>
    <dgm:cxn modelId="{F8EEAF01-836A-4E21-A61B-961AEF80ACE5}" type="presOf" srcId="{4B981EAB-2C9A-4B5B-924A-11BD4EBAD9A0}" destId="{C82F5A4B-C78A-4147-84BD-0D7BA9136D2A}" srcOrd="0" destOrd="0" presId="urn:microsoft.com/office/officeart/2005/8/layout/orgChart1"/>
    <dgm:cxn modelId="{2CED7CDE-14E8-419E-8E1B-CED60DC7C291}" type="presOf" srcId="{6C388E8C-CD7D-4A95-B6D4-DE3D2CAAF1A9}" destId="{674C494D-CFCD-4B14-8128-6E5106F42EB4}" srcOrd="1" destOrd="0" presId="urn:microsoft.com/office/officeart/2005/8/layout/orgChart1"/>
    <dgm:cxn modelId="{D4C76CEC-45BF-45EB-BB99-91D6BED9C05B}" type="presOf" srcId="{70BC48AD-6860-4454-95F6-528A2D674A1E}" destId="{B593ED27-2E7A-4D05-9A89-0EEE8DCA401C}" srcOrd="1" destOrd="0" presId="urn:microsoft.com/office/officeart/2005/8/layout/orgChart1"/>
    <dgm:cxn modelId="{F34F4B3B-BDF4-45FA-AED6-A29839840A6F}" type="presOf" srcId="{14957334-C7BD-4821-B9DD-B11E417093F6}" destId="{FC50D285-8ED1-4278-937A-CC16AF794595}" srcOrd="1" destOrd="0" presId="urn:microsoft.com/office/officeart/2005/8/layout/orgChart1"/>
    <dgm:cxn modelId="{2AF54A52-C75C-43A7-9681-9A3B7DF454EE}" type="presOf" srcId="{FBFFBB65-1878-41DD-8DB3-710FCCE37357}" destId="{99D1A60F-038A-43DF-BAFD-53C08162D602}" srcOrd="0" destOrd="0" presId="urn:microsoft.com/office/officeart/2005/8/layout/orgChart1"/>
    <dgm:cxn modelId="{D2BE5F86-78A8-4BAA-9F8D-72FB2E895C01}" type="presOf" srcId="{14957334-C7BD-4821-B9DD-B11E417093F6}" destId="{D468009D-193B-46C5-A762-03C4CF5227AE}" srcOrd="0" destOrd="0" presId="urn:microsoft.com/office/officeart/2005/8/layout/orgChart1"/>
    <dgm:cxn modelId="{48365B18-9EB4-4D1E-8D76-D08C9A14943F}" srcId="{99206085-4884-4A8D-97EF-C1BF1A530819}" destId="{E80C2A17-17E7-4EEE-B991-89B5773BB7F4}" srcOrd="0" destOrd="0" parTransId="{0225AEA3-D8C2-40FC-B83F-F30A1941AAAF}" sibTransId="{1E652A7E-9110-4B21-9BE8-23C0279706BA}"/>
    <dgm:cxn modelId="{603394E8-B976-42E9-ACC0-D1657A93BCB8}" type="presOf" srcId="{AFD96AE5-598C-4B2D-A3A0-6A3783290E31}" destId="{F0DEEE7C-1D5F-49F5-86F2-B0EA457C87F7}" srcOrd="1" destOrd="0" presId="urn:microsoft.com/office/officeart/2005/8/layout/orgChart1"/>
    <dgm:cxn modelId="{ACC67914-9140-419E-82DF-C5CCCE03F435}" type="presOf" srcId="{9550FC05-63E8-4590-A7A6-9BA2C1E68664}" destId="{551724E2-1574-424F-B9AB-E48BA462562B}" srcOrd="0" destOrd="0" presId="urn:microsoft.com/office/officeart/2005/8/layout/orgChart1"/>
    <dgm:cxn modelId="{219D1F46-5CF3-4E0D-83F9-80A26E6F40A8}" srcId="{783DBDDD-5448-4AAF-A7BC-2E13F4D2FB20}" destId="{9FA5019C-C057-44F0-8CDC-0A2FE8C314D3}" srcOrd="5" destOrd="0" parTransId="{7D1C25E8-EC47-4FE1-9CC2-12CF9B640CB6}" sibTransId="{5823529B-5C84-4069-AC7E-1469F2E1279C}"/>
    <dgm:cxn modelId="{5B7DFF50-28A6-467C-BA40-9C88D78E66AA}" type="presOf" srcId="{39120E71-51CA-4796-91CB-351E1DD272C7}" destId="{3A1E52DC-54BE-4E2E-BAD9-E2E7119D9B42}" srcOrd="0" destOrd="0" presId="urn:microsoft.com/office/officeart/2005/8/layout/orgChart1"/>
    <dgm:cxn modelId="{72C36C06-E5BE-43C9-938A-C1DA02E406CA}" srcId="{81121ECE-6810-4F70-9FDA-4E21541759F7}" destId="{6C388E8C-CD7D-4A95-B6D4-DE3D2CAAF1A9}" srcOrd="2" destOrd="0" parTransId="{E48057B1-19DB-41EA-A308-274A8079647F}" sibTransId="{8CDDE989-1FDD-4DB4-A87A-7AE4924CDF9C}"/>
    <dgm:cxn modelId="{118C953C-17AC-487C-99BC-2A736B79A460}" type="presOf" srcId="{7F7D5252-AE96-4067-8282-ADA2B85643B7}" destId="{536C2EB3-74E6-4116-BA68-FAE410BB3299}" srcOrd="0" destOrd="0" presId="urn:microsoft.com/office/officeart/2005/8/layout/orgChart1"/>
    <dgm:cxn modelId="{47E6F6EC-E1BE-4E76-A5B1-1A8EE399DD7B}" type="presOf" srcId="{04C46F0E-A3C0-4763-8273-44A34A545D52}" destId="{12815683-9F77-4E96-B769-B17A6543D1EB}" srcOrd="0" destOrd="0" presId="urn:microsoft.com/office/officeart/2005/8/layout/orgChart1"/>
    <dgm:cxn modelId="{CCD4D0E4-CC85-440F-B5CE-E5C1B0D6EC44}" type="presOf" srcId="{DF2967BF-8B6B-4D43-8E84-B8731FB78204}" destId="{37CE190C-753A-4EE6-8A4A-0E07E5609E33}" srcOrd="0" destOrd="0" presId="urn:microsoft.com/office/officeart/2005/8/layout/orgChart1"/>
    <dgm:cxn modelId="{61E982E7-CA6F-426C-AD28-7B07B629DE44}" type="presOf" srcId="{6C392B2A-D6AF-4CA3-945C-72A6F25470BF}" destId="{B690E354-AD7A-4BB8-B2EE-A3CCA5C7162C}" srcOrd="0" destOrd="0" presId="urn:microsoft.com/office/officeart/2005/8/layout/orgChart1"/>
    <dgm:cxn modelId="{EF9AEAAD-5994-4CAE-B7D7-1ADE6A199747}" type="presOf" srcId="{C9ABE4B3-C698-4F17-B5D8-75FF78E45A9F}" destId="{45DC485B-17B4-4481-BB5C-EF52D78663C6}" srcOrd="0" destOrd="0" presId="urn:microsoft.com/office/officeart/2005/8/layout/orgChart1"/>
    <dgm:cxn modelId="{B07B692E-5A96-44E2-9CAB-1A73C247BD2D}" type="presOf" srcId="{F2938E51-97D5-4361-B438-E90611EC8F8C}" destId="{4D77ED67-437D-42A0-AAA2-88619406CE27}" srcOrd="0" destOrd="0" presId="urn:microsoft.com/office/officeart/2005/8/layout/orgChart1"/>
    <dgm:cxn modelId="{0D208F3E-BDB2-4679-B8F8-6611833026D1}" type="presOf" srcId="{F0D65412-5336-4C7A-89AD-BA72E5999140}" destId="{E862B461-0895-484B-8E1E-54CCCD0C9DBE}" srcOrd="0" destOrd="0" presId="urn:microsoft.com/office/officeart/2005/8/layout/orgChart1"/>
    <dgm:cxn modelId="{BBEAB420-198D-481B-8486-3F3127D65FB5}" srcId="{AFD96AE5-598C-4B2D-A3A0-6A3783290E31}" destId="{382BA139-9679-40AF-BD34-5722A4FED40C}" srcOrd="5" destOrd="0" parTransId="{3F96E6B9-6B71-49EE-A032-D85DF949C75E}" sibTransId="{D2E7DFEE-3C00-4B14-9001-49DC440E09AC}"/>
    <dgm:cxn modelId="{EC3AC832-61DF-4EB7-9318-1D87384383F0}" type="presOf" srcId="{F90ACF07-C2E6-458F-9B93-1C1AFADC452D}" destId="{ED1D7118-77D7-4536-A96E-7493AFE89468}" srcOrd="1" destOrd="0" presId="urn:microsoft.com/office/officeart/2005/8/layout/orgChart1"/>
    <dgm:cxn modelId="{A4833E3C-31F6-4717-9897-566242AE6B1B}" type="presOf" srcId="{A716E27C-3555-48BD-A43D-C294EDB661F3}" destId="{5F915C43-6114-4037-AA49-F760FE146C8E}" srcOrd="1" destOrd="0" presId="urn:microsoft.com/office/officeart/2005/8/layout/orgChart1"/>
    <dgm:cxn modelId="{C8EB4B04-2201-45D1-93A8-0D60BBC954A0}" type="presOf" srcId="{E1CA5EE9-65DA-43B0-82DD-78224CE4605C}" destId="{53DC4398-FD7E-4E58-927A-D3EE5366EC20}" srcOrd="0" destOrd="0" presId="urn:microsoft.com/office/officeart/2005/8/layout/orgChart1"/>
    <dgm:cxn modelId="{D96B0577-72FB-4EA7-96A1-E74806D5D977}" type="presOf" srcId="{2D728B6A-663F-4528-B040-7EFD87550114}" destId="{FDAAF348-F279-4901-A202-D01E0D9EA62A}" srcOrd="0" destOrd="0" presId="urn:microsoft.com/office/officeart/2005/8/layout/orgChart1"/>
    <dgm:cxn modelId="{6A7EA71D-97D1-4F77-8AF2-5628702992FC}" type="presOf" srcId="{A5BAAE7F-51A6-4866-9368-D79D20BFDB47}" destId="{E1294DE2-EA05-4A3A-8935-5BD4D928F45D}" srcOrd="0" destOrd="0" presId="urn:microsoft.com/office/officeart/2005/8/layout/orgChart1"/>
    <dgm:cxn modelId="{35CB421C-C32B-4958-A4A9-19DF94E97DB7}" type="presOf" srcId="{AC0178AC-E8C8-4FB2-8C02-2F58BE02D89D}" destId="{83051948-0E9B-4B8C-BEA6-B43F38FD2350}" srcOrd="1" destOrd="0" presId="urn:microsoft.com/office/officeart/2005/8/layout/orgChart1"/>
    <dgm:cxn modelId="{B20394B1-7BF8-48BB-9E3E-4C64ACC1D4E4}" type="presOf" srcId="{5D2E4C29-6CA1-420D-B9EE-C29D46D4C3BE}" destId="{EA7C82C3-8888-4028-BB71-6BC35DA5EE1A}" srcOrd="0" destOrd="0" presId="urn:microsoft.com/office/officeart/2005/8/layout/orgChart1"/>
    <dgm:cxn modelId="{A1FFC699-534F-48AA-97C8-D39D213EB732}" type="presOf" srcId="{B9E5EAE5-8B8A-434D-BD13-158CBA7B422D}" destId="{D5A86FB2-0A83-4E2D-92BE-BDD5E2B7596B}" srcOrd="1" destOrd="0" presId="urn:microsoft.com/office/officeart/2005/8/layout/orgChart1"/>
    <dgm:cxn modelId="{36C711DE-3852-4015-BD4C-B8087DF910C5}" type="presOf" srcId="{3F96E6B9-6B71-49EE-A032-D85DF949C75E}" destId="{0A4F043D-F726-4E85-A3B5-7409CE243AE3}" srcOrd="0" destOrd="0" presId="urn:microsoft.com/office/officeart/2005/8/layout/orgChart1"/>
    <dgm:cxn modelId="{1E522271-C083-4E0A-81C4-24F285633DBF}" type="presOf" srcId="{8BC02FC7-F132-4724-916C-28FEB8FFEA7D}" destId="{7ED11318-8550-4C08-B9FC-2DC5C4F03730}" srcOrd="0" destOrd="0" presId="urn:microsoft.com/office/officeart/2005/8/layout/orgChart1"/>
    <dgm:cxn modelId="{8E719F17-2391-4908-9740-26362333A440}" type="presOf" srcId="{CF5A4ABA-BBF6-4F10-933F-07968BC66C7D}" destId="{56610034-BA8A-464A-AC38-399F618214D9}" srcOrd="0" destOrd="0" presId="urn:microsoft.com/office/officeart/2005/8/layout/orgChart1"/>
    <dgm:cxn modelId="{F69C6E07-3431-483A-AA17-0BE359C4CD06}" type="presOf" srcId="{0CF926F5-F537-4E74-84F4-DC9FEB73B540}" destId="{76E2E500-B94C-4608-8556-D8773D67008F}" srcOrd="1" destOrd="0" presId="urn:microsoft.com/office/officeart/2005/8/layout/orgChart1"/>
    <dgm:cxn modelId="{8DF5375E-3D80-4286-A3CF-6E8F14AE8F89}" type="presOf" srcId="{A5BAAE7F-51A6-4866-9368-D79D20BFDB47}" destId="{4022B8C4-F99F-4BBD-9531-F43EB3BFE3EB}" srcOrd="1" destOrd="0" presId="urn:microsoft.com/office/officeart/2005/8/layout/orgChart1"/>
    <dgm:cxn modelId="{0FD98401-A819-49DA-86F6-E3E0F171E69A}" type="presOf" srcId="{9FE0B753-0EFB-4272-889C-B5C26D68CDC9}" destId="{A82E0A39-AF8B-4200-9F7A-7D4D23FBD108}" srcOrd="1" destOrd="0" presId="urn:microsoft.com/office/officeart/2005/8/layout/orgChart1"/>
    <dgm:cxn modelId="{E2F231B6-CB98-4EC6-8DC8-83CCDBBC423F}" type="presOf" srcId="{81121ECE-6810-4F70-9FDA-4E21541759F7}" destId="{C842C1AE-5D38-44C5-B1D2-68CF44BDDF0C}" srcOrd="1" destOrd="0" presId="urn:microsoft.com/office/officeart/2005/8/layout/orgChart1"/>
    <dgm:cxn modelId="{EA5806DB-29C7-4C15-85DE-04998D01B8E2}" srcId="{783DBDDD-5448-4AAF-A7BC-2E13F4D2FB20}" destId="{CE584E07-BD2E-4CA6-9868-13E15D28DA8C}" srcOrd="9" destOrd="0" parTransId="{11077E0A-CC60-4FF5-90EE-6FCA2D16425E}" sibTransId="{8EDB51A2-A02A-4C67-98C2-6B25CE161380}"/>
    <dgm:cxn modelId="{A71FEA8D-F5CA-4E0F-B190-ED21C3FBD2FD}" type="presOf" srcId="{A1423B64-4C62-4C5E-9BD7-C6EA26039C1B}" destId="{E6EE0D1C-225F-45E3-8EDA-D47021277484}" srcOrd="1" destOrd="0" presId="urn:microsoft.com/office/officeart/2005/8/layout/orgChart1"/>
    <dgm:cxn modelId="{749A7CAA-8C4C-4763-B2FD-005523FAA694}" srcId="{F90ACF07-C2E6-458F-9B93-1C1AFADC452D}" destId="{F983C0D0-0731-48F7-ABC8-E3E1E2F32148}" srcOrd="1" destOrd="0" parTransId="{89F95FE8-350E-4632-AF93-7C6FF3E8AF56}" sibTransId="{CC12B4BC-1E02-4222-932D-16840B1F4B89}"/>
    <dgm:cxn modelId="{535DE897-5630-48A7-AC7F-80FBF4AEB651}" srcId="{96C3BBA6-CCCB-4469-AD45-4A20874CC8DE}" destId="{783DBDDD-5448-4AAF-A7BC-2E13F4D2FB20}" srcOrd="0" destOrd="0" parTransId="{76B2B691-A0B0-46E3-AD55-2F222B8A5D81}" sibTransId="{33C32F4E-807D-4378-886A-2F85A65B9FA0}"/>
    <dgm:cxn modelId="{DCF4449D-5E1D-4514-B302-25FC2F3C819B}" type="presOf" srcId="{99206085-4884-4A8D-97EF-C1BF1A530819}" destId="{86FCDDAE-EAF4-4BFF-9C05-C9526317934B}" srcOrd="0" destOrd="0" presId="urn:microsoft.com/office/officeart/2005/8/layout/orgChart1"/>
    <dgm:cxn modelId="{05E76262-B729-4358-ABFB-BDF2F927B455}" type="presOf" srcId="{E3349691-1EB9-4C0B-B46C-722672ADDFC7}" destId="{021D0EE5-3A1B-439B-A369-B06D1B0D6242}" srcOrd="0" destOrd="0" presId="urn:microsoft.com/office/officeart/2005/8/layout/orgChart1"/>
    <dgm:cxn modelId="{BD64C591-5B84-4DDF-87C9-9595D74E8CC4}" type="presOf" srcId="{8F863DC1-1919-4984-A7E3-5EC7A28A7755}" destId="{37F56384-146D-4AC3-B2FE-BA29EA4955EE}" srcOrd="0" destOrd="0" presId="urn:microsoft.com/office/officeart/2005/8/layout/orgChart1"/>
    <dgm:cxn modelId="{FEC6C865-B0C9-4A03-B3C9-AA7392D05511}" type="presOf" srcId="{EBF07B97-0C9A-4BF1-9251-D87B487A1054}" destId="{2DAF8D61-2FDB-438B-A0E9-187ADF3E9449}" srcOrd="0" destOrd="0" presId="urn:microsoft.com/office/officeart/2005/8/layout/orgChart1"/>
    <dgm:cxn modelId="{A81DDBA4-8948-4AFF-9580-D1A3C3075D7B}" type="presOf" srcId="{CD94F648-1138-45D8-8B9F-51E0CDCCEB96}" destId="{CBCCADB3-35D6-4778-80C3-86F1C857A0EF}" srcOrd="0" destOrd="0" presId="urn:microsoft.com/office/officeart/2005/8/layout/orgChart1"/>
    <dgm:cxn modelId="{1CC1C98E-8B4C-413B-99D1-BB67F2281C0C}" srcId="{9FA5019C-C057-44F0-8CDC-0A2FE8C314D3}" destId="{AC0178AC-E8C8-4FB2-8C02-2F58BE02D89D}" srcOrd="2" destOrd="0" parTransId="{752733BC-9659-4F3C-8C9D-58DC375534D8}" sibTransId="{23B07BDF-DAB6-44EC-A4B9-0D9F702732E3}"/>
    <dgm:cxn modelId="{FC1A8BEA-5813-4606-87DC-975D9932ACCD}" type="presOf" srcId="{4CC288B8-EDB7-4B5D-A2DD-EE0FBD8463D5}" destId="{5BB55B70-E34B-4A2F-A595-C1E24D0C4DEE}" srcOrd="0" destOrd="0" presId="urn:microsoft.com/office/officeart/2005/8/layout/orgChart1"/>
    <dgm:cxn modelId="{E906B6AC-DF88-4323-A656-56AD556B6054}" type="presOf" srcId="{F28C800C-95B7-4732-B2EB-30F1067FB24F}" destId="{3765752E-5FA8-4689-94C9-62473106CB51}" srcOrd="0" destOrd="0" presId="urn:microsoft.com/office/officeart/2005/8/layout/orgChart1"/>
    <dgm:cxn modelId="{55A28B58-9EE9-496C-ABB7-20BEA58600A5}" srcId="{EFEB2361-3169-42D5-BAAD-35EC1D4A9ECE}" destId="{70BC48AD-6860-4454-95F6-528A2D674A1E}" srcOrd="3" destOrd="0" parTransId="{0B0946E0-7BF0-4C20-8343-6179788917AB}" sibTransId="{2FC29662-198F-4D3D-8F0E-315E65865681}"/>
    <dgm:cxn modelId="{9255647B-3C2D-4915-A1A1-F983CD2C75C4}" type="presOf" srcId="{4CAA3BE2-47B2-4215-81D9-B623F576D28E}" destId="{2CA8B140-49C1-44EB-803A-7E669B4D95DF}" srcOrd="0" destOrd="0" presId="urn:microsoft.com/office/officeart/2005/8/layout/orgChart1"/>
    <dgm:cxn modelId="{2A7385F0-2086-4097-96BB-34FC2DA47A69}" type="presOf" srcId="{3874B971-76BC-4D5C-9F8F-6D6C23ED76D6}" destId="{5894A61D-4704-4F7E-B79E-AC0E479E8A63}" srcOrd="0" destOrd="0" presId="urn:microsoft.com/office/officeart/2005/8/layout/orgChart1"/>
    <dgm:cxn modelId="{D8A93D4A-B12F-407F-BEEC-46CF5D9333A1}" type="presOf" srcId="{AD4F489A-6879-4DF8-8C38-5B9E0F20F5EA}" destId="{8216423C-209A-4FDA-91AD-DFBE7F88D98F}" srcOrd="0" destOrd="0" presId="urn:microsoft.com/office/officeart/2005/8/layout/orgChart1"/>
    <dgm:cxn modelId="{0AF809C5-E28E-44AE-B6CB-F3DF2538A7C3}" type="presOf" srcId="{25FBB48B-FB9B-4081-859A-D7BA93947A42}" destId="{B14B5BF9-88B0-46D4-96A7-F04726D1C210}" srcOrd="0" destOrd="0" presId="urn:microsoft.com/office/officeart/2005/8/layout/orgChart1"/>
    <dgm:cxn modelId="{2ABFE211-D0B6-4DED-A354-9D3882A06D85}" srcId="{783DBDDD-5448-4AAF-A7BC-2E13F4D2FB20}" destId="{4259564E-7E52-454F-A38F-E9B4CBE22962}" srcOrd="3" destOrd="0" parTransId="{91F77AED-B258-4B83-B1FE-1EF5AA0FF07E}" sibTransId="{BEF60F0E-DB26-4538-89CC-A7E82F3F2886}"/>
    <dgm:cxn modelId="{80ED223B-CF02-4DFF-93D7-904EAF6F9A03}" type="presOf" srcId="{A0A9015E-8B03-4E42-8579-AE08E4E5F3C9}" destId="{46E1B363-5EF0-4226-A21D-4A476FA51E7A}" srcOrd="1" destOrd="0" presId="urn:microsoft.com/office/officeart/2005/8/layout/orgChart1"/>
    <dgm:cxn modelId="{1673F4E2-39E0-48A5-ABA7-7421B24BE4AD}" type="presOf" srcId="{2B21BAF5-70BF-4F70-A6AF-89CD83A112AC}" destId="{5FB3A19A-91DE-451D-9E92-7EE12925B8E1}" srcOrd="0" destOrd="0" presId="urn:microsoft.com/office/officeart/2005/8/layout/orgChart1"/>
    <dgm:cxn modelId="{FBA0E4E5-4B81-4C6E-BFE6-A9F7C61984E9}" srcId="{9FA5019C-C057-44F0-8CDC-0A2FE8C314D3}" destId="{9550FC05-63E8-4590-A7A6-9BA2C1E68664}" srcOrd="0" destOrd="0" parTransId="{AEE893DB-8223-4F53-BA17-D39828DCA6F6}" sibTransId="{A7EBCA9F-468D-45ED-AD4B-4510CB949A66}"/>
    <dgm:cxn modelId="{0B852896-1287-48FF-91CB-357CD5CC29B3}" type="presOf" srcId="{9570C8EF-74D8-4E07-AA10-105054FAA70F}" destId="{0A7DB50E-F4F4-4753-9B44-A78D688A981C}" srcOrd="0" destOrd="0" presId="urn:microsoft.com/office/officeart/2005/8/layout/orgChart1"/>
    <dgm:cxn modelId="{6869DCDC-4B24-4D98-ABD1-6BF408EC253F}" type="presOf" srcId="{16C30805-0469-4887-A2A1-DA9EE53F7408}" destId="{9CE3AB2C-2470-4E43-942E-BFD52231BCD0}" srcOrd="1" destOrd="0" presId="urn:microsoft.com/office/officeart/2005/8/layout/orgChart1"/>
    <dgm:cxn modelId="{6105A5BD-D851-469C-AEDA-0153810F61A0}" srcId="{021616D8-6521-4E3E-A9F1-79AEC094DFC3}" destId="{25FBB48B-FB9B-4081-859A-D7BA93947A42}" srcOrd="1" destOrd="0" parTransId="{AD4F489A-6879-4DF8-8C38-5B9E0F20F5EA}" sibTransId="{6450FA45-516C-4447-8DEA-EB90899B3FB9}"/>
    <dgm:cxn modelId="{EC40D920-E9FB-4526-A654-0EF762BD882A}" type="presOf" srcId="{7017BB83-6EF4-470D-8119-0DEB355967D7}" destId="{104F9AD1-8775-4107-B3E9-5BEE321450B2}" srcOrd="1" destOrd="0" presId="urn:microsoft.com/office/officeart/2005/8/layout/orgChart1"/>
    <dgm:cxn modelId="{81E31956-7821-4C3C-B351-CE55BA5FE053}" srcId="{49D548E7-5FAB-4134-97AE-0E557D86435F}" destId="{F233B5A4-292E-473A-AEF7-29E227788681}" srcOrd="1" destOrd="0" parTransId="{3E53CF90-25EA-4AA3-BD13-6E900E38560B}" sibTransId="{89B594D8-48DD-4017-8EC2-8193F5BF18DB}"/>
    <dgm:cxn modelId="{9405B1A0-FF28-4FDA-BC31-FAFC7DCBB501}" srcId="{F233B5A4-292E-473A-AEF7-29E227788681}" destId="{96E46776-E920-4300-B4E0-1032FE3A8ACC}" srcOrd="3" destOrd="0" parTransId="{A0B9B7D2-408A-4A0F-B44F-91A4A6F66760}" sibTransId="{F01FC554-6A06-4F7F-8802-0EB1AB891FB2}"/>
    <dgm:cxn modelId="{1A2288F6-E05A-4F42-8611-605CEE2B56BE}" srcId="{783DBDDD-5448-4AAF-A7BC-2E13F4D2FB20}" destId="{021616D8-6521-4E3E-A9F1-79AEC094DFC3}" srcOrd="8" destOrd="0" parTransId="{1533852C-CE96-4E32-9BD3-8E5450CB0E6C}" sibTransId="{7F5A3CA7-A3BE-4A67-B2F8-3C6671C77C60}"/>
    <dgm:cxn modelId="{6BE94C28-2324-4C85-B565-B4BB06A232BE}" type="presOf" srcId="{57439CC4-6278-4DA5-871D-760F671BD46E}" destId="{FD53BCAD-D5E5-4931-9867-6FFABC58D87B}" srcOrd="0" destOrd="0" presId="urn:microsoft.com/office/officeart/2005/8/layout/orgChart1"/>
    <dgm:cxn modelId="{88160017-2B52-4035-BE46-1D0F071B27E2}" type="presOf" srcId="{F90ACF07-C2E6-458F-9B93-1C1AFADC452D}" destId="{4ADE0758-FD13-4720-AF9A-CEC189E25A02}" srcOrd="0" destOrd="0" presId="urn:microsoft.com/office/officeart/2005/8/layout/orgChart1"/>
    <dgm:cxn modelId="{4DF5DF85-830E-4E3F-9651-234C6BC9B627}" type="presOf" srcId="{E3BC0E90-87AB-43C3-8A62-8579A6706923}" destId="{9AA81A87-1D9E-4259-9B16-F34CABE1AC0B}" srcOrd="0" destOrd="0" presId="urn:microsoft.com/office/officeart/2005/8/layout/orgChart1"/>
    <dgm:cxn modelId="{FA9683AE-88E1-4DA4-AB49-9BB27F3607E3}" type="presOf" srcId="{ABB1269F-3ACA-409D-BAF2-0D6DAC8F4F74}" destId="{94996E1F-ACA3-4666-AF5D-EFFFD7C97D5F}" srcOrd="0" destOrd="0" presId="urn:microsoft.com/office/officeart/2005/8/layout/orgChart1"/>
    <dgm:cxn modelId="{2FAF3767-5670-480B-BCEA-A5FC4391398D}" srcId="{81121ECE-6810-4F70-9FDA-4E21541759F7}" destId="{C9ABE4B3-C698-4F17-B5D8-75FF78E45A9F}" srcOrd="0" destOrd="0" parTransId="{DF2967BF-8B6B-4D43-8E84-B8731FB78204}" sibTransId="{E025FEF0-AE78-4C15-AEBE-9E07501DC942}"/>
    <dgm:cxn modelId="{BC766564-F022-47BA-98E0-5CD5007811AC}" type="presOf" srcId="{783DBDDD-5448-4AAF-A7BC-2E13F4D2FB20}" destId="{47BB5621-633E-45C1-97CF-4A820AB9E3D7}" srcOrd="1" destOrd="0" presId="urn:microsoft.com/office/officeart/2005/8/layout/orgChart1"/>
    <dgm:cxn modelId="{A97EF87A-CC68-4AC2-BB26-FCF441CAC172}" type="presOf" srcId="{9550FC05-63E8-4590-A7A6-9BA2C1E68664}" destId="{DA707B0A-9C46-4E8E-828E-7D365574E217}" srcOrd="1" destOrd="0" presId="urn:microsoft.com/office/officeart/2005/8/layout/orgChart1"/>
    <dgm:cxn modelId="{5426E89A-BC5B-44B7-9919-BB8566CB8087}" type="presOf" srcId="{81121ECE-6810-4F70-9FDA-4E21541759F7}" destId="{499C5D94-A769-4BC1-A3D1-10BEB6478177}" srcOrd="0" destOrd="0" presId="urn:microsoft.com/office/officeart/2005/8/layout/orgChart1"/>
    <dgm:cxn modelId="{25389434-CF82-48F7-9468-C362083362DC}" type="presOf" srcId="{BAA551CD-CDCE-4913-A442-1AED9A5E0B0E}" destId="{B241D82D-E6AB-42BF-9137-22ACC0F782C9}" srcOrd="1" destOrd="0" presId="urn:microsoft.com/office/officeart/2005/8/layout/orgChart1"/>
    <dgm:cxn modelId="{4D3F88AE-85F0-4E04-903D-CD176C89AF7F}" type="presOf" srcId="{8E3EFDE3-E477-49E1-9176-C58A029F1B28}" destId="{1B48DC1B-FD96-40E3-BA33-3C1A27DE0956}" srcOrd="1" destOrd="0" presId="urn:microsoft.com/office/officeart/2005/8/layout/orgChart1"/>
    <dgm:cxn modelId="{4D903B57-FA87-4F8A-9A46-832343A96262}" type="presOf" srcId="{FBFFBB65-1878-41DD-8DB3-710FCCE37357}" destId="{8FED3B91-6F82-443E-BFC0-288DB96E8F51}" srcOrd="1" destOrd="0" presId="urn:microsoft.com/office/officeart/2005/8/layout/orgChart1"/>
    <dgm:cxn modelId="{99662CDA-1465-40CB-8911-9E2A4F7F5EAF}" srcId="{99206085-4884-4A8D-97EF-C1BF1A530819}" destId="{8BC02FC7-F132-4724-916C-28FEB8FFEA7D}" srcOrd="2" destOrd="0" parTransId="{C423AE02-0676-4AE4-BD94-5E529D5AE3F0}" sibTransId="{1B24FFAD-554E-4694-AE77-86DF9BABB74D}"/>
    <dgm:cxn modelId="{ED0040FE-FCDF-4A91-B49D-77C6F8580773}" type="presOf" srcId="{7897B2BA-12D0-4246-B5C6-8828E81F20B5}" destId="{2135820B-42AF-4177-979A-D66B36CF4F35}" srcOrd="1" destOrd="0" presId="urn:microsoft.com/office/officeart/2005/8/layout/orgChart1"/>
    <dgm:cxn modelId="{18008721-F5D5-46BF-B690-9716DEA5B3B4}" type="presOf" srcId="{C425A96A-EB90-4F6D-AB8F-85323C1680AB}" destId="{EEEF1EC8-A31B-4810-9BAA-9C763098C4C3}" srcOrd="0" destOrd="0" presId="urn:microsoft.com/office/officeart/2005/8/layout/orgChart1"/>
    <dgm:cxn modelId="{F0E01B22-2F5E-4420-BF05-A445F3F7969D}" type="presOf" srcId="{CE584E07-BD2E-4CA6-9868-13E15D28DA8C}" destId="{6484FD39-B115-4A44-BDCA-24131D0B3939}" srcOrd="0" destOrd="0" presId="urn:microsoft.com/office/officeart/2005/8/layout/orgChart1"/>
    <dgm:cxn modelId="{5DAC1F41-5DBC-4875-9718-376F61895B99}" type="presOf" srcId="{0B0946E0-7BF0-4C20-8343-6179788917AB}" destId="{56E44C70-2A3A-42CD-BD96-8B3165A3B265}" srcOrd="0" destOrd="0" presId="urn:microsoft.com/office/officeart/2005/8/layout/orgChart1"/>
    <dgm:cxn modelId="{60B631E5-3CC6-4164-BFBB-B3417F68AB8C}" srcId="{021616D8-6521-4E3E-A9F1-79AEC094DFC3}" destId="{A716E27C-3555-48BD-A43D-C294EDB661F3}" srcOrd="4" destOrd="0" parTransId="{57439CC4-6278-4DA5-871D-760F671BD46E}" sibTransId="{AAABE966-CC8C-42CA-BBE8-BD7C52582ECE}"/>
    <dgm:cxn modelId="{70D6B7EB-E079-4B7B-A105-660EF02759F8}" type="presOf" srcId="{B9E5EAE5-8B8A-434D-BD13-158CBA7B422D}" destId="{A8CB5D99-C47A-42AE-AFE4-3A310677C0B7}" srcOrd="0" destOrd="0" presId="urn:microsoft.com/office/officeart/2005/8/layout/orgChart1"/>
    <dgm:cxn modelId="{AF6B0C41-E8D2-45BC-A6DE-9BCA3F069962}" type="presOf" srcId="{91F77AED-B258-4B83-B1FE-1EF5AA0FF07E}" destId="{8F540B0B-08E8-468B-A131-56DD88BEE29D}" srcOrd="0" destOrd="0" presId="urn:microsoft.com/office/officeart/2005/8/layout/orgChart1"/>
    <dgm:cxn modelId="{CD5FDB37-BA3C-44F9-B3DF-CD9E2F3FA7DA}" srcId="{2AECF2C8-BFA1-43F1-956E-39578FF0C0BB}" destId="{848ECB88-6B01-4619-B459-9C95423D0B97}" srcOrd="1" destOrd="0" parTransId="{E9CC3B79-96D9-4C3A-BB83-3C8828DB84F7}" sibTransId="{B8AB3DA7-DD40-4563-AE41-DC5C090F3898}"/>
    <dgm:cxn modelId="{F6554823-61C0-4ECD-8002-9C4FEAEB4047}" srcId="{AFD96AE5-598C-4B2D-A3A0-6A3783290E31}" destId="{42EF426F-BCE6-4B5E-A974-B306A6215115}" srcOrd="0" destOrd="0" parTransId="{889FE0B6-56C4-42A4-9FC7-54D1019D65BF}" sibTransId="{325265D4-3901-4BEC-95AC-9036758077DF}"/>
    <dgm:cxn modelId="{78F1C16F-008E-483C-858D-AB7084AABD18}" type="presOf" srcId="{F983C0D0-0731-48F7-ABC8-E3E1E2F32148}" destId="{B7D20E71-6A68-4054-BD86-202537D71D67}" srcOrd="1" destOrd="0" presId="urn:microsoft.com/office/officeart/2005/8/layout/orgChart1"/>
    <dgm:cxn modelId="{D9BDA69F-A1AA-4768-8AF0-34CF33C2DDE7}" type="presOf" srcId="{CCD67498-3B9D-47C6-B744-BF2435E7E169}" destId="{4E3E657F-B2F0-4BCA-8B63-E5FDFB35B095}" srcOrd="0" destOrd="0" presId="urn:microsoft.com/office/officeart/2005/8/layout/orgChart1"/>
    <dgm:cxn modelId="{FA072C09-839D-4AE2-8292-2C7EC053A66B}" type="presOf" srcId="{F233B5A4-292E-473A-AEF7-29E227788681}" destId="{2938DD7F-D55B-4337-9EB1-D07F05AA6948}" srcOrd="0" destOrd="0" presId="urn:microsoft.com/office/officeart/2005/8/layout/orgChart1"/>
    <dgm:cxn modelId="{A8C92523-805F-4ADA-BDAE-66F82D4B3F52}" type="presOf" srcId="{BAA551CD-CDCE-4913-A442-1AED9A5E0B0E}" destId="{9AFDBDB4-EB97-4A65-9C13-1E729AACD3B4}" srcOrd="0" destOrd="0" presId="urn:microsoft.com/office/officeart/2005/8/layout/orgChart1"/>
    <dgm:cxn modelId="{8579604C-F6BF-45BB-84F7-33EC66BD48D3}" type="presOf" srcId="{1533852C-CE96-4E32-9BD3-8E5450CB0E6C}" destId="{42DECEE1-55AC-4F91-B39B-55875B221497}" srcOrd="0" destOrd="0" presId="urn:microsoft.com/office/officeart/2005/8/layout/orgChart1"/>
    <dgm:cxn modelId="{29B815FB-27C4-4A71-8DD6-703BCF3ACE0A}" type="presOf" srcId="{F983C0D0-0731-48F7-ABC8-E3E1E2F32148}" destId="{92114C36-F36A-4F0B-BD42-B3841742A101}" srcOrd="0" destOrd="0" presId="urn:microsoft.com/office/officeart/2005/8/layout/orgChart1"/>
    <dgm:cxn modelId="{AE2CB041-836D-4D54-B7D8-8CCC257822FC}" srcId="{4CC288B8-EDB7-4B5D-A2DD-EE0FBD8463D5}" destId="{6C392B2A-D6AF-4CA3-945C-72A6F25470BF}" srcOrd="1" destOrd="0" parTransId="{453DEA36-DD45-4655-B729-B2A34C831219}" sibTransId="{E03E1AB1-4C0D-4231-B048-DA035CB2CA96}"/>
    <dgm:cxn modelId="{33BDE6FC-B38D-47A8-A4EA-A406C5B321D4}" srcId="{F90ACF07-C2E6-458F-9B93-1C1AFADC452D}" destId="{3371545B-AB23-497B-9389-7081323768C1}" srcOrd="0" destOrd="0" parTransId="{047E277E-5616-4F8E-B893-8DD84738115D}" sibTransId="{B291BD93-0A4B-4FF2-BDCA-17ABB6492DC4}"/>
    <dgm:cxn modelId="{FAF26893-A3D5-4ADF-B256-EA586E5A2779}" type="presOf" srcId="{CE584E07-BD2E-4CA6-9868-13E15D28DA8C}" destId="{ED27E6EE-573C-423B-BE80-90E34F6DC132}" srcOrd="1" destOrd="0" presId="urn:microsoft.com/office/officeart/2005/8/layout/orgChart1"/>
    <dgm:cxn modelId="{D856ED4F-DFB6-44C6-B251-38EEBF2FB11F}" type="presOf" srcId="{E3BC0E90-87AB-43C3-8A62-8579A6706923}" destId="{9920BCED-6E65-4D37-A0F7-8676E798E28E}" srcOrd="1" destOrd="0" presId="urn:microsoft.com/office/officeart/2005/8/layout/orgChart1"/>
    <dgm:cxn modelId="{B8911A7B-E6C9-4DEB-900F-6341FC606268}" type="presOf" srcId="{2AECF2C8-BFA1-43F1-956E-39578FF0C0BB}" destId="{2A6A751B-7BC1-47C8-B335-D6AF0333C0C7}" srcOrd="1" destOrd="0" presId="urn:microsoft.com/office/officeart/2005/8/layout/orgChart1"/>
    <dgm:cxn modelId="{490775AC-A80E-4A40-BD87-F5852F56F04E}" srcId="{783DBDDD-5448-4AAF-A7BC-2E13F4D2FB20}" destId="{5BB935C9-176D-40C7-BC96-42E51E52EB83}" srcOrd="4" destOrd="0" parTransId="{9570C8EF-74D8-4E07-AA10-105054FAA70F}" sibTransId="{0656F2D8-6C01-4007-A100-A96CBD90C80F}"/>
    <dgm:cxn modelId="{42DA9F6A-DB50-4D58-AEE4-8A5DA0D98B93}" type="presOf" srcId="{7897B2BA-12D0-4246-B5C6-8828E81F20B5}" destId="{275F8C10-7AD9-4244-BB49-E30282F82DE5}" srcOrd="0" destOrd="0" presId="urn:microsoft.com/office/officeart/2005/8/layout/orgChart1"/>
    <dgm:cxn modelId="{4EBE97C8-C55A-43D5-AC06-3B208408F767}" type="presOf" srcId="{AEE893DB-8223-4F53-BA17-D39828DCA6F6}" destId="{4493D324-8A5E-4FD0-8E05-EAF65DE25837}" srcOrd="0" destOrd="0" presId="urn:microsoft.com/office/officeart/2005/8/layout/orgChart1"/>
    <dgm:cxn modelId="{535EE826-ACC9-4C48-869F-677F9DE451C2}" type="presOf" srcId="{4ABFC518-2C83-4753-88F9-9DB0282FCA55}" destId="{9947B741-E039-46E9-90FF-847B77445BC7}" srcOrd="1" destOrd="0" presId="urn:microsoft.com/office/officeart/2005/8/layout/orgChart1"/>
    <dgm:cxn modelId="{2CDAADED-FC9E-4D14-B89D-A7750DC8E93B}" srcId="{A0A9015E-8B03-4E42-8579-AE08E4E5F3C9}" destId="{7017BB83-6EF4-470D-8119-0DEB355967D7}" srcOrd="0" destOrd="0" parTransId="{3B6C919F-9338-4896-AA94-CFFBE9B3F679}" sibTransId="{53214C9D-E684-4223-A261-1947030C888E}"/>
    <dgm:cxn modelId="{2BAE3B5B-D2BD-4248-A136-B846C43874B0}" type="presOf" srcId="{89F95FE8-350E-4632-AF93-7C6FF3E8AF56}" destId="{F9130BE1-48B9-4F28-A8D5-8FA2B8CB9EB3}" srcOrd="0" destOrd="0" presId="urn:microsoft.com/office/officeart/2005/8/layout/orgChart1"/>
    <dgm:cxn modelId="{D840799A-59E6-4A41-9872-563443247E1C}" type="presOf" srcId="{F233B5A4-292E-473A-AEF7-29E227788681}" destId="{159F095B-689D-4429-984A-7CF7AF93D194}" srcOrd="1" destOrd="0" presId="urn:microsoft.com/office/officeart/2005/8/layout/orgChart1"/>
    <dgm:cxn modelId="{4C9F8E01-2E88-4FF9-8CA5-A46AC8252955}" type="presOf" srcId="{E3349691-1EB9-4C0B-B46C-722672ADDFC7}" destId="{38558A4F-28A1-49CD-9C15-A5A7BCD0EA04}" srcOrd="1" destOrd="0" presId="urn:microsoft.com/office/officeart/2005/8/layout/orgChart1"/>
    <dgm:cxn modelId="{0146201A-79CC-41DB-93A5-4A202A2F4222}" type="presOf" srcId="{78484CDA-1348-49B0-AAEB-4B4724555060}" destId="{6AD927B0-2375-432F-90B0-659348CF08DA}" srcOrd="0" destOrd="0" presId="urn:microsoft.com/office/officeart/2005/8/layout/orgChart1"/>
    <dgm:cxn modelId="{C2239C6C-1437-498C-B03B-DBF6D294FB97}" type="presOf" srcId="{EBF07B97-0C9A-4BF1-9251-D87B487A1054}" destId="{A76B3C27-3D5F-44AB-9E71-968FF01AC1D2}" srcOrd="1" destOrd="0" presId="urn:microsoft.com/office/officeart/2005/8/layout/orgChart1"/>
    <dgm:cxn modelId="{6BACC0C4-11DA-4E50-BF8B-E8E2E6213DE2}" type="presOf" srcId="{11077E0A-CC60-4FF5-90EE-6FCA2D16425E}" destId="{5758CFFD-E8BC-4B82-B80B-7E595910EC28}" srcOrd="0" destOrd="0" presId="urn:microsoft.com/office/officeart/2005/8/layout/orgChart1"/>
    <dgm:cxn modelId="{34BD2E86-41C6-461A-9490-782DBB540908}" type="presOf" srcId="{382BA139-9679-40AF-BD34-5722A4FED40C}" destId="{DC8D384B-D667-47F4-ACB0-691933A207A5}" srcOrd="0" destOrd="0" presId="urn:microsoft.com/office/officeart/2005/8/layout/orgChart1"/>
    <dgm:cxn modelId="{B094AEB8-BEB6-4EF5-BAD9-6825D6CD6E80}" type="presOf" srcId="{6F57E1C1-44E2-4592-8C1B-1ADC9C8CDDCA}" destId="{E4D3E7B4-85B4-4754-B8A3-D0FCDF5EB81C}" srcOrd="0" destOrd="0" presId="urn:microsoft.com/office/officeart/2005/8/layout/orgChart1"/>
    <dgm:cxn modelId="{B22AACC2-4BFE-4FA0-AEF1-4EC537F2F3A7}" type="presOf" srcId="{53F5AF0B-36FE-4B98-B4CF-E677A70463B8}" destId="{6081DA92-1317-4C5E-9FDF-E8EA1E360E70}" srcOrd="1" destOrd="0" presId="urn:microsoft.com/office/officeart/2005/8/layout/orgChart1"/>
    <dgm:cxn modelId="{926446A6-1DC5-4F65-BD4D-551E7A141CA1}" type="presOf" srcId="{E48057B1-19DB-41EA-A308-274A8079647F}" destId="{A45273C1-D332-4630-B786-A59CD326262C}" srcOrd="0" destOrd="0" presId="urn:microsoft.com/office/officeart/2005/8/layout/orgChart1"/>
    <dgm:cxn modelId="{40886211-A268-4AA7-A561-C72591A89744}" srcId="{AFD96AE5-598C-4B2D-A3A0-6A3783290E31}" destId="{ABB1269F-3ACA-409D-BAF2-0D6DAC8F4F74}" srcOrd="7" destOrd="0" parTransId="{EAC06F73-5CF8-4A61-A8F5-8999E94DE251}" sibTransId="{BC4E0B67-E063-422A-93ED-12D981A365D7}"/>
    <dgm:cxn modelId="{76D3FA53-C7B6-4669-8708-78EC59CA04CE}" type="presOf" srcId="{4A792DB7-A23D-487B-B39C-9F4352360543}" destId="{33E0FC97-C0F3-4648-B655-C56A1563CD1F}" srcOrd="0" destOrd="0" presId="urn:microsoft.com/office/officeart/2005/8/layout/orgChart1"/>
    <dgm:cxn modelId="{D1B5A191-6D34-4DA3-B849-ED02340345B6}" type="presOf" srcId="{25FBB48B-FB9B-4081-859A-D7BA93947A42}" destId="{B2AE9FC3-EFAB-42DD-84DC-F46FBD98914E}" srcOrd="1" destOrd="0" presId="urn:microsoft.com/office/officeart/2005/8/layout/orgChart1"/>
    <dgm:cxn modelId="{4E7342A4-3C2C-460E-A6BC-6747D86CEAD6}" srcId="{EFEB2361-3169-42D5-BAAD-35EC1D4A9ECE}" destId="{16C30805-0469-4887-A2A1-DA9EE53F7408}" srcOrd="2" destOrd="0" parTransId="{4CAA3BE2-47B2-4215-81D9-B623F576D28E}" sibTransId="{DE28E416-9F57-41BF-8E4C-B57F9E4A3183}"/>
    <dgm:cxn modelId="{E0828242-1FC8-49BE-802B-5C16801975D6}" srcId="{AFD96AE5-598C-4B2D-A3A0-6A3783290E31}" destId="{B9E5EAE5-8B8A-434D-BD13-158CBA7B422D}" srcOrd="6" destOrd="0" parTransId="{84752FDD-BEDC-429C-ADBA-24C04EB8FBC2}" sibTransId="{062043D7-A396-4B8E-AB33-41ED3A9273EB}"/>
    <dgm:cxn modelId="{2202B920-BEC0-4749-9B55-DBDE6ED34B87}" type="presOf" srcId="{A0A9015E-8B03-4E42-8579-AE08E4E5F3C9}" destId="{3ACC7FF8-178A-4380-B28A-E2EBBF9682D9}" srcOrd="0" destOrd="0" presId="urn:microsoft.com/office/officeart/2005/8/layout/orgChart1"/>
    <dgm:cxn modelId="{D9BD13BC-CA76-44A5-97DE-EB94A5E2B42C}" srcId="{2AECF2C8-BFA1-43F1-956E-39578FF0C0BB}" destId="{A1423B64-4C62-4C5E-9BD7-C6EA26039C1B}" srcOrd="2" destOrd="0" parTransId="{E7145F2D-3215-48C9-B23E-5621B914FFF8}" sibTransId="{8FDBE995-0047-40DB-9E46-E32B3387A129}"/>
    <dgm:cxn modelId="{20D86FDD-96BB-4548-B724-DFD8CB42686E}" type="presOf" srcId="{A2B30C0B-B9A6-458F-A407-07DF9E4F56C5}" destId="{7EA1ABC1-8CA4-4D1D-B7DE-D94B86D65ACC}" srcOrd="0" destOrd="0" presId="urn:microsoft.com/office/officeart/2005/8/layout/orgChart1"/>
    <dgm:cxn modelId="{F6DED7CF-F002-4872-87AB-EE0098B0E7F7}" srcId="{CE584E07-BD2E-4CA6-9868-13E15D28DA8C}" destId="{1C462EB2-E309-4EF7-A0C8-0B68A0BBF6E9}" srcOrd="2" destOrd="0" parTransId="{F0D65412-5336-4C7A-89AD-BA72E5999140}" sibTransId="{E58900C8-9C39-4689-997C-905B2B3F4E36}"/>
    <dgm:cxn modelId="{E1658D24-BB22-4571-A243-172CBB683912}" type="presOf" srcId="{3E53CF90-25EA-4AA3-BD13-6E900E38560B}" destId="{B1E41612-3202-467C-A237-F99FF4C3804F}" srcOrd="0" destOrd="0" presId="urn:microsoft.com/office/officeart/2005/8/layout/orgChart1"/>
    <dgm:cxn modelId="{A81AFC50-9714-4253-B109-958826709D7B}" type="presOf" srcId="{A2B30C0B-B9A6-458F-A407-07DF9E4F56C5}" destId="{0B32BA7C-DF0C-4D0A-A26D-E02235EF1F51}" srcOrd="1" destOrd="0" presId="urn:microsoft.com/office/officeart/2005/8/layout/orgChart1"/>
    <dgm:cxn modelId="{B08255EF-D4AE-4BA3-BBCF-8636717E5C08}" type="presOf" srcId="{A716E27C-3555-48BD-A43D-C294EDB661F3}" destId="{BD6A71BE-3EC3-4772-993C-47380BDFFAE8}" srcOrd="0" destOrd="0" presId="urn:microsoft.com/office/officeart/2005/8/layout/orgChart1"/>
    <dgm:cxn modelId="{2736C3FC-2C8E-4488-82BA-9FDB7021089E}" type="presOf" srcId="{6C392B2A-D6AF-4CA3-945C-72A6F25470BF}" destId="{19223BA5-69E5-4073-B961-65F9E984C059}" srcOrd="1" destOrd="0" presId="urn:microsoft.com/office/officeart/2005/8/layout/orgChart1"/>
    <dgm:cxn modelId="{98D6B5A6-7BE5-4572-9D3A-68EC6CB3267F}" srcId="{CE584E07-BD2E-4CA6-9868-13E15D28DA8C}" destId="{DAD1EAF8-3C41-49B0-98D7-29D6A6D88428}" srcOrd="1" destOrd="0" parTransId="{CD94F648-1138-45D8-8B9F-51E0CDCCEB96}" sibTransId="{36476D4F-7020-45B4-A809-64069AF8B152}"/>
    <dgm:cxn modelId="{170F42BC-DDB6-4550-A059-3B9EF27BF70B}" type="presOf" srcId="{E80C2A17-17E7-4EEE-B991-89B5773BB7F4}" destId="{1AA82D38-89AC-4ED1-97E4-B36B4E5B33FB}" srcOrd="1" destOrd="0" presId="urn:microsoft.com/office/officeart/2005/8/layout/orgChart1"/>
    <dgm:cxn modelId="{851B42F8-3BCC-490C-B44B-2E46BF595CB0}" type="presOf" srcId="{9FA5019C-C057-44F0-8CDC-0A2FE8C314D3}" destId="{634C2434-BC20-4E96-9789-69543B5C6A69}" srcOrd="0" destOrd="0" presId="urn:microsoft.com/office/officeart/2005/8/layout/orgChart1"/>
    <dgm:cxn modelId="{39FEACA5-3CB3-4129-90C8-4372FFEE7909}" type="presOf" srcId="{889FE0B6-56C4-42A4-9FC7-54D1019D65BF}" destId="{73C16EDC-1170-495A-AA35-14E7CD269E50}" srcOrd="0" destOrd="0" presId="urn:microsoft.com/office/officeart/2005/8/layout/orgChart1"/>
    <dgm:cxn modelId="{A8542494-E075-4D47-A42B-8ABC5CECC15E}" type="presOf" srcId="{783DBDDD-5448-4AAF-A7BC-2E13F4D2FB20}" destId="{7E108A20-7979-461E-B839-FB2C2B66F7E9}" srcOrd="0" destOrd="0" presId="urn:microsoft.com/office/officeart/2005/8/layout/orgChart1"/>
    <dgm:cxn modelId="{47D2467A-7DBA-4D5F-9C77-266EE66E6465}" type="presOf" srcId="{A807D079-A668-40AB-87B7-CE44F2AD1238}" destId="{3675BF2D-D0F7-48CD-BB1D-5B14EA0A195D}" srcOrd="0" destOrd="0" presId="urn:microsoft.com/office/officeart/2005/8/layout/orgChart1"/>
    <dgm:cxn modelId="{19EDE405-2ABC-4D20-B335-53F799DB5BA2}" type="presOf" srcId="{3371545B-AB23-497B-9389-7081323768C1}" destId="{F507AAD0-B8C3-46A0-B063-2B09659097AE}" srcOrd="1" destOrd="0" presId="urn:microsoft.com/office/officeart/2005/8/layout/orgChart1"/>
    <dgm:cxn modelId="{99857240-E897-4B61-A943-393C21057BA9}" type="presOf" srcId="{84752FDD-BEDC-429C-ADBA-24C04EB8FBC2}" destId="{A973066D-C391-4C9A-938C-1B9353719A9C}" srcOrd="0" destOrd="0" presId="urn:microsoft.com/office/officeart/2005/8/layout/orgChart1"/>
    <dgm:cxn modelId="{70350F9A-FDEC-4051-8353-F49BFEC98792}" srcId="{EFEB2361-3169-42D5-BAAD-35EC1D4A9ECE}" destId="{EBF07B97-0C9A-4BF1-9251-D87B487A1054}" srcOrd="1" destOrd="0" parTransId="{04C46F0E-A3C0-4763-8273-44A34A545D52}" sibTransId="{3E15489E-A6DD-435A-8224-AAE3249BE79E}"/>
    <dgm:cxn modelId="{1D24272B-4122-48BF-A62B-5398DD078116}" type="presOf" srcId="{96C3BBA6-CCCB-4469-AD45-4A20874CC8DE}" destId="{88864925-8B98-48D3-983C-CD900098E457}" srcOrd="0" destOrd="0" presId="urn:microsoft.com/office/officeart/2005/8/layout/orgChart1"/>
    <dgm:cxn modelId="{AB1EAB1E-3F36-465B-93EB-1B46EA5EC71C}" type="presOf" srcId="{59887EAD-0AF8-47E1-9635-01BAFB826EE3}" destId="{4FD1227D-8B2E-4EC9-932B-0937B62E0C98}" srcOrd="1" destOrd="0" presId="urn:microsoft.com/office/officeart/2005/8/layout/orgChart1"/>
    <dgm:cxn modelId="{49349578-9F8E-4DC1-A545-BEC1ED16587F}" type="presOf" srcId="{5BB935C9-176D-40C7-BC96-42E51E52EB83}" destId="{06FB55D5-3223-4A8F-8BBC-07846901B9E4}" srcOrd="0" destOrd="0" presId="urn:microsoft.com/office/officeart/2005/8/layout/orgChart1"/>
    <dgm:cxn modelId="{09B80CD2-5B44-4F1D-8AB3-3F82BD2014F2}" type="presOf" srcId="{0F973CC1-A6BC-4EAA-8F24-5D0F7EC6B9AA}" destId="{95E05C83-111F-40E7-95CE-075BC8920A94}" srcOrd="0" destOrd="0" presId="urn:microsoft.com/office/officeart/2005/8/layout/orgChart1"/>
    <dgm:cxn modelId="{87E90D70-249D-4425-8749-E22F467710FF}" type="presOf" srcId="{9FA5019C-C057-44F0-8CDC-0A2FE8C314D3}" destId="{C146BC73-8F24-4849-A601-CE7B268991BC}" srcOrd="1" destOrd="0" presId="urn:microsoft.com/office/officeart/2005/8/layout/orgChart1"/>
    <dgm:cxn modelId="{175D40E8-9575-4128-A3B5-07750E51ADDE}" srcId="{81121ECE-6810-4F70-9FDA-4E21541759F7}" destId="{F28C800C-95B7-4732-B2EB-30F1067FB24F}" srcOrd="1" destOrd="0" parTransId="{A807D079-A668-40AB-87B7-CE44F2AD1238}" sibTransId="{49BF36C3-5306-4EF5-8EEF-AC8E5EFA8064}"/>
    <dgm:cxn modelId="{A1064D78-C1CF-4BC6-B0EE-3C25DE739986}" type="presOf" srcId="{E80C2A17-17E7-4EEE-B991-89B5773BB7F4}" destId="{6F7F9BF4-D4BC-491B-AC6D-C944954B2CBD}" srcOrd="0" destOrd="0" presId="urn:microsoft.com/office/officeart/2005/8/layout/orgChart1"/>
    <dgm:cxn modelId="{20A76DA2-1810-461A-982E-958DC7123278}" type="presOf" srcId="{4686D9FD-5C88-4074-81F7-968868BC6863}" destId="{F418BC86-88B8-4BBD-8232-72901557C69F}" srcOrd="0" destOrd="0" presId="urn:microsoft.com/office/officeart/2005/8/layout/orgChart1"/>
    <dgm:cxn modelId="{F438BBCF-50E0-4BD6-BD35-3DE2510E61BC}" type="presOf" srcId="{2B21BAF5-70BF-4F70-A6AF-89CD83A112AC}" destId="{5357E648-D905-43CC-B190-E6FAF0F74D25}" srcOrd="1" destOrd="0" presId="urn:microsoft.com/office/officeart/2005/8/layout/orgChart1"/>
    <dgm:cxn modelId="{172A054D-C3DF-45F7-A784-702AC024323A}" type="presOf" srcId="{3371545B-AB23-497B-9389-7081323768C1}" destId="{15B9F82E-EBA8-4D33-AA9F-E4FE6AF1A4BD}" srcOrd="0" destOrd="0" presId="urn:microsoft.com/office/officeart/2005/8/layout/orgChart1"/>
    <dgm:cxn modelId="{28C28F05-2EDD-4B03-973F-CE8762718270}" type="presOf" srcId="{95FD593D-175F-4A65-AAC1-A0222961AC97}" destId="{157F639D-C5E8-44C8-857D-10E9B8257D5E}" srcOrd="0" destOrd="0" presId="urn:microsoft.com/office/officeart/2005/8/layout/orgChart1"/>
    <dgm:cxn modelId="{465DE666-4FD3-4696-959B-63DD49A5ECA7}" type="presOf" srcId="{1AC53913-D395-45C0-81AB-DFA9B826FC8A}" destId="{B3E32035-79BF-40BE-A31E-40905C9A3570}" srcOrd="0" destOrd="0" presId="urn:microsoft.com/office/officeart/2005/8/layout/orgChart1"/>
    <dgm:cxn modelId="{03E033F1-FB98-4353-8D7D-9AAFD6033C0A}" type="presOf" srcId="{848ECB88-6B01-4619-B459-9C95423D0B97}" destId="{E723DE27-05EC-41A0-B869-F063B46E3869}" srcOrd="0" destOrd="0" presId="urn:microsoft.com/office/officeart/2005/8/layout/orgChart1"/>
    <dgm:cxn modelId="{5ADE51B6-A269-4DC8-A9CA-F99AF0E11CD3}" type="presOf" srcId="{CF5A4ABA-BBF6-4F10-933F-07968BC66C7D}" destId="{B7E31669-2CFF-45A9-84DC-0DDDDE22228B}" srcOrd="1" destOrd="0" presId="urn:microsoft.com/office/officeart/2005/8/layout/orgChart1"/>
    <dgm:cxn modelId="{5084B9FD-5180-459C-AA9A-51C080267655}" srcId="{783DBDDD-5448-4AAF-A7BC-2E13F4D2FB20}" destId="{4CC288B8-EDB7-4B5D-A2DD-EE0FBD8463D5}" srcOrd="6" destOrd="0" parTransId="{19A5A2BE-8967-4511-8F12-C6204970C1E1}" sibTransId="{B452D11E-586D-4FB1-8F4B-57F55927F424}"/>
    <dgm:cxn modelId="{6FDDF937-A24B-4B9A-B1B3-729E85846572}" type="presOf" srcId="{5BB935C9-176D-40C7-BC96-42E51E52EB83}" destId="{5EBDC4FA-CCB1-410E-8FE3-CEEEC7BBB909}" srcOrd="1" destOrd="0" presId="urn:microsoft.com/office/officeart/2005/8/layout/orgChart1"/>
    <dgm:cxn modelId="{FCD8A687-553D-4030-A67C-7AEE08A8574F}" srcId="{F233B5A4-292E-473A-AEF7-29E227788681}" destId="{A2B30C0B-B9A6-458F-A407-07DF9E4F56C5}" srcOrd="1" destOrd="0" parTransId="{F685C1E4-4048-44BD-BCB2-00F0ABC11625}" sibTransId="{1E57C1F7-25D1-48DC-96F5-A96931218CD1}"/>
    <dgm:cxn modelId="{8E1AF18B-415E-4741-907F-13F1549FEBEA}" type="presOf" srcId="{DAD1EAF8-3C41-49B0-98D7-29D6A6D88428}" destId="{321AD6C1-02B7-4323-ADC0-43240A6D66F9}" srcOrd="1" destOrd="0" presId="urn:microsoft.com/office/officeart/2005/8/layout/orgChart1"/>
    <dgm:cxn modelId="{43063562-A7E8-4354-87F3-198DCF5D603C}" srcId="{783DBDDD-5448-4AAF-A7BC-2E13F4D2FB20}" destId="{F90ACF07-C2E6-458F-9B93-1C1AFADC452D}" srcOrd="0" destOrd="0" parTransId="{397D7139-6F99-458C-9465-73B7A585C4C4}" sibTransId="{27A67D06-01DA-4F80-A8DE-99DCD50767BA}"/>
    <dgm:cxn modelId="{18B8A8BE-62FB-43A0-81C7-D39396F4E0F8}" type="presOf" srcId="{9FE0B753-0EFB-4272-889C-B5C26D68CDC9}" destId="{60B0F0A6-1068-4553-A21E-138D3883BAFC}" srcOrd="0" destOrd="0" presId="urn:microsoft.com/office/officeart/2005/8/layout/orgChart1"/>
    <dgm:cxn modelId="{2D8B906C-98C4-4F9F-A9C5-3B76EA5FAF61}" srcId="{021616D8-6521-4E3E-A9F1-79AEC094DFC3}" destId="{BAA551CD-CDCE-4913-A442-1AED9A5E0B0E}" srcOrd="5" destOrd="0" parTransId="{F2C7DE30-82BF-4789-BB1A-2A909755C00E}" sibTransId="{DA3C9651-BED4-447D-B150-165776F77FEB}"/>
    <dgm:cxn modelId="{37B58803-701E-42CD-9CDF-E93AF81D0F86}" type="presOf" srcId="{1A56611D-F981-479C-B6B1-11677C632CCD}" destId="{68CFD1DF-C585-4133-9D50-37BBF94C8C3B}" srcOrd="1" destOrd="0" presId="urn:microsoft.com/office/officeart/2005/8/layout/orgChart1"/>
    <dgm:cxn modelId="{180B22C5-EFCE-4234-B216-6EDD290E86B0}" srcId="{9FA5019C-C057-44F0-8CDC-0A2FE8C314D3}" destId="{5D2E4C29-6CA1-420D-B9EE-C29D46D4C3BE}" srcOrd="1" destOrd="0" parTransId="{2B881380-A799-4F62-9776-D8FD60E49D08}" sibTransId="{B81628AE-9E74-45F2-B8B0-D625F06B170B}"/>
    <dgm:cxn modelId="{9424309A-229B-4C85-9405-4010E5735340}" type="presOf" srcId="{AFD96AE5-598C-4B2D-A3A0-6A3783290E31}" destId="{5A291436-9716-46EB-A8C9-1C1C91C22F9A}" srcOrd="0" destOrd="0" presId="urn:microsoft.com/office/officeart/2005/8/layout/orgChart1"/>
    <dgm:cxn modelId="{1501F703-6A6B-4AE5-B7B3-C446918BF85B}" type="presOf" srcId="{E9CC3B79-96D9-4C3A-BB83-3C8828DB84F7}" destId="{D1DCAECC-471E-40A3-B931-8194918BD6D5}" srcOrd="0" destOrd="0" presId="urn:microsoft.com/office/officeart/2005/8/layout/orgChart1"/>
    <dgm:cxn modelId="{8021539C-20BD-4447-BF4C-6F45C8677585}" type="presOf" srcId="{D3B0B045-DB9B-4E4A-BFC1-85C6E7BF6A9A}" destId="{2CAE324D-0896-4B55-B09D-63E0F43584B0}" srcOrd="0" destOrd="0" presId="urn:microsoft.com/office/officeart/2005/8/layout/orgChart1"/>
    <dgm:cxn modelId="{F4148594-D057-4F9C-8421-C8BAA72B1F80}" type="presOf" srcId="{22E1218F-CED6-4F4A-85DB-098415C6FAC1}" destId="{CD6FD87F-A2E1-41A4-B1D8-8181193FDCA7}" srcOrd="0" destOrd="0" presId="urn:microsoft.com/office/officeart/2005/8/layout/orgChart1"/>
    <dgm:cxn modelId="{C682EB22-A99E-473E-80FA-C20025A8C82C}" srcId="{AFD96AE5-598C-4B2D-A3A0-6A3783290E31}" destId="{E3BC0E90-87AB-43C3-8A62-8579A6706923}" srcOrd="1" destOrd="0" parTransId="{4B981EAB-2C9A-4B5B-924A-11BD4EBAD9A0}" sibTransId="{235AD914-AC2D-4500-85C4-12DF182B8FAF}"/>
    <dgm:cxn modelId="{BD842FB3-C975-4F31-A9C0-64F96E2ACD08}" type="presOf" srcId="{49D548E7-5FAB-4134-97AE-0E557D86435F}" destId="{13C4A1C9-74D5-412C-8690-D414FD2B1456}" srcOrd="0" destOrd="0" presId="urn:microsoft.com/office/officeart/2005/8/layout/orgChart1"/>
    <dgm:cxn modelId="{1D50A7AB-4632-485E-8681-3B689C5E26B9}" type="presOf" srcId="{16C30805-0469-4887-A2A1-DA9EE53F7408}" destId="{796B8235-1951-401E-9C63-22B9837D5085}" srcOrd="0" destOrd="0" presId="urn:microsoft.com/office/officeart/2005/8/layout/orgChart1"/>
    <dgm:cxn modelId="{2B53F193-C58A-4FE1-B883-C051412E36A0}" type="presOf" srcId="{7017BB83-6EF4-470D-8119-0DEB355967D7}" destId="{4DDA74F6-A7CA-4EDB-9578-D0B0B6574B40}" srcOrd="0" destOrd="0" presId="urn:microsoft.com/office/officeart/2005/8/layout/orgChart1"/>
    <dgm:cxn modelId="{77489C87-29DC-4B29-A675-2629B4735941}" srcId="{783DBDDD-5448-4AAF-A7BC-2E13F4D2FB20}" destId="{99206085-4884-4A8D-97EF-C1BF1A530819}" srcOrd="7" destOrd="0" parTransId="{6711496D-A224-475C-AD66-A80DDCAF99C1}" sibTransId="{989C4D0B-2A33-428F-84BB-2CC7319F52BF}"/>
    <dgm:cxn modelId="{0884142C-017E-4FFF-80C2-FC30188BEAB2}" type="presOf" srcId="{19A5A2BE-8967-4511-8F12-C6204970C1E1}" destId="{5B1AC9B6-E43E-4796-BB86-9F8DAB670C33}" srcOrd="0" destOrd="0" presId="urn:microsoft.com/office/officeart/2005/8/layout/orgChart1"/>
    <dgm:cxn modelId="{AA99077D-19E3-4DE5-9B0D-BEB89020B535}" type="presOf" srcId="{49D548E7-5FAB-4134-97AE-0E557D86435F}" destId="{C3D851F6-52B1-4B50-9910-5540DE8C6B30}" srcOrd="1" destOrd="0" presId="urn:microsoft.com/office/officeart/2005/8/layout/orgChart1"/>
    <dgm:cxn modelId="{0B2D10C5-BF57-427E-A95D-E7F74040AF41}" srcId="{99206085-4884-4A8D-97EF-C1BF1A530819}" destId="{1A56611D-F981-479C-B6B1-11677C632CCD}" srcOrd="1" destOrd="0" parTransId="{ADBF5A64-389E-4AEC-8CD8-A43095957104}" sibTransId="{E2A93FC9-3C09-4EA5-9C41-E29AD5C65EC1}"/>
    <dgm:cxn modelId="{92D861A4-38FA-4015-B598-318BA686133F}" srcId="{2AECF2C8-BFA1-43F1-956E-39578FF0C0BB}" destId="{59887EAD-0AF8-47E1-9635-01BAFB826EE3}" srcOrd="0" destOrd="0" parTransId="{6F57E1C1-44E2-4592-8C1B-1ADC9C8CDDCA}" sibTransId="{9191747E-F217-4860-ADE6-1A6B68CD428E}"/>
    <dgm:cxn modelId="{B328DA53-899F-41C5-8CC3-9F9BA1BB2033}" srcId="{783DBDDD-5448-4AAF-A7BC-2E13F4D2FB20}" destId="{2AECF2C8-BFA1-43F1-956E-39578FF0C0BB}" srcOrd="1" destOrd="0" parTransId="{22E1218F-CED6-4F4A-85DB-098415C6FAC1}" sibTransId="{0E9BF2D4-3107-4650-BCFC-E75B9BFB3985}"/>
    <dgm:cxn modelId="{4E2D1F8D-A6CF-405D-B228-8337CB6A9B9C}" type="presOf" srcId="{047E277E-5616-4F8E-B893-8DD84738115D}" destId="{58C0436A-A36A-45C0-97B6-BCF0FF0A0C86}" srcOrd="0" destOrd="0" presId="urn:microsoft.com/office/officeart/2005/8/layout/orgChart1"/>
    <dgm:cxn modelId="{3141BB36-C440-45EE-9F47-777B6EFEA8BD}" srcId="{49D548E7-5FAB-4134-97AE-0E557D86435F}" destId="{AFD96AE5-598C-4B2D-A3A0-6A3783290E31}" srcOrd="0" destOrd="0" parTransId="{2D728B6A-663F-4528-B040-7EFD87550114}" sibTransId="{546D9FC2-001B-4086-A482-C004ABE66CEE}"/>
    <dgm:cxn modelId="{B71AF191-0090-41DE-92E9-3F0669133B94}" type="presOf" srcId="{021616D8-6521-4E3E-A9F1-79AEC094DFC3}" destId="{AE7CD894-89BD-4474-A725-7DB6DBF1D562}" srcOrd="1" destOrd="0" presId="urn:microsoft.com/office/officeart/2005/8/layout/orgChart1"/>
    <dgm:cxn modelId="{ED068E6E-F617-464A-8471-3AE7CD564E49}" type="presOf" srcId="{A4771E16-17C7-4C80-AE07-28CD4F70EFC6}" destId="{EEC2A566-3024-4FBC-AFBE-3F1D1AE1E40C}" srcOrd="0" destOrd="0" presId="urn:microsoft.com/office/officeart/2005/8/layout/orgChart1"/>
    <dgm:cxn modelId="{C40D2E81-42FA-45DD-890B-D196ECF11F5E}" srcId="{F233B5A4-292E-473A-AEF7-29E227788681}" destId="{A5BAAE7F-51A6-4866-9368-D79D20BFDB47}" srcOrd="0" destOrd="0" parTransId="{4686D9FD-5C88-4074-81F7-968868BC6863}" sibTransId="{8E0528E8-5E86-431E-A332-DB8C5F8DA416}"/>
    <dgm:cxn modelId="{F4739E86-7B3B-4895-AB11-D94F2CB73605}" type="presOf" srcId="{453DEA36-DD45-4655-B729-B2A34C831219}" destId="{520E7028-C347-489D-AA46-3AA906A3E72D}" srcOrd="0" destOrd="0" presId="urn:microsoft.com/office/officeart/2005/8/layout/orgChart1"/>
    <dgm:cxn modelId="{2E0D81B5-2EA2-41D7-8173-668C2175AB29}" type="presOf" srcId="{021616D8-6521-4E3E-A9F1-79AEC094DFC3}" destId="{56A65DEB-536B-48E5-9C89-0FC9358F8CF2}" srcOrd="0" destOrd="0" presId="urn:microsoft.com/office/officeart/2005/8/layout/orgChart1"/>
    <dgm:cxn modelId="{200DB374-874E-4704-94BC-EFB5953A3F28}" type="presOf" srcId="{1C462EB2-E309-4EF7-A0C8-0B68A0BBF6E9}" destId="{58A4C3C9-7B55-412B-9A60-79298267F093}" srcOrd="0" destOrd="0" presId="urn:microsoft.com/office/officeart/2005/8/layout/orgChart1"/>
    <dgm:cxn modelId="{4D8D24B7-CA02-4896-9BB2-02D422CD1351}" type="presOf" srcId="{4CC288B8-EDB7-4B5D-A2DD-EE0FBD8463D5}" destId="{9FCDCE16-A587-4B8D-A0A4-4A1EE746EDB3}" srcOrd="1" destOrd="0" presId="urn:microsoft.com/office/officeart/2005/8/layout/orgChart1"/>
    <dgm:cxn modelId="{BF5A01F8-CBD3-41A8-9D6E-1285993CD953}" type="presOf" srcId="{6C388E8C-CD7D-4A95-B6D4-DE3D2CAAF1A9}" destId="{5B6D0E0D-974B-4321-AF4D-6CB60CFCFB6A}" srcOrd="0" destOrd="0" presId="urn:microsoft.com/office/officeart/2005/8/layout/orgChart1"/>
    <dgm:cxn modelId="{E095FAD7-9C0F-4D56-B6BC-643856FB7AC9}" type="presOf" srcId="{6F99C08F-FA39-4F09-A237-71C88181B41B}" destId="{FEE2FE02-84BE-4A70-877C-9142C88DBBA6}" srcOrd="1" destOrd="0" presId="urn:microsoft.com/office/officeart/2005/8/layout/orgChart1"/>
    <dgm:cxn modelId="{408C81FA-9A48-4A11-8019-438CC57B0DCA}" type="presOf" srcId="{8E3EFDE3-E477-49E1-9176-C58A029F1B28}" destId="{32B87D84-27A3-43CB-9C38-5DBBDA070AD1}" srcOrd="0" destOrd="0" presId="urn:microsoft.com/office/officeart/2005/8/layout/orgChart1"/>
    <dgm:cxn modelId="{1E5F6411-09F9-4E48-9FF9-785877AF2140}" srcId="{AFD96AE5-598C-4B2D-A3A0-6A3783290E31}" destId="{9FE0B753-0EFB-4272-889C-B5C26D68CDC9}" srcOrd="3" destOrd="0" parTransId="{1AC53913-D395-45C0-81AB-DFA9B826FC8A}" sibTransId="{B968C1D0-8111-45B1-997A-BF0BB54B24A4}"/>
    <dgm:cxn modelId="{606D6ED1-0C08-4B56-B36B-C915702812BF}" type="presOf" srcId="{0F973CC1-A6BC-4EAA-8F24-5D0F7EC6B9AA}" destId="{28A35CE5-C3C2-45FF-A563-F6AB02A5801E}" srcOrd="1" destOrd="0" presId="urn:microsoft.com/office/officeart/2005/8/layout/orgChart1"/>
    <dgm:cxn modelId="{3C76700A-EE2C-498A-9C87-9A41724A6037}" type="presOf" srcId="{E7848D55-2AAB-4FD4-9B6F-98D9DA5F5C8A}" destId="{FE100417-0ABB-4CFF-BEA7-59C8BEC87474}" srcOrd="0" destOrd="0" presId="urn:microsoft.com/office/officeart/2005/8/layout/orgChart1"/>
    <dgm:cxn modelId="{CE2C77B7-AE5D-4D24-B357-E378D5A14E69}" srcId="{5BB935C9-176D-40C7-BC96-42E51E52EB83}" destId="{53F5AF0B-36FE-4B98-B4CF-E677A70463B8}" srcOrd="0" destOrd="0" parTransId="{3874B971-76BC-4D5C-9F8F-6D6C23ED76D6}" sibTransId="{10835905-3C3F-40B3-8160-7BD74F887A61}"/>
    <dgm:cxn modelId="{EBAA7FDE-1EDD-48E9-8F53-0B095270848F}" type="presOf" srcId="{E7145F2D-3215-48C9-B23E-5621B914FFF8}" destId="{E7BCF61F-6E8A-4B10-9F89-23753B572500}" srcOrd="0" destOrd="0" presId="urn:microsoft.com/office/officeart/2005/8/layout/orgChart1"/>
    <dgm:cxn modelId="{C4908DB5-DA01-4C93-905A-0A5911330D27}" type="presOf" srcId="{99206085-4884-4A8D-97EF-C1BF1A530819}" destId="{BCAC3CBC-D189-4A84-835A-ED26CE9B5083}" srcOrd="1" destOrd="0" presId="urn:microsoft.com/office/officeart/2005/8/layout/orgChart1"/>
    <dgm:cxn modelId="{6A37B6A1-C0EA-4F52-9C8E-414A46AB4EA9}" type="presOf" srcId="{42EF426F-BCE6-4B5E-A974-B306A6215115}" destId="{BAB57E48-811E-4BB9-B03C-8F449DA49A4A}" srcOrd="1" destOrd="0" presId="urn:microsoft.com/office/officeart/2005/8/layout/orgChart1"/>
    <dgm:cxn modelId="{A021D159-0541-4427-BACA-AE5EC0B5BDB3}" type="presOf" srcId="{78484CDA-1348-49B0-AAEB-4B4724555060}" destId="{F574646F-7CF3-421D-96BB-8EA9462D774F}" srcOrd="1" destOrd="0" presId="urn:microsoft.com/office/officeart/2005/8/layout/orgChart1"/>
    <dgm:cxn modelId="{CFC97CF1-08FC-491B-9633-97BD89116488}" type="presOf" srcId="{F9F779FB-33F1-4F7A-B1EE-70E06AF59AFC}" destId="{A033EC4C-3703-41B5-A63D-E5FF92B0E180}" srcOrd="0" destOrd="0" presId="urn:microsoft.com/office/officeart/2005/8/layout/orgChart1"/>
    <dgm:cxn modelId="{907C74A3-BE72-48DD-A793-B46D8E1CC243}" type="presOf" srcId="{EFEB2361-3169-42D5-BAAD-35EC1D4A9ECE}" destId="{C546C986-A801-4409-9F6E-67D1E8C571A4}" srcOrd="1" destOrd="0" presId="urn:microsoft.com/office/officeart/2005/8/layout/orgChart1"/>
    <dgm:cxn modelId="{40B46BF9-AC63-4DBC-A746-A8C410BECB42}" srcId="{AFD96AE5-598C-4B2D-A3A0-6A3783290E31}" destId="{4A792DB7-A23D-487B-B39C-9F4352360543}" srcOrd="2" destOrd="0" parTransId="{95FD593D-175F-4A65-AAC1-A0222961AC97}" sibTransId="{DBE5D762-DAC7-42FC-A8D2-D50DA1F63E01}"/>
    <dgm:cxn modelId="{0F6C9B20-948E-4E9C-BD92-E2857A95137A}" type="presOf" srcId="{0225AEA3-D8C2-40FC-B83F-F30A1941AAAF}" destId="{3EFD6AED-8D9C-49A9-96A9-3AF4F2ADC103}" srcOrd="0" destOrd="0" presId="urn:microsoft.com/office/officeart/2005/8/layout/orgChart1"/>
    <dgm:cxn modelId="{97315807-72F3-4E39-B4D3-D6AEE50068E3}" type="presOf" srcId="{01BEB66B-8ED5-442F-8ECF-C8D9E359A730}" destId="{66E6E9C9-059A-4808-8A90-FDF73532D366}" srcOrd="0" destOrd="0" presId="urn:microsoft.com/office/officeart/2005/8/layout/orgChart1"/>
    <dgm:cxn modelId="{53047337-8DFA-4B5D-8E47-A6349F6BA22D}" type="presOf" srcId="{397D7139-6F99-458C-9465-73B7A585C4C4}" destId="{781C3CEE-3DF4-4990-B890-8A95812F1CEA}" srcOrd="0" destOrd="0" presId="urn:microsoft.com/office/officeart/2005/8/layout/orgChart1"/>
    <dgm:cxn modelId="{8E27D227-5E33-4783-AA2D-368A1D7F0C89}" srcId="{EFEB2361-3169-42D5-BAAD-35EC1D4A9ECE}" destId="{FBFFBB65-1878-41DD-8DB3-710FCCE37357}" srcOrd="0" destOrd="0" parTransId="{54488CAC-7A4B-401C-A3A9-0709E3BD93CA}" sibTransId="{EEF92242-E923-4F6C-B6D2-E28DF6E9C1AC}"/>
    <dgm:cxn modelId="{7865BEED-2FE9-4B68-81E7-99B8886F8A07}" type="presOf" srcId="{ADBF5A64-389E-4AEC-8CD8-A43095957104}" destId="{FB501A1F-BF53-4563-8645-59A60C9EDABC}" srcOrd="0" destOrd="0" presId="urn:microsoft.com/office/officeart/2005/8/layout/orgChart1"/>
    <dgm:cxn modelId="{26E30A4E-1413-4F99-84C5-4B60BEEB273D}" srcId="{4CC288B8-EDB7-4B5D-A2DD-EE0FBD8463D5}" destId="{0CF926F5-F537-4E74-84F4-DC9FEB73B540}" srcOrd="0" destOrd="0" parTransId="{8F863DC1-1919-4984-A7E3-5EC7A28A7755}" sibTransId="{7936C0BE-8F17-4539-AF18-DCFC1C7CB19E}"/>
    <dgm:cxn modelId="{7F342E3D-C886-4D95-8B4F-DB4BB650C9B6}" type="presOf" srcId="{96E46776-E920-4300-B4E0-1032FE3A8ACC}" destId="{529FC5D4-4ECF-4557-B8DA-C1006CCC4D18}" srcOrd="0" destOrd="0" presId="urn:microsoft.com/office/officeart/2005/8/layout/orgChart1"/>
    <dgm:cxn modelId="{A8987BE0-72EB-42FD-BBFD-72FD10C68C10}" srcId="{783DBDDD-5448-4AAF-A7BC-2E13F4D2FB20}" destId="{49D548E7-5FAB-4134-97AE-0E557D86435F}" srcOrd="11" destOrd="0" parTransId="{AB7C8159-D17B-4985-9055-F3ECDE3AA381}" sibTransId="{198F8972-259B-4A42-9BC4-70FEE2394B58}"/>
    <dgm:cxn modelId="{6EE028EC-2CB4-4313-84A0-1FF559553F45}" type="presOf" srcId="{ABB1269F-3ACA-409D-BAF2-0D6DAC8F4F74}" destId="{E2D4D470-A4A7-459B-A1C2-0387ED65DD68}" srcOrd="1" destOrd="0" presId="urn:microsoft.com/office/officeart/2005/8/layout/orgChart1"/>
    <dgm:cxn modelId="{C5F8B57D-FA19-4FF9-B167-C735A0E242FE}" type="presOf" srcId="{F685C1E4-4048-44BD-BCB2-00F0ABC11625}" destId="{CE36FDA0-A91F-4398-8209-019F00C06A8C}" srcOrd="0" destOrd="0" presId="urn:microsoft.com/office/officeart/2005/8/layout/orgChart1"/>
    <dgm:cxn modelId="{05159449-FC8C-46E4-ADB8-F5DEA2A980C1}" type="presOf" srcId="{70BC48AD-6860-4454-95F6-528A2D674A1E}" destId="{863E6E81-C8A5-4B11-9195-C48E5CA7D7E5}" srcOrd="0" destOrd="0" presId="urn:microsoft.com/office/officeart/2005/8/layout/orgChart1"/>
    <dgm:cxn modelId="{89D1C8A0-4B3B-45BC-A247-C1227F967322}" type="presOf" srcId="{5D2E4C29-6CA1-420D-B9EE-C29D46D4C3BE}" destId="{7EA5C5F7-418A-49C1-8B2B-F601EEB9D09F}" srcOrd="1" destOrd="0" presId="urn:microsoft.com/office/officeart/2005/8/layout/orgChart1"/>
    <dgm:cxn modelId="{2B54E917-76A8-438A-9953-448A14C4F915}" type="presOf" srcId="{96E46776-E920-4300-B4E0-1032FE3A8ACC}" destId="{BAE698AA-C504-4C57-880E-F440F8D4CADF}" srcOrd="1" destOrd="0" presId="urn:microsoft.com/office/officeart/2005/8/layout/orgChart1"/>
    <dgm:cxn modelId="{629618DC-2850-4ADD-956D-451AAF573E69}" srcId="{4259564E-7E52-454F-A38F-E9B4CBE22962}" destId="{39120E71-51CA-4796-91CB-351E1DD272C7}" srcOrd="1" destOrd="0" parTransId="{E0AEE295-3E00-40DD-A2A0-1E411352FC6C}" sibTransId="{CA96AA0C-D52F-4876-B488-6433AF64A6EC}"/>
    <dgm:cxn modelId="{065050FC-7153-4AFE-8E7A-05EFA3938AE7}" srcId="{49D548E7-5FAB-4134-97AE-0E557D86435F}" destId="{A0A9015E-8B03-4E42-8579-AE08E4E5F3C9}" srcOrd="2" destOrd="0" parTransId="{8C07C58A-5360-48C0-B7A2-2871E35BB709}" sibTransId="{A0CA4F76-B2E7-443A-9237-18C97ACE99D9}"/>
    <dgm:cxn modelId="{01D4FE38-C8CA-4F38-9102-BDB8BBC25636}" type="presOf" srcId="{F28C800C-95B7-4732-B2EB-30F1067FB24F}" destId="{265F1F90-15D2-44D7-B16A-13971C96C9F3}" srcOrd="1" destOrd="0" presId="urn:microsoft.com/office/officeart/2005/8/layout/orgChart1"/>
    <dgm:cxn modelId="{CE22012D-8A9B-4CB1-B7C9-34AA9985B7D2}" srcId="{021616D8-6521-4E3E-A9F1-79AEC094DFC3}" destId="{CF5A4ABA-BBF6-4F10-933F-07968BC66C7D}" srcOrd="2" destOrd="0" parTransId="{E7848D55-2AAB-4FD4-9B6F-98D9DA5F5C8A}" sibTransId="{72FC5833-3874-4149-8D50-0DE7E3C25BD1}"/>
    <dgm:cxn modelId="{E97EF9FF-C027-4E41-B4F4-B1342F8AFA53}" type="presOf" srcId="{4259564E-7E52-454F-A38F-E9B4CBE22962}" destId="{C44ACB2A-946B-4CEB-B86F-893A22B46C8D}" srcOrd="0" destOrd="0" presId="urn:microsoft.com/office/officeart/2005/8/layout/orgChart1"/>
    <dgm:cxn modelId="{7142FDC8-517A-4832-9D1B-03AE6FD275AE}" type="presOf" srcId="{382BA139-9679-40AF-BD34-5722A4FED40C}" destId="{6FA0763C-1580-4214-B91B-9D098D5B4111}" srcOrd="1" destOrd="0" presId="urn:microsoft.com/office/officeart/2005/8/layout/orgChart1"/>
    <dgm:cxn modelId="{D9380051-DA0F-486F-9B9B-D692622FA1B8}" type="presOf" srcId="{752733BC-9659-4F3C-8C9D-58DC375534D8}" destId="{8D38440F-AF8E-4AEF-8C66-C6E07BCB0DA9}" srcOrd="0" destOrd="0" presId="urn:microsoft.com/office/officeart/2005/8/layout/orgChart1"/>
    <dgm:cxn modelId="{44EA425E-B7D0-4F02-B6C0-498E88261DB2}" type="presOf" srcId="{2B881380-A799-4F62-9776-D8FD60E49D08}" destId="{18BE9CCC-8238-488E-9099-75CA83669483}" srcOrd="0" destOrd="0" presId="urn:microsoft.com/office/officeart/2005/8/layout/orgChart1"/>
    <dgm:cxn modelId="{3FCE9CF3-7546-48E6-8F28-157632EF27D4}" srcId="{5BB935C9-176D-40C7-BC96-42E51E52EB83}" destId="{0F973CC1-A6BC-4EAA-8F24-5D0F7EC6B9AA}" srcOrd="1" destOrd="0" parTransId="{753F10BE-9FE7-4984-97D4-461C95207D7A}" sibTransId="{FD0083AD-9EFA-4C72-9029-B489546762A1}"/>
    <dgm:cxn modelId="{E780FEAF-62EE-4999-909E-B73D3B40ABED}" type="presOf" srcId="{4A792DB7-A23D-487B-B39C-9F4352360543}" destId="{14F22571-3F6E-4141-B9DE-C413D0EB76D4}" srcOrd="1" destOrd="0" presId="urn:microsoft.com/office/officeart/2005/8/layout/orgChart1"/>
    <dgm:cxn modelId="{A7CD7F14-C500-47BE-AA37-28A3AAEEE39B}" type="presOf" srcId="{6711496D-A224-475C-AD66-A80DDCAF99C1}" destId="{1B49077C-1370-471F-81F7-907898600376}" srcOrd="0" destOrd="0" presId="urn:microsoft.com/office/officeart/2005/8/layout/orgChart1"/>
    <dgm:cxn modelId="{09B7C27A-618E-425B-9DBE-81CBA110BFC8}" srcId="{A0A9015E-8B03-4E42-8579-AE08E4E5F3C9}" destId="{6F99C08F-FA39-4F09-A237-71C88181B41B}" srcOrd="1" destOrd="0" parTransId="{EB727138-CADF-4CDE-BBC0-317C142EFCBD}" sibTransId="{0C0DA30C-2D2E-40B3-9BDB-1E672E1E576D}"/>
    <dgm:cxn modelId="{4EA9CBAD-B79A-43D6-B2BD-13AA024E3E77}" type="presOf" srcId="{3B6C919F-9338-4896-AA94-CFFBE9B3F679}" destId="{E597E4DC-92E9-46C1-922A-41860E93B556}" srcOrd="0" destOrd="0" presId="urn:microsoft.com/office/officeart/2005/8/layout/orgChart1"/>
    <dgm:cxn modelId="{BC4973FB-7D01-454C-AE88-E030CBB1B6C4}" srcId="{021616D8-6521-4E3E-A9F1-79AEC094DFC3}" destId="{8E3EFDE3-E477-49E1-9176-C58A029F1B28}" srcOrd="0" destOrd="0" parTransId="{C425A96A-EB90-4F6D-AB8F-85323C1680AB}" sibTransId="{1DF88D1F-C9B9-4676-8724-2AEAB25FBDE4}"/>
    <dgm:cxn modelId="{B44FCC9E-CF29-4662-95D1-18CEC2E63BE6}" type="presOf" srcId="{B224A4B4-6CDC-4DC4-9794-26EF8732DF1A}" destId="{57161A62-91E2-47D9-A8CA-46A5D64ECA29}" srcOrd="0" destOrd="0" presId="urn:microsoft.com/office/officeart/2005/8/layout/orgChart1"/>
    <dgm:cxn modelId="{237B11F3-505A-4E94-8D5D-4749DDD905FD}" type="presOf" srcId="{4FB9B7A4-6DB5-4602-A32A-C29159629259}" destId="{F23F213E-FF83-4E9A-B3B9-7B333FA9FAD7}" srcOrd="0" destOrd="0" presId="urn:microsoft.com/office/officeart/2005/8/layout/orgChart1"/>
    <dgm:cxn modelId="{A88B20F5-0116-4991-A6DD-3516ABE4AFCA}" srcId="{021616D8-6521-4E3E-A9F1-79AEC094DFC3}" destId="{14957334-C7BD-4821-B9DD-B11E417093F6}" srcOrd="3" destOrd="0" parTransId="{263DB195-1DC1-47AF-8C2B-91960F2F6F9B}" sibTransId="{B6F263E5-7E32-4E9B-9230-19164799FBD3}"/>
    <dgm:cxn modelId="{33F6F143-8F66-43F4-8DFE-BD78E09E38EC}" srcId="{F233B5A4-292E-473A-AEF7-29E227788681}" destId="{E3349691-1EB9-4C0B-B46C-722672ADDFC7}" srcOrd="2" destOrd="0" parTransId="{B224A4B4-6CDC-4DC4-9794-26EF8732DF1A}" sibTransId="{747E0859-9D43-4509-8280-395BC165B390}"/>
    <dgm:cxn modelId="{F0918BE1-9C95-43E0-B1C7-2C3EA695D127}" type="presOf" srcId="{A0B9B7D2-408A-4A0F-B44F-91A4A6F66760}" destId="{6812346F-21B8-419F-A1B2-2F8731D4D42F}" srcOrd="0" destOrd="0" presId="urn:microsoft.com/office/officeart/2005/8/layout/orgChart1"/>
    <dgm:cxn modelId="{BE477776-3137-46E6-93B4-6CB9C343B2FB}" srcId="{AFD96AE5-598C-4B2D-A3A0-6A3783290E31}" destId="{F2938E51-97D5-4361-B438-E90611EC8F8C}" srcOrd="4" destOrd="0" parTransId="{5F656331-9F3E-4C3B-9123-E87B09B454EA}" sibTransId="{4A419905-C260-441D-B803-22BBA0909797}"/>
    <dgm:cxn modelId="{1C4F6FD1-86D8-4010-8D4E-356EFECCE17B}" type="presOf" srcId="{A4771E16-17C7-4C80-AE07-28CD4F70EFC6}" destId="{2305134F-0E37-47A7-A1C9-4BF092D8493C}" srcOrd="1" destOrd="0" presId="urn:microsoft.com/office/officeart/2005/8/layout/orgChart1"/>
    <dgm:cxn modelId="{5A6AD80C-8AFF-49A4-B952-A4D57C98B890}" type="presOf" srcId="{8BC02FC7-F132-4724-916C-28FEB8FFEA7D}" destId="{9A51F83A-3980-4AE6-A637-455BC9D5E65E}" srcOrd="1" destOrd="0" presId="urn:microsoft.com/office/officeart/2005/8/layout/orgChart1"/>
    <dgm:cxn modelId="{C1E08E75-DDCF-4120-A354-7514DFF6198B}" type="presOf" srcId="{54488CAC-7A4B-401C-A3A9-0709E3BD93CA}" destId="{3E00E647-0062-47D9-A169-6B3FFEF8050F}" srcOrd="0" destOrd="0" presId="urn:microsoft.com/office/officeart/2005/8/layout/orgChart1"/>
    <dgm:cxn modelId="{874BDC54-D53A-4D02-AFA5-00755F425F31}" type="presOf" srcId="{EAC06F73-5CF8-4A61-A8F5-8999E94DE251}" destId="{C22132ED-A54B-411A-8F6F-44A7094F5559}" srcOrd="0" destOrd="0" presId="urn:microsoft.com/office/officeart/2005/8/layout/orgChart1"/>
    <dgm:cxn modelId="{F024C88C-6025-4A3A-BC13-5B6B0AD99DA3}" srcId="{4CC288B8-EDB7-4B5D-A2DD-EE0FBD8463D5}" destId="{78484CDA-1348-49B0-AAEB-4B4724555060}" srcOrd="2" destOrd="0" parTransId="{C594A746-C6F0-4A75-BA7F-83DD57C4F72D}" sibTransId="{E60184D6-1413-4B91-B754-96DE6BD3C8D1}"/>
    <dgm:cxn modelId="{32DE39F4-26FE-4FAB-B9BA-49E124115EF7}" type="presOf" srcId="{F2C7DE30-82BF-4789-BB1A-2A909755C00E}" destId="{26510FCA-68FC-4848-9A09-1983BDADFC13}" srcOrd="0" destOrd="0" presId="urn:microsoft.com/office/officeart/2005/8/layout/orgChart1"/>
    <dgm:cxn modelId="{D89B9CFF-6E2C-446A-9E39-CB4DA25B9CAF}" type="presOf" srcId="{53F5AF0B-36FE-4B98-B4CF-E677A70463B8}" destId="{157A81C8-38A2-4D47-B6F4-5872C4B323D8}" srcOrd="0" destOrd="0" presId="urn:microsoft.com/office/officeart/2005/8/layout/orgChart1"/>
    <dgm:cxn modelId="{B7A2E7A7-0A81-4A4F-9EFF-2E2EB5B17544}" type="presOf" srcId="{A1423B64-4C62-4C5E-9BD7-C6EA26039C1B}" destId="{1F25D6E4-1CE1-410B-A117-39C868B062DB}" srcOrd="0" destOrd="0" presId="urn:microsoft.com/office/officeart/2005/8/layout/orgChart1"/>
    <dgm:cxn modelId="{C5B4E712-BA04-48C1-AFC8-577F11E86CBF}" type="presOf" srcId="{8C07C58A-5360-48C0-B7A2-2871E35BB709}" destId="{356E8D76-D1C8-4DF6-951C-146B5544C5D2}" srcOrd="0" destOrd="0" presId="urn:microsoft.com/office/officeart/2005/8/layout/orgChart1"/>
    <dgm:cxn modelId="{A2D92487-09EA-4C5A-B629-AFC2BBE9CB39}" type="presOf" srcId="{DAD1EAF8-3C41-49B0-98D7-29D6A6D88428}" destId="{66D7342B-A646-428F-B9AD-75702D014645}" srcOrd="0" destOrd="0" presId="urn:microsoft.com/office/officeart/2005/8/layout/orgChart1"/>
    <dgm:cxn modelId="{255C4DA1-C438-4C8A-A43B-1DB4292755C0}" type="presOf" srcId="{263DB195-1DC1-47AF-8C2B-91960F2F6F9B}" destId="{4D0066C7-D5D3-4297-81C3-C50EB1900BCC}" srcOrd="0" destOrd="0" presId="urn:microsoft.com/office/officeart/2005/8/layout/orgChart1"/>
    <dgm:cxn modelId="{1E0B1A9F-BCCA-4C6E-8C94-8130BF1D23A3}" type="presOf" srcId="{01BEB66B-8ED5-442F-8ECF-C8D9E359A730}" destId="{DB502D23-6C39-46D0-AC15-B59E388A183F}" srcOrd="1" destOrd="0" presId="urn:microsoft.com/office/officeart/2005/8/layout/orgChart1"/>
    <dgm:cxn modelId="{16BA8ECD-9F1E-413D-BDE0-2A01F9770C36}" srcId="{5BB935C9-176D-40C7-BC96-42E51E52EB83}" destId="{01BEB66B-8ED5-442F-8ECF-C8D9E359A730}" srcOrd="2" destOrd="0" parTransId="{D3B0B045-DB9B-4E4A-BFC1-85C6E7BF6A9A}" sibTransId="{BA3653C0-3463-4FFB-9A44-0E05BEC5C94F}"/>
    <dgm:cxn modelId="{21C0F183-CB8D-4F32-BBC5-2DF15BB43311}" type="presOf" srcId="{F926ED67-36CB-40CC-9BD3-600B5AC2DFA0}" destId="{E1612DA3-2C2D-40FA-AFD9-5589AA8BCE9E}" srcOrd="0" destOrd="0" presId="urn:microsoft.com/office/officeart/2005/8/layout/orgChart1"/>
    <dgm:cxn modelId="{156EB7A5-B590-4DF1-9C44-F21CBB8EC6FA}" srcId="{99206085-4884-4A8D-97EF-C1BF1A530819}" destId="{7897B2BA-12D0-4246-B5C6-8828E81F20B5}" srcOrd="3" destOrd="0" parTransId="{F926ED67-36CB-40CC-9BD3-600B5AC2DFA0}" sibTransId="{FC2E654C-FB6A-4308-8890-DCE26EB6FF96}"/>
    <dgm:cxn modelId="{2CFC59A1-A01D-4E94-AA87-7C8D425E1378}" type="presOf" srcId="{E0AEE295-3E00-40DD-A2A0-1E411352FC6C}" destId="{FC31D9C0-9DFE-4B8D-8EE5-AC04EDFF757F}" srcOrd="0" destOrd="0" presId="urn:microsoft.com/office/officeart/2005/8/layout/orgChart1"/>
    <dgm:cxn modelId="{FE749A6E-0507-4D64-A573-5F588088A071}" type="presOf" srcId="{C36129E7-6523-4C93-8041-DD64B1ADDF1F}" destId="{E35724BF-1B4E-49EB-8249-EC2EDEE5CB1C}" srcOrd="0" destOrd="0" presId="urn:microsoft.com/office/officeart/2005/8/layout/orgChart1"/>
    <dgm:cxn modelId="{2740E8F5-9FAE-408B-ADDA-9CE7EFCC0B41}" type="presOf" srcId="{2AECF2C8-BFA1-43F1-956E-39578FF0C0BB}" destId="{1D9B8814-95DF-43C6-91CB-72412C0B6FB2}" srcOrd="0" destOrd="0" presId="urn:microsoft.com/office/officeart/2005/8/layout/orgChart1"/>
    <dgm:cxn modelId="{019605BB-A7E4-4611-A4C2-8BFA3D51A67A}" type="presOf" srcId="{C423AE02-0676-4AE4-BD94-5E529D5AE3F0}" destId="{7E762F95-B88E-4FDF-990F-731803CBCF45}" srcOrd="0" destOrd="0" presId="urn:microsoft.com/office/officeart/2005/8/layout/orgChart1"/>
    <dgm:cxn modelId="{B9ADF2C8-9FF1-4E1E-9C38-27725B84FDD7}" type="presOf" srcId="{848ECB88-6B01-4619-B459-9C95423D0B97}" destId="{C8FA0B12-57A9-4630-B0D3-70B5AD0E28FD}" srcOrd="1" destOrd="0" presId="urn:microsoft.com/office/officeart/2005/8/layout/orgChart1"/>
    <dgm:cxn modelId="{6CAD5C73-4D8E-4EBE-9699-16572A90B59E}" type="presOf" srcId="{F2938E51-97D5-4361-B438-E90611EC8F8C}" destId="{A8C7364B-C62E-49C5-B24B-62666572F960}" srcOrd="1" destOrd="0" presId="urn:microsoft.com/office/officeart/2005/8/layout/orgChart1"/>
    <dgm:cxn modelId="{0B7E5FD0-1E62-402A-9373-BAD39D3C5B1F}" type="presOf" srcId="{0CF926F5-F537-4E74-84F4-DC9FEB73B540}" destId="{8A281F4E-9B22-4A68-B3BD-8D3A071D16DD}" srcOrd="0" destOrd="0" presId="urn:microsoft.com/office/officeart/2005/8/layout/orgChart1"/>
    <dgm:cxn modelId="{ACB8BDB8-92AE-4642-9AD5-0B08CE819566}" type="presOf" srcId="{42EF426F-BCE6-4B5E-A974-B306A6215115}" destId="{C42A97A7-556C-4E92-8A83-7144FE54313A}" srcOrd="0" destOrd="0" presId="urn:microsoft.com/office/officeart/2005/8/layout/orgChart1"/>
    <dgm:cxn modelId="{3202921D-3C02-409E-80B9-B388F14BCD8F}" type="presOf" srcId="{AB7C8159-D17B-4985-9055-F3ECDE3AA381}" destId="{1E33E04B-C4BF-43DD-829C-F29BA07CD62B}" srcOrd="0" destOrd="0" presId="urn:microsoft.com/office/officeart/2005/8/layout/orgChart1"/>
    <dgm:cxn modelId="{2D73347D-A539-4E2D-853B-4224D6BB05C5}" type="presOf" srcId="{59887EAD-0AF8-47E1-9635-01BAFB826EE3}" destId="{B72BC2FA-FAA6-41D0-8A83-BFA57BD7A3D4}" srcOrd="0" destOrd="0" presId="urn:microsoft.com/office/officeart/2005/8/layout/orgChart1"/>
    <dgm:cxn modelId="{E53C10E0-C764-4B65-AD7D-6BD9B2E8190D}" type="presOf" srcId="{1C462EB2-E309-4EF7-A0C8-0B68A0BBF6E9}" destId="{34946B21-B08A-4293-A211-32FB7B530438}" srcOrd="1" destOrd="0" presId="urn:microsoft.com/office/officeart/2005/8/layout/orgChart1"/>
    <dgm:cxn modelId="{FFF0B12C-7370-4959-BF29-36BAF2F8FAE0}" type="presOf" srcId="{7D1C25E8-EC47-4FE1-9CC2-12CF9B640CB6}" destId="{15B8F0CB-B8CC-4950-A31A-EB5CB9DEE23E}" srcOrd="0" destOrd="0" presId="urn:microsoft.com/office/officeart/2005/8/layout/orgChart1"/>
    <dgm:cxn modelId="{F18A7398-7DA6-427A-8238-99811FC4F50E}" srcId="{F90ACF07-C2E6-458F-9B93-1C1AFADC452D}" destId="{2B21BAF5-70BF-4F70-A6AF-89CD83A112AC}" srcOrd="2" destOrd="0" parTransId="{4FB9B7A4-6DB5-4602-A32A-C29159629259}" sibTransId="{0D04B109-5F75-4317-BE5A-E88064A7F27F}"/>
    <dgm:cxn modelId="{FE8BE963-CCCC-4FFA-9263-3C977712BB09}" type="presOf" srcId="{1A56611D-F981-479C-B6B1-11677C632CCD}" destId="{B4600AFD-3400-4F33-89A3-DF09F81EC292}" srcOrd="0" destOrd="0" presId="urn:microsoft.com/office/officeart/2005/8/layout/orgChart1"/>
    <dgm:cxn modelId="{FD3A3D8E-D0B9-47C9-969D-27CC6FCC20C5}" srcId="{CE584E07-BD2E-4CA6-9868-13E15D28DA8C}" destId="{4ABFC518-2C83-4753-88F9-9DB0282FCA55}" srcOrd="0" destOrd="0" parTransId="{E1CA5EE9-65DA-43B0-82DD-78224CE4605C}" sibTransId="{B1255659-165A-4079-BE43-E5C072F8C6B5}"/>
    <dgm:cxn modelId="{2203EDAA-EAFF-4B75-8D17-BCA9530D3169}" srcId="{021616D8-6521-4E3E-A9F1-79AEC094DFC3}" destId="{C36129E7-6523-4C93-8041-DD64B1ADDF1F}" srcOrd="6" destOrd="0" parTransId="{7F7D5252-AE96-4067-8282-ADA2B85643B7}" sibTransId="{1BF06564-A79A-404B-8793-3D9C7F0FC282}"/>
    <dgm:cxn modelId="{132414D4-16EE-4858-BDB6-5ECEF6D83D84}" type="presOf" srcId="{5F656331-9F3E-4C3B-9123-E87B09B454EA}" destId="{CF8BF9C3-52CA-437D-BD94-E22DFAA0395D}" srcOrd="0" destOrd="0" presId="urn:microsoft.com/office/officeart/2005/8/layout/orgChart1"/>
    <dgm:cxn modelId="{36530AE3-9B7C-4636-A853-F2C54DAE098C}" type="presOf" srcId="{3C6F656A-33F7-431D-B65D-CE154F995BF6}" destId="{E6D9A8E7-F34A-4C1B-9C20-0C8D238A386F}" srcOrd="0" destOrd="0" presId="urn:microsoft.com/office/officeart/2005/8/layout/orgChart1"/>
    <dgm:cxn modelId="{5A7A794D-92D2-4698-A460-3C68032C05F5}" type="presParOf" srcId="{88864925-8B98-48D3-983C-CD900098E457}" destId="{359EB933-E54F-4DA1-A56D-A9302EA93D85}" srcOrd="0" destOrd="0" presId="urn:microsoft.com/office/officeart/2005/8/layout/orgChart1"/>
    <dgm:cxn modelId="{E43E7019-7EF6-4E4E-ABD2-2C57E8FBC10F}" type="presParOf" srcId="{359EB933-E54F-4DA1-A56D-A9302EA93D85}" destId="{90C21179-7186-4BEE-8947-A4C8379C72A5}" srcOrd="0" destOrd="0" presId="urn:microsoft.com/office/officeart/2005/8/layout/orgChart1"/>
    <dgm:cxn modelId="{E91F77F2-14D4-4EED-B3CC-AF4EA748C273}" type="presParOf" srcId="{90C21179-7186-4BEE-8947-A4C8379C72A5}" destId="{7E108A20-7979-461E-B839-FB2C2B66F7E9}" srcOrd="0" destOrd="0" presId="urn:microsoft.com/office/officeart/2005/8/layout/orgChart1"/>
    <dgm:cxn modelId="{8DF7B91B-3358-4978-AB27-308D74483703}" type="presParOf" srcId="{90C21179-7186-4BEE-8947-A4C8379C72A5}" destId="{47BB5621-633E-45C1-97CF-4A820AB9E3D7}" srcOrd="1" destOrd="0" presId="urn:microsoft.com/office/officeart/2005/8/layout/orgChart1"/>
    <dgm:cxn modelId="{928A58D8-77CA-42C0-982E-7EF21990941D}" type="presParOf" srcId="{359EB933-E54F-4DA1-A56D-A9302EA93D85}" destId="{EF1C92E2-0EA4-4F6C-8741-E3A9178547F6}" srcOrd="1" destOrd="0" presId="urn:microsoft.com/office/officeart/2005/8/layout/orgChart1"/>
    <dgm:cxn modelId="{E91DE600-90E5-44BF-B7B4-A9FFA9A7B5D0}" type="presParOf" srcId="{EF1C92E2-0EA4-4F6C-8741-E3A9178547F6}" destId="{781C3CEE-3DF4-4990-B890-8A95812F1CEA}" srcOrd="0" destOrd="0" presId="urn:microsoft.com/office/officeart/2005/8/layout/orgChart1"/>
    <dgm:cxn modelId="{05EE6415-E4DB-437E-9BBB-5D768D5C511E}" type="presParOf" srcId="{EF1C92E2-0EA4-4F6C-8741-E3A9178547F6}" destId="{F23CFE4E-8E57-42A2-B569-4F792C2CA0BF}" srcOrd="1" destOrd="0" presId="urn:microsoft.com/office/officeart/2005/8/layout/orgChart1"/>
    <dgm:cxn modelId="{D790A639-C7BB-4C6F-83B4-0F33F14576A4}" type="presParOf" srcId="{F23CFE4E-8E57-42A2-B569-4F792C2CA0BF}" destId="{4671BD58-27D2-4B07-B7CE-DA47BE11AACF}" srcOrd="0" destOrd="0" presId="urn:microsoft.com/office/officeart/2005/8/layout/orgChart1"/>
    <dgm:cxn modelId="{EEFFE4D2-219E-445C-8B48-9A3018DA522E}" type="presParOf" srcId="{4671BD58-27D2-4B07-B7CE-DA47BE11AACF}" destId="{4ADE0758-FD13-4720-AF9A-CEC189E25A02}" srcOrd="0" destOrd="0" presId="urn:microsoft.com/office/officeart/2005/8/layout/orgChart1"/>
    <dgm:cxn modelId="{7763ED0C-F055-4EB5-9FFD-80B19D229514}" type="presParOf" srcId="{4671BD58-27D2-4B07-B7CE-DA47BE11AACF}" destId="{ED1D7118-77D7-4536-A96E-7493AFE89468}" srcOrd="1" destOrd="0" presId="urn:microsoft.com/office/officeart/2005/8/layout/orgChart1"/>
    <dgm:cxn modelId="{8B1F5DA0-32BF-483E-9561-E9070FDA503A}" type="presParOf" srcId="{F23CFE4E-8E57-42A2-B569-4F792C2CA0BF}" destId="{C5A7FFC2-20A7-46AD-BCDB-8EB8D7DCB5C7}" srcOrd="1" destOrd="0" presId="urn:microsoft.com/office/officeart/2005/8/layout/orgChart1"/>
    <dgm:cxn modelId="{8F95BA52-15B5-4D0B-9EF5-EAE474B6694C}" type="presParOf" srcId="{C5A7FFC2-20A7-46AD-BCDB-8EB8D7DCB5C7}" destId="{58C0436A-A36A-45C0-97B6-BCF0FF0A0C86}" srcOrd="0" destOrd="0" presId="urn:microsoft.com/office/officeart/2005/8/layout/orgChart1"/>
    <dgm:cxn modelId="{29227BF8-3EE1-4355-9B2D-D21C66B9E214}" type="presParOf" srcId="{C5A7FFC2-20A7-46AD-BCDB-8EB8D7DCB5C7}" destId="{72455EBA-87FC-4715-B88F-8417F7D5CA8C}" srcOrd="1" destOrd="0" presId="urn:microsoft.com/office/officeart/2005/8/layout/orgChart1"/>
    <dgm:cxn modelId="{6F76AE78-0025-40FB-9CA6-76684B7B2D91}" type="presParOf" srcId="{72455EBA-87FC-4715-B88F-8417F7D5CA8C}" destId="{56421B88-D7B7-4E51-B860-8814E097E515}" srcOrd="0" destOrd="0" presId="urn:microsoft.com/office/officeart/2005/8/layout/orgChart1"/>
    <dgm:cxn modelId="{37A72FD8-BCB1-4CD7-9981-8AFE4AF57825}" type="presParOf" srcId="{56421B88-D7B7-4E51-B860-8814E097E515}" destId="{15B9F82E-EBA8-4D33-AA9F-E4FE6AF1A4BD}" srcOrd="0" destOrd="0" presId="urn:microsoft.com/office/officeart/2005/8/layout/orgChart1"/>
    <dgm:cxn modelId="{0DB90F31-D7AC-47F9-AB84-30DA0BAAB298}" type="presParOf" srcId="{56421B88-D7B7-4E51-B860-8814E097E515}" destId="{F507AAD0-B8C3-46A0-B063-2B09659097AE}" srcOrd="1" destOrd="0" presId="urn:microsoft.com/office/officeart/2005/8/layout/orgChart1"/>
    <dgm:cxn modelId="{039B76CE-CC89-480E-9B9A-5CAB93E36D82}" type="presParOf" srcId="{72455EBA-87FC-4715-B88F-8417F7D5CA8C}" destId="{5F54B43E-0ABD-47FB-8660-6E083F4F4D9E}" srcOrd="1" destOrd="0" presId="urn:microsoft.com/office/officeart/2005/8/layout/orgChart1"/>
    <dgm:cxn modelId="{3B8DAB43-3F59-4104-A275-682EF9C100F5}" type="presParOf" srcId="{72455EBA-87FC-4715-B88F-8417F7D5CA8C}" destId="{938C5D40-EF61-4B7C-A3E5-3B5894FF5F57}" srcOrd="2" destOrd="0" presId="urn:microsoft.com/office/officeart/2005/8/layout/orgChart1"/>
    <dgm:cxn modelId="{F139CEB9-178E-428E-AB30-ACE686A719C4}" type="presParOf" srcId="{C5A7FFC2-20A7-46AD-BCDB-8EB8D7DCB5C7}" destId="{F9130BE1-48B9-4F28-A8D5-8FA2B8CB9EB3}" srcOrd="2" destOrd="0" presId="urn:microsoft.com/office/officeart/2005/8/layout/orgChart1"/>
    <dgm:cxn modelId="{14EDC02F-D728-4C37-93EA-833252611000}" type="presParOf" srcId="{C5A7FFC2-20A7-46AD-BCDB-8EB8D7DCB5C7}" destId="{C32BF4FB-CF81-44B9-92EC-16995AAD13EC}" srcOrd="3" destOrd="0" presId="urn:microsoft.com/office/officeart/2005/8/layout/orgChart1"/>
    <dgm:cxn modelId="{57107306-6E98-4857-A1FB-4B3165549C03}" type="presParOf" srcId="{C32BF4FB-CF81-44B9-92EC-16995AAD13EC}" destId="{3E47D00E-918A-4083-AD2B-CEDB3C661371}" srcOrd="0" destOrd="0" presId="urn:microsoft.com/office/officeart/2005/8/layout/orgChart1"/>
    <dgm:cxn modelId="{01C0899B-4669-43DB-8F41-8C9AC9E1A338}" type="presParOf" srcId="{3E47D00E-918A-4083-AD2B-CEDB3C661371}" destId="{92114C36-F36A-4F0B-BD42-B3841742A101}" srcOrd="0" destOrd="0" presId="urn:microsoft.com/office/officeart/2005/8/layout/orgChart1"/>
    <dgm:cxn modelId="{7127198F-910F-4DF1-95AB-4B4BCF8A2684}" type="presParOf" srcId="{3E47D00E-918A-4083-AD2B-CEDB3C661371}" destId="{B7D20E71-6A68-4054-BD86-202537D71D67}" srcOrd="1" destOrd="0" presId="urn:microsoft.com/office/officeart/2005/8/layout/orgChart1"/>
    <dgm:cxn modelId="{A564DA98-1A47-4AC7-8DF0-F2303580ABD4}" type="presParOf" srcId="{C32BF4FB-CF81-44B9-92EC-16995AAD13EC}" destId="{675AF943-2F6F-4328-84B3-5325DE38E68D}" srcOrd="1" destOrd="0" presId="urn:microsoft.com/office/officeart/2005/8/layout/orgChart1"/>
    <dgm:cxn modelId="{B2286254-751C-4209-8441-B5AA99BF91EF}" type="presParOf" srcId="{C32BF4FB-CF81-44B9-92EC-16995AAD13EC}" destId="{59D02330-7277-4714-921D-64C372022E04}" srcOrd="2" destOrd="0" presId="urn:microsoft.com/office/officeart/2005/8/layout/orgChart1"/>
    <dgm:cxn modelId="{D6A6F393-11C3-4BE0-BF3F-0AB64EC054DE}" type="presParOf" srcId="{C5A7FFC2-20A7-46AD-BCDB-8EB8D7DCB5C7}" destId="{F23F213E-FF83-4E9A-B3B9-7B333FA9FAD7}" srcOrd="4" destOrd="0" presId="urn:microsoft.com/office/officeart/2005/8/layout/orgChart1"/>
    <dgm:cxn modelId="{B03A9137-038A-4F8A-AE4D-40EB2C622319}" type="presParOf" srcId="{C5A7FFC2-20A7-46AD-BCDB-8EB8D7DCB5C7}" destId="{1F1BD6F8-B664-4583-A11F-26BE5194F4C9}" srcOrd="5" destOrd="0" presId="urn:microsoft.com/office/officeart/2005/8/layout/orgChart1"/>
    <dgm:cxn modelId="{672C0D11-F854-4310-AB8F-52B91EAA9637}" type="presParOf" srcId="{1F1BD6F8-B664-4583-A11F-26BE5194F4C9}" destId="{A5B67D95-794C-4158-BAF3-98D482345690}" srcOrd="0" destOrd="0" presId="urn:microsoft.com/office/officeart/2005/8/layout/orgChart1"/>
    <dgm:cxn modelId="{65C18108-D7C0-46A7-B7CD-FDFBDFC99E7F}" type="presParOf" srcId="{A5B67D95-794C-4158-BAF3-98D482345690}" destId="{5FB3A19A-91DE-451D-9E92-7EE12925B8E1}" srcOrd="0" destOrd="0" presId="urn:microsoft.com/office/officeart/2005/8/layout/orgChart1"/>
    <dgm:cxn modelId="{A6ABD1F1-DA9E-4F3E-BB99-C28E29A06AD5}" type="presParOf" srcId="{A5B67D95-794C-4158-BAF3-98D482345690}" destId="{5357E648-D905-43CC-B190-E6FAF0F74D25}" srcOrd="1" destOrd="0" presId="urn:microsoft.com/office/officeart/2005/8/layout/orgChart1"/>
    <dgm:cxn modelId="{D8936B55-AE56-4844-9B0F-FC0DC7B045CF}" type="presParOf" srcId="{1F1BD6F8-B664-4583-A11F-26BE5194F4C9}" destId="{6035D55E-C0D7-4A90-9EF9-26F65E93AC87}" srcOrd="1" destOrd="0" presId="urn:microsoft.com/office/officeart/2005/8/layout/orgChart1"/>
    <dgm:cxn modelId="{0438F109-E316-4A8F-9419-4A0C8227D585}" type="presParOf" srcId="{1F1BD6F8-B664-4583-A11F-26BE5194F4C9}" destId="{6A9C455B-3FCF-420C-9613-59668F442DD0}" srcOrd="2" destOrd="0" presId="urn:microsoft.com/office/officeart/2005/8/layout/orgChart1"/>
    <dgm:cxn modelId="{C2A27E43-335D-41D9-9448-E8B852003864}" type="presParOf" srcId="{F23CFE4E-8E57-42A2-B569-4F792C2CA0BF}" destId="{75D578E3-9119-4BF1-8E50-28B1E97D3614}" srcOrd="2" destOrd="0" presId="urn:microsoft.com/office/officeart/2005/8/layout/orgChart1"/>
    <dgm:cxn modelId="{B8EB2F56-EE30-4479-A422-7297617FF55F}" type="presParOf" srcId="{EF1C92E2-0EA4-4F6C-8741-E3A9178547F6}" destId="{CD6FD87F-A2E1-41A4-B1D8-8181193FDCA7}" srcOrd="2" destOrd="0" presId="urn:microsoft.com/office/officeart/2005/8/layout/orgChart1"/>
    <dgm:cxn modelId="{43BD7694-FBF7-4D4E-98EE-0B7880892926}" type="presParOf" srcId="{EF1C92E2-0EA4-4F6C-8741-E3A9178547F6}" destId="{1518DFB4-DD47-498A-B0EE-C3FF1285DAB5}" srcOrd="3" destOrd="0" presId="urn:microsoft.com/office/officeart/2005/8/layout/orgChart1"/>
    <dgm:cxn modelId="{D0EA346B-005D-489E-A025-C526338E582D}" type="presParOf" srcId="{1518DFB4-DD47-498A-B0EE-C3FF1285DAB5}" destId="{F70BB37D-8489-43EA-9740-69BCED1F7048}" srcOrd="0" destOrd="0" presId="urn:microsoft.com/office/officeart/2005/8/layout/orgChart1"/>
    <dgm:cxn modelId="{07C50024-0E35-4795-842B-A376E58C4C33}" type="presParOf" srcId="{F70BB37D-8489-43EA-9740-69BCED1F7048}" destId="{1D9B8814-95DF-43C6-91CB-72412C0B6FB2}" srcOrd="0" destOrd="0" presId="urn:microsoft.com/office/officeart/2005/8/layout/orgChart1"/>
    <dgm:cxn modelId="{E7A6BACB-C5E4-4FC2-A2B1-62B86FA08AE2}" type="presParOf" srcId="{F70BB37D-8489-43EA-9740-69BCED1F7048}" destId="{2A6A751B-7BC1-47C8-B335-D6AF0333C0C7}" srcOrd="1" destOrd="0" presId="urn:microsoft.com/office/officeart/2005/8/layout/orgChart1"/>
    <dgm:cxn modelId="{696F87C1-60D2-4BDA-9CAD-E3F7537CAD59}" type="presParOf" srcId="{1518DFB4-DD47-498A-B0EE-C3FF1285DAB5}" destId="{A0ADCD08-C215-435F-9796-6E8BD5B11985}" srcOrd="1" destOrd="0" presId="urn:microsoft.com/office/officeart/2005/8/layout/orgChart1"/>
    <dgm:cxn modelId="{2F361892-CB93-4D31-AA12-40B2D0B76FFC}" type="presParOf" srcId="{A0ADCD08-C215-435F-9796-6E8BD5B11985}" destId="{E4D3E7B4-85B4-4754-B8A3-D0FCDF5EB81C}" srcOrd="0" destOrd="0" presId="urn:microsoft.com/office/officeart/2005/8/layout/orgChart1"/>
    <dgm:cxn modelId="{4113C0A7-D264-4228-9444-2A84A164AEE5}" type="presParOf" srcId="{A0ADCD08-C215-435F-9796-6E8BD5B11985}" destId="{9B79C76A-5017-4CBB-8764-3805A7C21EB6}" srcOrd="1" destOrd="0" presId="urn:microsoft.com/office/officeart/2005/8/layout/orgChart1"/>
    <dgm:cxn modelId="{05EB1692-EA11-4AFB-98E2-408DAA1FBF76}" type="presParOf" srcId="{9B79C76A-5017-4CBB-8764-3805A7C21EB6}" destId="{4CCE2523-E6E5-4091-A701-BE84FE19F35A}" srcOrd="0" destOrd="0" presId="urn:microsoft.com/office/officeart/2005/8/layout/orgChart1"/>
    <dgm:cxn modelId="{FC1F48CE-A431-4034-A67F-D9BB0B634F94}" type="presParOf" srcId="{4CCE2523-E6E5-4091-A701-BE84FE19F35A}" destId="{B72BC2FA-FAA6-41D0-8A83-BFA57BD7A3D4}" srcOrd="0" destOrd="0" presId="urn:microsoft.com/office/officeart/2005/8/layout/orgChart1"/>
    <dgm:cxn modelId="{84B20FDF-2527-4D95-928A-46F2A97DEB73}" type="presParOf" srcId="{4CCE2523-E6E5-4091-A701-BE84FE19F35A}" destId="{4FD1227D-8B2E-4EC9-932B-0937B62E0C98}" srcOrd="1" destOrd="0" presId="urn:microsoft.com/office/officeart/2005/8/layout/orgChart1"/>
    <dgm:cxn modelId="{B2EA18A6-B58F-4D45-ACA7-659948630646}" type="presParOf" srcId="{9B79C76A-5017-4CBB-8764-3805A7C21EB6}" destId="{74F6D0B8-95DF-4E95-9624-1C7395077F9E}" srcOrd="1" destOrd="0" presId="urn:microsoft.com/office/officeart/2005/8/layout/orgChart1"/>
    <dgm:cxn modelId="{442CB76D-A772-4232-B676-C92F572613BD}" type="presParOf" srcId="{9B79C76A-5017-4CBB-8764-3805A7C21EB6}" destId="{540ABB87-BFAD-41D7-91AE-DFE0D6097D36}" srcOrd="2" destOrd="0" presId="urn:microsoft.com/office/officeart/2005/8/layout/orgChart1"/>
    <dgm:cxn modelId="{28C31730-6BF7-4B4A-AC0C-1D1EA41F6523}" type="presParOf" srcId="{A0ADCD08-C215-435F-9796-6E8BD5B11985}" destId="{D1DCAECC-471E-40A3-B931-8194918BD6D5}" srcOrd="2" destOrd="0" presId="urn:microsoft.com/office/officeart/2005/8/layout/orgChart1"/>
    <dgm:cxn modelId="{99BEA571-3AD4-4317-A83E-2491DAA6364D}" type="presParOf" srcId="{A0ADCD08-C215-435F-9796-6E8BD5B11985}" destId="{8D8E0B37-C8EF-4903-B29F-B8F8897BA876}" srcOrd="3" destOrd="0" presId="urn:microsoft.com/office/officeart/2005/8/layout/orgChart1"/>
    <dgm:cxn modelId="{B031FE53-D85E-4EB1-8DF1-C210FDED02C3}" type="presParOf" srcId="{8D8E0B37-C8EF-4903-B29F-B8F8897BA876}" destId="{73266B4D-D882-4171-946E-AE9E035716C5}" srcOrd="0" destOrd="0" presId="urn:microsoft.com/office/officeart/2005/8/layout/orgChart1"/>
    <dgm:cxn modelId="{7F3FB63F-0DE4-487E-B676-C7BA21CF8FFC}" type="presParOf" srcId="{73266B4D-D882-4171-946E-AE9E035716C5}" destId="{E723DE27-05EC-41A0-B869-F063B46E3869}" srcOrd="0" destOrd="0" presId="urn:microsoft.com/office/officeart/2005/8/layout/orgChart1"/>
    <dgm:cxn modelId="{255A6A67-FE6D-4AE4-891B-DD18867C5FA1}" type="presParOf" srcId="{73266B4D-D882-4171-946E-AE9E035716C5}" destId="{C8FA0B12-57A9-4630-B0D3-70B5AD0E28FD}" srcOrd="1" destOrd="0" presId="urn:microsoft.com/office/officeart/2005/8/layout/orgChart1"/>
    <dgm:cxn modelId="{BA24F000-2CF8-4DC2-8E1B-3B0EAFFFC0F4}" type="presParOf" srcId="{8D8E0B37-C8EF-4903-B29F-B8F8897BA876}" destId="{1413E4B2-D9F7-4721-BBCE-0FC41C89509D}" srcOrd="1" destOrd="0" presId="urn:microsoft.com/office/officeart/2005/8/layout/orgChart1"/>
    <dgm:cxn modelId="{64B837DB-5758-4643-96BF-54511ABF8D00}" type="presParOf" srcId="{8D8E0B37-C8EF-4903-B29F-B8F8897BA876}" destId="{1FC430F4-69A7-4B86-B768-9ECD9C5BE8EE}" srcOrd="2" destOrd="0" presId="urn:microsoft.com/office/officeart/2005/8/layout/orgChart1"/>
    <dgm:cxn modelId="{2EB11192-59DF-454C-B979-DFD073FF8BAB}" type="presParOf" srcId="{A0ADCD08-C215-435F-9796-6E8BD5B11985}" destId="{E7BCF61F-6E8A-4B10-9F89-23753B572500}" srcOrd="4" destOrd="0" presId="urn:microsoft.com/office/officeart/2005/8/layout/orgChart1"/>
    <dgm:cxn modelId="{4CD59E0B-810B-4E83-B7D8-5E485E25B940}" type="presParOf" srcId="{A0ADCD08-C215-435F-9796-6E8BD5B11985}" destId="{D74ACDDC-9C2A-4239-A206-841AECBF0BF2}" srcOrd="5" destOrd="0" presId="urn:microsoft.com/office/officeart/2005/8/layout/orgChart1"/>
    <dgm:cxn modelId="{0AFD72FD-9D3F-4288-9EC1-20AF3E81E734}" type="presParOf" srcId="{D74ACDDC-9C2A-4239-A206-841AECBF0BF2}" destId="{8367D9FA-F9DD-4BCD-9A1A-40564A1C556C}" srcOrd="0" destOrd="0" presId="urn:microsoft.com/office/officeart/2005/8/layout/orgChart1"/>
    <dgm:cxn modelId="{47D61CFA-8692-4229-B842-CCC10E8310DB}" type="presParOf" srcId="{8367D9FA-F9DD-4BCD-9A1A-40564A1C556C}" destId="{1F25D6E4-1CE1-410B-A117-39C868B062DB}" srcOrd="0" destOrd="0" presId="urn:microsoft.com/office/officeart/2005/8/layout/orgChart1"/>
    <dgm:cxn modelId="{AF3E9B74-1AD6-4EC9-BCD0-9F9F2DB41B47}" type="presParOf" srcId="{8367D9FA-F9DD-4BCD-9A1A-40564A1C556C}" destId="{E6EE0D1C-225F-45E3-8EDA-D47021277484}" srcOrd="1" destOrd="0" presId="urn:microsoft.com/office/officeart/2005/8/layout/orgChart1"/>
    <dgm:cxn modelId="{DE844163-248F-4768-9570-93700E709A79}" type="presParOf" srcId="{D74ACDDC-9C2A-4239-A206-841AECBF0BF2}" destId="{AF3C3510-AB08-4075-A530-F1D434897D06}" srcOrd="1" destOrd="0" presId="urn:microsoft.com/office/officeart/2005/8/layout/orgChart1"/>
    <dgm:cxn modelId="{9F68F4BB-8464-4A04-B397-E30E6C6EDFB3}" type="presParOf" srcId="{D74ACDDC-9C2A-4239-A206-841AECBF0BF2}" destId="{64EC7D0D-3A0E-4C06-8F24-F4159A4F1FA1}" srcOrd="2" destOrd="0" presId="urn:microsoft.com/office/officeart/2005/8/layout/orgChart1"/>
    <dgm:cxn modelId="{3BBE5C6A-6D61-4892-B304-81C71B10F97F}" type="presParOf" srcId="{1518DFB4-DD47-498A-B0EE-C3FF1285DAB5}" destId="{29D11388-1477-4A4B-B866-5597942649BE}" srcOrd="2" destOrd="0" presId="urn:microsoft.com/office/officeart/2005/8/layout/orgChart1"/>
    <dgm:cxn modelId="{48C333D4-BCDC-49F6-B55C-2870D09FC63B}" type="presParOf" srcId="{EF1C92E2-0EA4-4F6C-8741-E3A9178547F6}" destId="{E6D9A8E7-F34A-4C1B-9C20-0C8D238A386F}" srcOrd="4" destOrd="0" presId="urn:microsoft.com/office/officeart/2005/8/layout/orgChart1"/>
    <dgm:cxn modelId="{9B5C694E-E90A-44C3-8BEA-EB8609309F78}" type="presParOf" srcId="{EF1C92E2-0EA4-4F6C-8741-E3A9178547F6}" destId="{1ADE1DE2-3AB5-4DF5-AC69-8BF10021CD52}" srcOrd="5" destOrd="0" presId="urn:microsoft.com/office/officeart/2005/8/layout/orgChart1"/>
    <dgm:cxn modelId="{5587E7E5-32CA-4ECF-8A51-266DF0D0A617}" type="presParOf" srcId="{1ADE1DE2-3AB5-4DF5-AC69-8BF10021CD52}" destId="{A6E3BCE3-D391-4F4C-9163-C2F97814CD1C}" srcOrd="0" destOrd="0" presId="urn:microsoft.com/office/officeart/2005/8/layout/orgChart1"/>
    <dgm:cxn modelId="{C0630A14-03CB-4E02-9479-0EBAF47120E1}" type="presParOf" srcId="{A6E3BCE3-D391-4F4C-9163-C2F97814CD1C}" destId="{499C5D94-A769-4BC1-A3D1-10BEB6478177}" srcOrd="0" destOrd="0" presId="urn:microsoft.com/office/officeart/2005/8/layout/orgChart1"/>
    <dgm:cxn modelId="{8FEFB29F-4401-4D1C-B420-3C76B4211D7E}" type="presParOf" srcId="{A6E3BCE3-D391-4F4C-9163-C2F97814CD1C}" destId="{C842C1AE-5D38-44C5-B1D2-68CF44BDDF0C}" srcOrd="1" destOrd="0" presId="urn:microsoft.com/office/officeart/2005/8/layout/orgChart1"/>
    <dgm:cxn modelId="{B9FB52E8-2F77-4258-B5F5-19D235CBCF20}" type="presParOf" srcId="{1ADE1DE2-3AB5-4DF5-AC69-8BF10021CD52}" destId="{FFFD6F58-703B-4C28-B5EB-90BCEB79687E}" srcOrd="1" destOrd="0" presId="urn:microsoft.com/office/officeart/2005/8/layout/orgChart1"/>
    <dgm:cxn modelId="{818B614D-4B20-4E4F-945D-B50B83C92F8A}" type="presParOf" srcId="{FFFD6F58-703B-4C28-B5EB-90BCEB79687E}" destId="{37CE190C-753A-4EE6-8A4A-0E07E5609E33}" srcOrd="0" destOrd="0" presId="urn:microsoft.com/office/officeart/2005/8/layout/orgChart1"/>
    <dgm:cxn modelId="{B76583F1-552A-467C-A9AC-C7501A91CC1D}" type="presParOf" srcId="{FFFD6F58-703B-4C28-B5EB-90BCEB79687E}" destId="{74EAE840-3EBA-4860-B5EE-396C17BB7CE0}" srcOrd="1" destOrd="0" presId="urn:microsoft.com/office/officeart/2005/8/layout/orgChart1"/>
    <dgm:cxn modelId="{2CF3EDEE-B196-4AF2-9A37-B6343F5F6EF2}" type="presParOf" srcId="{74EAE840-3EBA-4860-B5EE-396C17BB7CE0}" destId="{8F465C5E-ED86-4C6C-B52A-9F6C62A2B108}" srcOrd="0" destOrd="0" presId="urn:microsoft.com/office/officeart/2005/8/layout/orgChart1"/>
    <dgm:cxn modelId="{8892D818-8CFB-401F-95DC-6CCB8AC3F3BB}" type="presParOf" srcId="{8F465C5E-ED86-4C6C-B52A-9F6C62A2B108}" destId="{45DC485B-17B4-4481-BB5C-EF52D78663C6}" srcOrd="0" destOrd="0" presId="urn:microsoft.com/office/officeart/2005/8/layout/orgChart1"/>
    <dgm:cxn modelId="{7DEB825E-1F73-436F-8ED3-39F44034114F}" type="presParOf" srcId="{8F465C5E-ED86-4C6C-B52A-9F6C62A2B108}" destId="{151EE92A-20DE-4581-AB22-44DA3D24386C}" srcOrd="1" destOrd="0" presId="urn:microsoft.com/office/officeart/2005/8/layout/orgChart1"/>
    <dgm:cxn modelId="{921641C8-86A8-4821-87C4-4A1C794E037C}" type="presParOf" srcId="{74EAE840-3EBA-4860-B5EE-396C17BB7CE0}" destId="{A8A5AD2B-D336-45DF-9A0F-4C494CA455AA}" srcOrd="1" destOrd="0" presId="urn:microsoft.com/office/officeart/2005/8/layout/orgChart1"/>
    <dgm:cxn modelId="{1118E09F-4BA7-4663-853A-D475F2356587}" type="presParOf" srcId="{74EAE840-3EBA-4860-B5EE-396C17BB7CE0}" destId="{AE7DE173-8DB1-4430-97C6-CC2A6D647A5A}" srcOrd="2" destOrd="0" presId="urn:microsoft.com/office/officeart/2005/8/layout/orgChart1"/>
    <dgm:cxn modelId="{2F02B916-7BF9-40F1-B17B-BEE27E3C1083}" type="presParOf" srcId="{FFFD6F58-703B-4C28-B5EB-90BCEB79687E}" destId="{3675BF2D-D0F7-48CD-BB1D-5B14EA0A195D}" srcOrd="2" destOrd="0" presId="urn:microsoft.com/office/officeart/2005/8/layout/orgChart1"/>
    <dgm:cxn modelId="{F49F6CD7-7620-45AA-A26F-12933434FB30}" type="presParOf" srcId="{FFFD6F58-703B-4C28-B5EB-90BCEB79687E}" destId="{B03CCAA1-0FDC-483D-B80E-6E31587EABCA}" srcOrd="3" destOrd="0" presId="urn:microsoft.com/office/officeart/2005/8/layout/orgChart1"/>
    <dgm:cxn modelId="{57D1DFA6-892B-4E00-85CB-DC624E8D0C53}" type="presParOf" srcId="{B03CCAA1-0FDC-483D-B80E-6E31587EABCA}" destId="{88A52E97-E066-4B7F-851D-F6B77E2173BD}" srcOrd="0" destOrd="0" presId="urn:microsoft.com/office/officeart/2005/8/layout/orgChart1"/>
    <dgm:cxn modelId="{4100ECDE-876B-45F4-ABB3-6EC3A5DC304D}" type="presParOf" srcId="{88A52E97-E066-4B7F-851D-F6B77E2173BD}" destId="{3765752E-5FA8-4689-94C9-62473106CB51}" srcOrd="0" destOrd="0" presId="urn:microsoft.com/office/officeart/2005/8/layout/orgChart1"/>
    <dgm:cxn modelId="{6DA73840-2C98-4ED5-8B8A-43B4FEAB310D}" type="presParOf" srcId="{88A52E97-E066-4B7F-851D-F6B77E2173BD}" destId="{265F1F90-15D2-44D7-B16A-13971C96C9F3}" srcOrd="1" destOrd="0" presId="urn:microsoft.com/office/officeart/2005/8/layout/orgChart1"/>
    <dgm:cxn modelId="{F0771365-A573-41AC-9D34-00144BD8F62E}" type="presParOf" srcId="{B03CCAA1-0FDC-483D-B80E-6E31587EABCA}" destId="{610537CF-4B77-44E7-8E69-08DE335620CA}" srcOrd="1" destOrd="0" presId="urn:microsoft.com/office/officeart/2005/8/layout/orgChart1"/>
    <dgm:cxn modelId="{A65CF3C2-FAAF-496F-B473-0EA531488A22}" type="presParOf" srcId="{B03CCAA1-0FDC-483D-B80E-6E31587EABCA}" destId="{D72ACDAF-022D-40BA-B8BA-C516F74DFA98}" srcOrd="2" destOrd="0" presId="urn:microsoft.com/office/officeart/2005/8/layout/orgChart1"/>
    <dgm:cxn modelId="{CD423032-1C96-4DCF-B56F-0586171EA119}" type="presParOf" srcId="{FFFD6F58-703B-4C28-B5EB-90BCEB79687E}" destId="{A45273C1-D332-4630-B786-A59CD326262C}" srcOrd="4" destOrd="0" presId="urn:microsoft.com/office/officeart/2005/8/layout/orgChart1"/>
    <dgm:cxn modelId="{E7C21034-89B3-4970-B01A-A60E2284E888}" type="presParOf" srcId="{FFFD6F58-703B-4C28-B5EB-90BCEB79687E}" destId="{82C9F80C-DAB4-406C-ACC9-4886E106C65B}" srcOrd="5" destOrd="0" presId="urn:microsoft.com/office/officeart/2005/8/layout/orgChart1"/>
    <dgm:cxn modelId="{8FB5473B-97D6-4DE0-81FF-1BE960245C58}" type="presParOf" srcId="{82C9F80C-DAB4-406C-ACC9-4886E106C65B}" destId="{A36E3EAF-7AA9-444D-9EDB-47AC7EA7BFCD}" srcOrd="0" destOrd="0" presId="urn:microsoft.com/office/officeart/2005/8/layout/orgChart1"/>
    <dgm:cxn modelId="{9CEC9245-1CBF-40E4-9694-3B2CE44DBDB8}" type="presParOf" srcId="{A36E3EAF-7AA9-444D-9EDB-47AC7EA7BFCD}" destId="{5B6D0E0D-974B-4321-AF4D-6CB60CFCFB6A}" srcOrd="0" destOrd="0" presId="urn:microsoft.com/office/officeart/2005/8/layout/orgChart1"/>
    <dgm:cxn modelId="{4F411BAE-5374-4C61-BEDF-206A85E9BD7E}" type="presParOf" srcId="{A36E3EAF-7AA9-444D-9EDB-47AC7EA7BFCD}" destId="{674C494D-CFCD-4B14-8128-6E5106F42EB4}" srcOrd="1" destOrd="0" presId="urn:microsoft.com/office/officeart/2005/8/layout/orgChart1"/>
    <dgm:cxn modelId="{2D316532-2CC8-4FEA-B567-0DEBD25B7930}" type="presParOf" srcId="{82C9F80C-DAB4-406C-ACC9-4886E106C65B}" destId="{D09938C0-2861-4414-BBCA-D10C4D32D500}" srcOrd="1" destOrd="0" presId="urn:microsoft.com/office/officeart/2005/8/layout/orgChart1"/>
    <dgm:cxn modelId="{1736A199-A86D-49F1-AE3F-4EC3E645151A}" type="presParOf" srcId="{82C9F80C-DAB4-406C-ACC9-4886E106C65B}" destId="{1AEFBD38-A77F-42E1-AA24-CC159A33809E}" srcOrd="2" destOrd="0" presId="urn:microsoft.com/office/officeart/2005/8/layout/orgChart1"/>
    <dgm:cxn modelId="{EFC19080-1044-4DA5-8EA6-D1EC4EBD69AE}" type="presParOf" srcId="{1ADE1DE2-3AB5-4DF5-AC69-8BF10021CD52}" destId="{4DAA9363-5761-44F9-94EA-68C19A6BBE65}" srcOrd="2" destOrd="0" presId="urn:microsoft.com/office/officeart/2005/8/layout/orgChart1"/>
    <dgm:cxn modelId="{7B21F593-6139-4E42-9FD9-357CFDE1C062}" type="presParOf" srcId="{EF1C92E2-0EA4-4F6C-8741-E3A9178547F6}" destId="{8F540B0B-08E8-468B-A131-56DD88BEE29D}" srcOrd="6" destOrd="0" presId="urn:microsoft.com/office/officeart/2005/8/layout/orgChart1"/>
    <dgm:cxn modelId="{0647051E-DD71-4D53-BF97-9601ED2B7CD6}" type="presParOf" srcId="{EF1C92E2-0EA4-4F6C-8741-E3A9178547F6}" destId="{17A65534-2AC9-436B-BA47-A1C0CB14631D}" srcOrd="7" destOrd="0" presId="urn:microsoft.com/office/officeart/2005/8/layout/orgChart1"/>
    <dgm:cxn modelId="{F9CA95C3-353C-4015-9D0F-9C8F6CAC930E}" type="presParOf" srcId="{17A65534-2AC9-436B-BA47-A1C0CB14631D}" destId="{3529C799-751B-47C0-99FA-6359589D6E9F}" srcOrd="0" destOrd="0" presId="urn:microsoft.com/office/officeart/2005/8/layout/orgChart1"/>
    <dgm:cxn modelId="{9369E718-8937-4EEF-960A-F79ED5EF70E9}" type="presParOf" srcId="{3529C799-751B-47C0-99FA-6359589D6E9F}" destId="{C44ACB2A-946B-4CEB-B86F-893A22B46C8D}" srcOrd="0" destOrd="0" presId="urn:microsoft.com/office/officeart/2005/8/layout/orgChart1"/>
    <dgm:cxn modelId="{208DF7AB-51F0-409D-BDA3-F7ABCD76401C}" type="presParOf" srcId="{3529C799-751B-47C0-99FA-6359589D6E9F}" destId="{A9ED1C25-1C5C-4AC9-8A86-A0F400740FCF}" srcOrd="1" destOrd="0" presId="urn:microsoft.com/office/officeart/2005/8/layout/orgChart1"/>
    <dgm:cxn modelId="{0140C1F4-5EED-40D8-923C-3869292C5B3B}" type="presParOf" srcId="{17A65534-2AC9-436B-BA47-A1C0CB14631D}" destId="{3E093244-39D2-4178-ABD0-4722ED0F58D6}" srcOrd="1" destOrd="0" presId="urn:microsoft.com/office/officeart/2005/8/layout/orgChart1"/>
    <dgm:cxn modelId="{325BEF22-35A2-4161-B84F-5F5EFD08133F}" type="presParOf" srcId="{3E093244-39D2-4178-ABD0-4722ED0F58D6}" destId="{A033EC4C-3703-41B5-A63D-E5FF92B0E180}" srcOrd="0" destOrd="0" presId="urn:microsoft.com/office/officeart/2005/8/layout/orgChart1"/>
    <dgm:cxn modelId="{552AAFCE-DBE7-40E2-AF9D-9B97C79FD1DC}" type="presParOf" srcId="{3E093244-39D2-4178-ABD0-4722ED0F58D6}" destId="{C9BF6017-108B-4D3D-A0C7-48F5C4BEF2EF}" srcOrd="1" destOrd="0" presId="urn:microsoft.com/office/officeart/2005/8/layout/orgChart1"/>
    <dgm:cxn modelId="{BDD8A1A5-7203-4317-A22A-EA9E82F1D2B5}" type="presParOf" srcId="{C9BF6017-108B-4D3D-A0C7-48F5C4BEF2EF}" destId="{1BB3CC3C-8921-42C8-89D4-3A96845CEB9C}" srcOrd="0" destOrd="0" presId="urn:microsoft.com/office/officeart/2005/8/layout/orgChart1"/>
    <dgm:cxn modelId="{CBAEFAA2-70C7-4652-8C5B-56AF24A0ECFF}" type="presParOf" srcId="{1BB3CC3C-8921-42C8-89D4-3A96845CEB9C}" destId="{EEC2A566-3024-4FBC-AFBE-3F1D1AE1E40C}" srcOrd="0" destOrd="0" presId="urn:microsoft.com/office/officeart/2005/8/layout/orgChart1"/>
    <dgm:cxn modelId="{77BA07CC-3D07-408F-9CEF-63AC6450EFA4}" type="presParOf" srcId="{1BB3CC3C-8921-42C8-89D4-3A96845CEB9C}" destId="{2305134F-0E37-47A7-A1C9-4BF092D8493C}" srcOrd="1" destOrd="0" presId="urn:microsoft.com/office/officeart/2005/8/layout/orgChart1"/>
    <dgm:cxn modelId="{0242376A-A009-4BC8-A729-6C14066C428C}" type="presParOf" srcId="{C9BF6017-108B-4D3D-A0C7-48F5C4BEF2EF}" destId="{4751D7CA-D5E1-4856-8CC8-9816F32E036C}" srcOrd="1" destOrd="0" presId="urn:microsoft.com/office/officeart/2005/8/layout/orgChart1"/>
    <dgm:cxn modelId="{7FCDA02E-BB9A-450E-B4E0-62E506BE4704}" type="presParOf" srcId="{C9BF6017-108B-4D3D-A0C7-48F5C4BEF2EF}" destId="{E02469E8-F495-438A-8597-7AB54F6F7E2B}" srcOrd="2" destOrd="0" presId="urn:microsoft.com/office/officeart/2005/8/layout/orgChart1"/>
    <dgm:cxn modelId="{9B25B65D-FEA8-4125-AB34-282C7DE405EA}" type="presParOf" srcId="{3E093244-39D2-4178-ABD0-4722ED0F58D6}" destId="{FC31D9C0-9DFE-4B8D-8EE5-AC04EDFF757F}" srcOrd="2" destOrd="0" presId="urn:microsoft.com/office/officeart/2005/8/layout/orgChart1"/>
    <dgm:cxn modelId="{5147BF3E-B829-464C-812F-EC35ADCBBC4A}" type="presParOf" srcId="{3E093244-39D2-4178-ABD0-4722ED0F58D6}" destId="{5E6DF596-9D87-41A9-BD87-4197823AE3E7}" srcOrd="3" destOrd="0" presId="urn:microsoft.com/office/officeart/2005/8/layout/orgChart1"/>
    <dgm:cxn modelId="{3C5A07B8-F865-44E9-AD98-D87DA58B3DF7}" type="presParOf" srcId="{5E6DF596-9D87-41A9-BD87-4197823AE3E7}" destId="{831F7955-559A-4C5F-BA15-13B91A56AC89}" srcOrd="0" destOrd="0" presId="urn:microsoft.com/office/officeart/2005/8/layout/orgChart1"/>
    <dgm:cxn modelId="{14810DA6-636B-4B1C-A048-CF3F081D3500}" type="presParOf" srcId="{831F7955-559A-4C5F-BA15-13B91A56AC89}" destId="{3A1E52DC-54BE-4E2E-BAD9-E2E7119D9B42}" srcOrd="0" destOrd="0" presId="urn:microsoft.com/office/officeart/2005/8/layout/orgChart1"/>
    <dgm:cxn modelId="{BA740461-702D-40E0-A8FF-6E3D3FFA5DD2}" type="presParOf" srcId="{831F7955-559A-4C5F-BA15-13B91A56AC89}" destId="{D8875F91-9912-4464-AAEF-D8292E5EB509}" srcOrd="1" destOrd="0" presId="urn:microsoft.com/office/officeart/2005/8/layout/orgChart1"/>
    <dgm:cxn modelId="{57CC520C-F227-4BC2-A503-79642B1D08F7}" type="presParOf" srcId="{5E6DF596-9D87-41A9-BD87-4197823AE3E7}" destId="{A228FBBB-32A5-4E94-8BDD-BF60D0AF7BF8}" srcOrd="1" destOrd="0" presId="urn:microsoft.com/office/officeart/2005/8/layout/orgChart1"/>
    <dgm:cxn modelId="{F3560678-512E-4D9A-8CCC-2EADA6A8C891}" type="presParOf" srcId="{5E6DF596-9D87-41A9-BD87-4197823AE3E7}" destId="{DC831CF5-B9F0-4D96-B50A-D0B77CD9F453}" srcOrd="2" destOrd="0" presId="urn:microsoft.com/office/officeart/2005/8/layout/orgChart1"/>
    <dgm:cxn modelId="{FD3A0886-A446-46DB-86AC-797F58FFCF47}" type="presParOf" srcId="{17A65534-2AC9-436B-BA47-A1C0CB14631D}" destId="{F1A0E01B-2E18-4EB4-B7E2-52F4EB36E26E}" srcOrd="2" destOrd="0" presId="urn:microsoft.com/office/officeart/2005/8/layout/orgChart1"/>
    <dgm:cxn modelId="{1B551FC4-A6F2-405C-BBFB-D07B80ECAD10}" type="presParOf" srcId="{EF1C92E2-0EA4-4F6C-8741-E3A9178547F6}" destId="{0A7DB50E-F4F4-4753-9B44-A78D688A981C}" srcOrd="8" destOrd="0" presId="urn:microsoft.com/office/officeart/2005/8/layout/orgChart1"/>
    <dgm:cxn modelId="{25027A37-845E-4E51-84FE-AD1ABFEE26E3}" type="presParOf" srcId="{EF1C92E2-0EA4-4F6C-8741-E3A9178547F6}" destId="{B079CB15-852E-4BDC-A4D2-7B1585DFE7F2}" srcOrd="9" destOrd="0" presId="urn:microsoft.com/office/officeart/2005/8/layout/orgChart1"/>
    <dgm:cxn modelId="{F3562DC7-74F2-4B66-8D29-543769F0549C}" type="presParOf" srcId="{B079CB15-852E-4BDC-A4D2-7B1585DFE7F2}" destId="{C7DEE17C-A440-4A88-B4A5-29D9587F30E5}" srcOrd="0" destOrd="0" presId="urn:microsoft.com/office/officeart/2005/8/layout/orgChart1"/>
    <dgm:cxn modelId="{CD501940-02F4-49C0-87CA-CD0065EDAB26}" type="presParOf" srcId="{C7DEE17C-A440-4A88-B4A5-29D9587F30E5}" destId="{06FB55D5-3223-4A8F-8BBC-07846901B9E4}" srcOrd="0" destOrd="0" presId="urn:microsoft.com/office/officeart/2005/8/layout/orgChart1"/>
    <dgm:cxn modelId="{47FB7559-6767-4061-8821-17FDD6076027}" type="presParOf" srcId="{C7DEE17C-A440-4A88-B4A5-29D9587F30E5}" destId="{5EBDC4FA-CCB1-410E-8FE3-CEEEC7BBB909}" srcOrd="1" destOrd="0" presId="urn:microsoft.com/office/officeart/2005/8/layout/orgChart1"/>
    <dgm:cxn modelId="{E07FD64A-F537-4E74-97EF-E6594B0567A6}" type="presParOf" srcId="{B079CB15-852E-4BDC-A4D2-7B1585DFE7F2}" destId="{97DC5349-740D-4E94-BA3F-B64E2CFD97EE}" srcOrd="1" destOrd="0" presId="urn:microsoft.com/office/officeart/2005/8/layout/orgChart1"/>
    <dgm:cxn modelId="{70339443-6F18-43B1-A9CD-C763480108CF}" type="presParOf" srcId="{97DC5349-740D-4E94-BA3F-B64E2CFD97EE}" destId="{5894A61D-4704-4F7E-B79E-AC0E479E8A63}" srcOrd="0" destOrd="0" presId="urn:microsoft.com/office/officeart/2005/8/layout/orgChart1"/>
    <dgm:cxn modelId="{575A6B5C-C0DD-402D-A7EE-DF6F386BBA9B}" type="presParOf" srcId="{97DC5349-740D-4E94-BA3F-B64E2CFD97EE}" destId="{7E75EF80-CEAC-4973-801B-C5BCDE374B4E}" srcOrd="1" destOrd="0" presId="urn:microsoft.com/office/officeart/2005/8/layout/orgChart1"/>
    <dgm:cxn modelId="{5CDEF746-A221-4E04-A880-1A9B337E2305}" type="presParOf" srcId="{7E75EF80-CEAC-4973-801B-C5BCDE374B4E}" destId="{5838D7A9-DC01-4A79-B16B-39B917BFFD25}" srcOrd="0" destOrd="0" presId="urn:microsoft.com/office/officeart/2005/8/layout/orgChart1"/>
    <dgm:cxn modelId="{7B491F19-61BF-44D8-AF07-3CD82F9BA22C}" type="presParOf" srcId="{5838D7A9-DC01-4A79-B16B-39B917BFFD25}" destId="{157A81C8-38A2-4D47-B6F4-5872C4B323D8}" srcOrd="0" destOrd="0" presId="urn:microsoft.com/office/officeart/2005/8/layout/orgChart1"/>
    <dgm:cxn modelId="{150CD2EC-2D67-401A-99E5-D70825E7B839}" type="presParOf" srcId="{5838D7A9-DC01-4A79-B16B-39B917BFFD25}" destId="{6081DA92-1317-4C5E-9FDF-E8EA1E360E70}" srcOrd="1" destOrd="0" presId="urn:microsoft.com/office/officeart/2005/8/layout/orgChart1"/>
    <dgm:cxn modelId="{7C93C164-E77B-493B-8BFD-6C72BCF947FE}" type="presParOf" srcId="{7E75EF80-CEAC-4973-801B-C5BCDE374B4E}" destId="{02A18E83-4803-49F3-98B0-E8AEDBEC4092}" srcOrd="1" destOrd="0" presId="urn:microsoft.com/office/officeart/2005/8/layout/orgChart1"/>
    <dgm:cxn modelId="{A507D3A0-87FA-49B5-94F2-C5B97C45CD77}" type="presParOf" srcId="{7E75EF80-CEAC-4973-801B-C5BCDE374B4E}" destId="{A9F1CD5C-58A7-4012-B520-502F5A67C4A7}" srcOrd="2" destOrd="0" presId="urn:microsoft.com/office/officeart/2005/8/layout/orgChart1"/>
    <dgm:cxn modelId="{7AD69773-53AE-4C4E-A80C-56D019F1DBB4}" type="presParOf" srcId="{97DC5349-740D-4E94-BA3F-B64E2CFD97EE}" destId="{6F940BC9-28D7-44A5-BA00-D4DA8FB78806}" srcOrd="2" destOrd="0" presId="urn:microsoft.com/office/officeart/2005/8/layout/orgChart1"/>
    <dgm:cxn modelId="{5A7A90CE-D571-41B9-B95C-F37317A65488}" type="presParOf" srcId="{97DC5349-740D-4E94-BA3F-B64E2CFD97EE}" destId="{B4337D25-ED9B-493B-B35C-8F15FFA2ECCB}" srcOrd="3" destOrd="0" presId="urn:microsoft.com/office/officeart/2005/8/layout/orgChart1"/>
    <dgm:cxn modelId="{B0C55266-036B-4152-9D0B-79E49C2D4CC8}" type="presParOf" srcId="{B4337D25-ED9B-493B-B35C-8F15FFA2ECCB}" destId="{39AB398E-1488-49CA-8FDD-54E92710146C}" srcOrd="0" destOrd="0" presId="urn:microsoft.com/office/officeart/2005/8/layout/orgChart1"/>
    <dgm:cxn modelId="{461D8E98-59A4-4D35-820B-74095F6A026E}" type="presParOf" srcId="{39AB398E-1488-49CA-8FDD-54E92710146C}" destId="{95E05C83-111F-40E7-95CE-075BC8920A94}" srcOrd="0" destOrd="0" presId="urn:microsoft.com/office/officeart/2005/8/layout/orgChart1"/>
    <dgm:cxn modelId="{94D20227-C0A4-4442-81DE-C08472AE3244}" type="presParOf" srcId="{39AB398E-1488-49CA-8FDD-54E92710146C}" destId="{28A35CE5-C3C2-45FF-A563-F6AB02A5801E}" srcOrd="1" destOrd="0" presId="urn:microsoft.com/office/officeart/2005/8/layout/orgChart1"/>
    <dgm:cxn modelId="{15304068-A457-44D7-BA73-BDB5ACE842B6}" type="presParOf" srcId="{B4337D25-ED9B-493B-B35C-8F15FFA2ECCB}" destId="{A597D9E0-90F6-4271-9782-030029966F69}" srcOrd="1" destOrd="0" presId="urn:microsoft.com/office/officeart/2005/8/layout/orgChart1"/>
    <dgm:cxn modelId="{FFDEDCC2-2F7F-428E-ABAE-7CC18D81350F}" type="presParOf" srcId="{B4337D25-ED9B-493B-B35C-8F15FFA2ECCB}" destId="{83027ABA-1244-49F6-980D-491F0235324E}" srcOrd="2" destOrd="0" presId="urn:microsoft.com/office/officeart/2005/8/layout/orgChart1"/>
    <dgm:cxn modelId="{E3AB171E-24CF-40ED-977B-B8A472E4CF92}" type="presParOf" srcId="{97DC5349-740D-4E94-BA3F-B64E2CFD97EE}" destId="{2CAE324D-0896-4B55-B09D-63E0F43584B0}" srcOrd="4" destOrd="0" presId="urn:microsoft.com/office/officeart/2005/8/layout/orgChart1"/>
    <dgm:cxn modelId="{E4518EF4-3B77-44F1-B2A4-D9ECDEFFC6C9}" type="presParOf" srcId="{97DC5349-740D-4E94-BA3F-B64E2CFD97EE}" destId="{F3F6C9BE-D9FE-40FD-936C-3D23BAD4B04C}" srcOrd="5" destOrd="0" presId="urn:microsoft.com/office/officeart/2005/8/layout/orgChart1"/>
    <dgm:cxn modelId="{E19C6977-9221-4DD7-839D-AA4972542D81}" type="presParOf" srcId="{F3F6C9BE-D9FE-40FD-936C-3D23BAD4B04C}" destId="{F9789C5A-9164-4559-87CB-ED5C70BEFA7F}" srcOrd="0" destOrd="0" presId="urn:microsoft.com/office/officeart/2005/8/layout/orgChart1"/>
    <dgm:cxn modelId="{C6542C9C-AC22-41E3-A2A7-E18557D40A7D}" type="presParOf" srcId="{F9789C5A-9164-4559-87CB-ED5C70BEFA7F}" destId="{66E6E9C9-059A-4808-8A90-FDF73532D366}" srcOrd="0" destOrd="0" presId="urn:microsoft.com/office/officeart/2005/8/layout/orgChart1"/>
    <dgm:cxn modelId="{B4432C4C-9AC5-46DE-9E13-8DF49444094E}" type="presParOf" srcId="{F9789C5A-9164-4559-87CB-ED5C70BEFA7F}" destId="{DB502D23-6C39-46D0-AC15-B59E388A183F}" srcOrd="1" destOrd="0" presId="urn:microsoft.com/office/officeart/2005/8/layout/orgChart1"/>
    <dgm:cxn modelId="{B04A1B17-EAC8-4009-9222-A3350B1940CA}" type="presParOf" srcId="{F3F6C9BE-D9FE-40FD-936C-3D23BAD4B04C}" destId="{DDCB0515-7D43-45A3-AC9D-74B25EB21DF7}" srcOrd="1" destOrd="0" presId="urn:microsoft.com/office/officeart/2005/8/layout/orgChart1"/>
    <dgm:cxn modelId="{917CF0D8-80B1-4F80-846D-D1BC05F7B7FB}" type="presParOf" srcId="{F3F6C9BE-D9FE-40FD-936C-3D23BAD4B04C}" destId="{CFAF14C6-70D0-4113-9D70-0277A378A05C}" srcOrd="2" destOrd="0" presId="urn:microsoft.com/office/officeart/2005/8/layout/orgChart1"/>
    <dgm:cxn modelId="{C4144533-A200-4BD4-B099-4D16FBB8D5D7}" type="presParOf" srcId="{B079CB15-852E-4BDC-A4D2-7B1585DFE7F2}" destId="{98208699-2E16-424A-8694-192DBF16B77C}" srcOrd="2" destOrd="0" presId="urn:microsoft.com/office/officeart/2005/8/layout/orgChart1"/>
    <dgm:cxn modelId="{B47262E6-2A08-4DE7-839F-EBD216848F93}" type="presParOf" srcId="{EF1C92E2-0EA4-4F6C-8741-E3A9178547F6}" destId="{15B8F0CB-B8CC-4950-A31A-EB5CB9DEE23E}" srcOrd="10" destOrd="0" presId="urn:microsoft.com/office/officeart/2005/8/layout/orgChart1"/>
    <dgm:cxn modelId="{051FCC68-2A22-4369-9A07-D0F8D50790FA}" type="presParOf" srcId="{EF1C92E2-0EA4-4F6C-8741-E3A9178547F6}" destId="{E4433030-A786-4A2A-B1CB-B5696FDA8762}" srcOrd="11" destOrd="0" presId="urn:microsoft.com/office/officeart/2005/8/layout/orgChart1"/>
    <dgm:cxn modelId="{1C2003C6-62EF-4F2E-A0AB-34441CFF223C}" type="presParOf" srcId="{E4433030-A786-4A2A-B1CB-B5696FDA8762}" destId="{A1FC2F8B-A21A-48BB-99D7-5CEA4CD810EE}" srcOrd="0" destOrd="0" presId="urn:microsoft.com/office/officeart/2005/8/layout/orgChart1"/>
    <dgm:cxn modelId="{089AEB1C-BA59-4D74-B4ED-0533B07D2F9D}" type="presParOf" srcId="{A1FC2F8B-A21A-48BB-99D7-5CEA4CD810EE}" destId="{634C2434-BC20-4E96-9789-69543B5C6A69}" srcOrd="0" destOrd="0" presId="urn:microsoft.com/office/officeart/2005/8/layout/orgChart1"/>
    <dgm:cxn modelId="{948F5BA2-F339-4450-B987-1785374131DA}" type="presParOf" srcId="{A1FC2F8B-A21A-48BB-99D7-5CEA4CD810EE}" destId="{C146BC73-8F24-4849-A601-CE7B268991BC}" srcOrd="1" destOrd="0" presId="urn:microsoft.com/office/officeart/2005/8/layout/orgChart1"/>
    <dgm:cxn modelId="{CAC28047-271B-4934-A7FA-65FF68F5942A}" type="presParOf" srcId="{E4433030-A786-4A2A-B1CB-B5696FDA8762}" destId="{04B61657-3D47-4DE0-8E33-59FA2E5A5E73}" srcOrd="1" destOrd="0" presId="urn:microsoft.com/office/officeart/2005/8/layout/orgChart1"/>
    <dgm:cxn modelId="{E77880E9-C97E-41EA-A3DA-7D70DB975CA1}" type="presParOf" srcId="{04B61657-3D47-4DE0-8E33-59FA2E5A5E73}" destId="{4493D324-8A5E-4FD0-8E05-EAF65DE25837}" srcOrd="0" destOrd="0" presId="urn:microsoft.com/office/officeart/2005/8/layout/orgChart1"/>
    <dgm:cxn modelId="{5DCF2947-22AC-4420-B869-AE3EDAAD147E}" type="presParOf" srcId="{04B61657-3D47-4DE0-8E33-59FA2E5A5E73}" destId="{C703DD9A-196F-4B31-B7E6-1A575F894326}" srcOrd="1" destOrd="0" presId="urn:microsoft.com/office/officeart/2005/8/layout/orgChart1"/>
    <dgm:cxn modelId="{D6ECC385-4C1F-493C-A4BD-12A3DE1D3A12}" type="presParOf" srcId="{C703DD9A-196F-4B31-B7E6-1A575F894326}" destId="{69FAD367-C700-452B-B9A2-11D40D1A93C7}" srcOrd="0" destOrd="0" presId="urn:microsoft.com/office/officeart/2005/8/layout/orgChart1"/>
    <dgm:cxn modelId="{2A73485E-BA8A-49DF-A75B-9EC9B27FAD5D}" type="presParOf" srcId="{69FAD367-C700-452B-B9A2-11D40D1A93C7}" destId="{551724E2-1574-424F-B9AB-E48BA462562B}" srcOrd="0" destOrd="0" presId="urn:microsoft.com/office/officeart/2005/8/layout/orgChart1"/>
    <dgm:cxn modelId="{6D62D253-B8EF-4FE2-9E7C-B6FC01FFD302}" type="presParOf" srcId="{69FAD367-C700-452B-B9A2-11D40D1A93C7}" destId="{DA707B0A-9C46-4E8E-828E-7D365574E217}" srcOrd="1" destOrd="0" presId="urn:microsoft.com/office/officeart/2005/8/layout/orgChart1"/>
    <dgm:cxn modelId="{BED95ABA-717E-40F5-A9D3-5E4BDCCDE9A4}" type="presParOf" srcId="{C703DD9A-196F-4B31-B7E6-1A575F894326}" destId="{0876A021-8AE2-4F88-BC8D-71DEE9D993AC}" srcOrd="1" destOrd="0" presId="urn:microsoft.com/office/officeart/2005/8/layout/orgChart1"/>
    <dgm:cxn modelId="{E66E59F4-E049-491C-B8EF-D9FE548BF82A}" type="presParOf" srcId="{C703DD9A-196F-4B31-B7E6-1A575F894326}" destId="{FDB79ACF-D967-4263-B586-BDF9F764EBB3}" srcOrd="2" destOrd="0" presId="urn:microsoft.com/office/officeart/2005/8/layout/orgChart1"/>
    <dgm:cxn modelId="{4C8AF17C-397C-4700-B56E-EB5A5A87B8D4}" type="presParOf" srcId="{04B61657-3D47-4DE0-8E33-59FA2E5A5E73}" destId="{18BE9CCC-8238-488E-9099-75CA83669483}" srcOrd="2" destOrd="0" presId="urn:microsoft.com/office/officeart/2005/8/layout/orgChart1"/>
    <dgm:cxn modelId="{15527BA8-F99A-4621-A6CC-CC196418731B}" type="presParOf" srcId="{04B61657-3D47-4DE0-8E33-59FA2E5A5E73}" destId="{A999C330-CF3D-4B13-A70C-DB4E2575083A}" srcOrd="3" destOrd="0" presId="urn:microsoft.com/office/officeart/2005/8/layout/orgChart1"/>
    <dgm:cxn modelId="{E9B5DECA-50AB-4865-83BB-AD1C9262DB92}" type="presParOf" srcId="{A999C330-CF3D-4B13-A70C-DB4E2575083A}" destId="{A6369A8A-8770-41A5-8731-4BE33E4A3B31}" srcOrd="0" destOrd="0" presId="urn:microsoft.com/office/officeart/2005/8/layout/orgChart1"/>
    <dgm:cxn modelId="{08AD6514-0E45-4F6A-8182-6AB9D67DFE31}" type="presParOf" srcId="{A6369A8A-8770-41A5-8731-4BE33E4A3B31}" destId="{EA7C82C3-8888-4028-BB71-6BC35DA5EE1A}" srcOrd="0" destOrd="0" presId="urn:microsoft.com/office/officeart/2005/8/layout/orgChart1"/>
    <dgm:cxn modelId="{BF8970FB-72F6-4181-9153-651414BC4083}" type="presParOf" srcId="{A6369A8A-8770-41A5-8731-4BE33E4A3B31}" destId="{7EA5C5F7-418A-49C1-8B2B-F601EEB9D09F}" srcOrd="1" destOrd="0" presId="urn:microsoft.com/office/officeart/2005/8/layout/orgChart1"/>
    <dgm:cxn modelId="{4850A8D7-4202-48D8-8FB6-BA5A535389C2}" type="presParOf" srcId="{A999C330-CF3D-4B13-A70C-DB4E2575083A}" destId="{50A7220A-74B5-4615-86B2-3250EBE9B289}" srcOrd="1" destOrd="0" presId="urn:microsoft.com/office/officeart/2005/8/layout/orgChart1"/>
    <dgm:cxn modelId="{45B1A414-A168-424F-A08C-5F1F2541E6DE}" type="presParOf" srcId="{A999C330-CF3D-4B13-A70C-DB4E2575083A}" destId="{8327E11F-3ABC-48E0-964B-E693F34DE88C}" srcOrd="2" destOrd="0" presId="urn:microsoft.com/office/officeart/2005/8/layout/orgChart1"/>
    <dgm:cxn modelId="{8E6C3F36-837D-4F0A-B671-48FE9B9B9EEA}" type="presParOf" srcId="{04B61657-3D47-4DE0-8E33-59FA2E5A5E73}" destId="{8D38440F-AF8E-4AEF-8C66-C6E07BCB0DA9}" srcOrd="4" destOrd="0" presId="urn:microsoft.com/office/officeart/2005/8/layout/orgChart1"/>
    <dgm:cxn modelId="{36BB8AF0-F582-4F34-8155-BC1D027E0A4E}" type="presParOf" srcId="{04B61657-3D47-4DE0-8E33-59FA2E5A5E73}" destId="{BB983C70-99D0-4B5E-A7FC-E0A5FF52FDB3}" srcOrd="5" destOrd="0" presId="urn:microsoft.com/office/officeart/2005/8/layout/orgChart1"/>
    <dgm:cxn modelId="{7CFA5B58-EEBE-4794-AE61-D783AA575E17}" type="presParOf" srcId="{BB983C70-99D0-4B5E-A7FC-E0A5FF52FDB3}" destId="{91F8349D-0321-497F-B8FA-747AA05BCA20}" srcOrd="0" destOrd="0" presId="urn:microsoft.com/office/officeart/2005/8/layout/orgChart1"/>
    <dgm:cxn modelId="{3EE3A340-2A4A-43DA-9865-60243B645651}" type="presParOf" srcId="{91F8349D-0321-497F-B8FA-747AA05BCA20}" destId="{6DACDADF-22A3-4265-9D4F-95569879D74A}" srcOrd="0" destOrd="0" presId="urn:microsoft.com/office/officeart/2005/8/layout/orgChart1"/>
    <dgm:cxn modelId="{E53D1711-ABC7-40F4-B998-32D385A0A7F0}" type="presParOf" srcId="{91F8349D-0321-497F-B8FA-747AA05BCA20}" destId="{83051948-0E9B-4B8C-BEA6-B43F38FD2350}" srcOrd="1" destOrd="0" presId="urn:microsoft.com/office/officeart/2005/8/layout/orgChart1"/>
    <dgm:cxn modelId="{8863245A-ECAB-461B-A8DD-8B9D70CB724E}" type="presParOf" srcId="{BB983C70-99D0-4B5E-A7FC-E0A5FF52FDB3}" destId="{B3D4DF41-32D2-4D76-95CC-54AE5E3BFC65}" srcOrd="1" destOrd="0" presId="urn:microsoft.com/office/officeart/2005/8/layout/orgChart1"/>
    <dgm:cxn modelId="{8373878E-B1C8-4AFE-9F68-1893393CD8A5}" type="presParOf" srcId="{BB983C70-99D0-4B5E-A7FC-E0A5FF52FDB3}" destId="{BE8FA97B-70C0-4BBA-BCD5-50B07DFE19E8}" srcOrd="2" destOrd="0" presId="urn:microsoft.com/office/officeart/2005/8/layout/orgChart1"/>
    <dgm:cxn modelId="{8F66ED30-D498-4D8B-9FB0-FEC83EE9A2E5}" type="presParOf" srcId="{E4433030-A786-4A2A-B1CB-B5696FDA8762}" destId="{28F86096-605B-4A2C-909A-1A22F82BE522}" srcOrd="2" destOrd="0" presId="urn:microsoft.com/office/officeart/2005/8/layout/orgChart1"/>
    <dgm:cxn modelId="{E870F362-8019-468A-9F4F-02AF48C403F2}" type="presParOf" srcId="{EF1C92E2-0EA4-4F6C-8741-E3A9178547F6}" destId="{5B1AC9B6-E43E-4796-BB86-9F8DAB670C33}" srcOrd="12" destOrd="0" presId="urn:microsoft.com/office/officeart/2005/8/layout/orgChart1"/>
    <dgm:cxn modelId="{F09AC632-6582-4412-B522-20BB6E2DD77A}" type="presParOf" srcId="{EF1C92E2-0EA4-4F6C-8741-E3A9178547F6}" destId="{A834ADC9-7B3D-4862-B965-894CAD82A786}" srcOrd="13" destOrd="0" presId="urn:microsoft.com/office/officeart/2005/8/layout/orgChart1"/>
    <dgm:cxn modelId="{1C64C2C9-E423-4D3B-B2D4-78E39BAA267D}" type="presParOf" srcId="{A834ADC9-7B3D-4862-B965-894CAD82A786}" destId="{97BD324E-5B3B-4332-B628-066A9C28BFF5}" srcOrd="0" destOrd="0" presId="urn:microsoft.com/office/officeart/2005/8/layout/orgChart1"/>
    <dgm:cxn modelId="{C70874E3-71A6-421D-A0C4-2C63CFD57F21}" type="presParOf" srcId="{97BD324E-5B3B-4332-B628-066A9C28BFF5}" destId="{5BB55B70-E34B-4A2F-A595-C1E24D0C4DEE}" srcOrd="0" destOrd="0" presId="urn:microsoft.com/office/officeart/2005/8/layout/orgChart1"/>
    <dgm:cxn modelId="{27D233C5-16FF-4375-BCA6-2C2DB16A0C78}" type="presParOf" srcId="{97BD324E-5B3B-4332-B628-066A9C28BFF5}" destId="{9FCDCE16-A587-4B8D-A0A4-4A1EE746EDB3}" srcOrd="1" destOrd="0" presId="urn:microsoft.com/office/officeart/2005/8/layout/orgChart1"/>
    <dgm:cxn modelId="{AB1CBDC0-27BF-4EA2-A630-4481510ACE04}" type="presParOf" srcId="{A834ADC9-7B3D-4862-B965-894CAD82A786}" destId="{9227A3A4-AE50-4240-AB29-6A060C79FB80}" srcOrd="1" destOrd="0" presId="urn:microsoft.com/office/officeart/2005/8/layout/orgChart1"/>
    <dgm:cxn modelId="{6576CEC9-2C95-4C0F-B346-F92BF2025E12}" type="presParOf" srcId="{9227A3A4-AE50-4240-AB29-6A060C79FB80}" destId="{37F56384-146D-4AC3-B2FE-BA29EA4955EE}" srcOrd="0" destOrd="0" presId="urn:microsoft.com/office/officeart/2005/8/layout/orgChart1"/>
    <dgm:cxn modelId="{3907D1FE-4FA6-41E2-B0DF-8C021D083536}" type="presParOf" srcId="{9227A3A4-AE50-4240-AB29-6A060C79FB80}" destId="{00261567-081B-4181-9903-A17B38A18520}" srcOrd="1" destOrd="0" presId="urn:microsoft.com/office/officeart/2005/8/layout/orgChart1"/>
    <dgm:cxn modelId="{5BB7EE99-71C3-49A3-80B1-EE39D8116B19}" type="presParOf" srcId="{00261567-081B-4181-9903-A17B38A18520}" destId="{D689DF87-7103-4911-80CE-8D0A85799A64}" srcOrd="0" destOrd="0" presId="urn:microsoft.com/office/officeart/2005/8/layout/orgChart1"/>
    <dgm:cxn modelId="{F17282A3-326C-4D8C-8199-AE8B7B0D6C5C}" type="presParOf" srcId="{D689DF87-7103-4911-80CE-8D0A85799A64}" destId="{8A281F4E-9B22-4A68-B3BD-8D3A071D16DD}" srcOrd="0" destOrd="0" presId="urn:microsoft.com/office/officeart/2005/8/layout/orgChart1"/>
    <dgm:cxn modelId="{51F0C284-D3DA-4EF3-9583-883D57D14BAE}" type="presParOf" srcId="{D689DF87-7103-4911-80CE-8D0A85799A64}" destId="{76E2E500-B94C-4608-8556-D8773D67008F}" srcOrd="1" destOrd="0" presId="urn:microsoft.com/office/officeart/2005/8/layout/orgChart1"/>
    <dgm:cxn modelId="{DC63E3D4-479D-4D6A-8437-CB08549E8E6C}" type="presParOf" srcId="{00261567-081B-4181-9903-A17B38A18520}" destId="{1266EFC1-5743-4497-BAD3-AB77C5F482EF}" srcOrd="1" destOrd="0" presId="urn:microsoft.com/office/officeart/2005/8/layout/orgChart1"/>
    <dgm:cxn modelId="{FA10BD33-6157-4BE6-A3D8-CBE4757013E7}" type="presParOf" srcId="{00261567-081B-4181-9903-A17B38A18520}" destId="{7FBC86D0-574C-4C31-A80D-922E929750CC}" srcOrd="2" destOrd="0" presId="urn:microsoft.com/office/officeart/2005/8/layout/orgChart1"/>
    <dgm:cxn modelId="{02D17B18-8724-4315-BA6A-D5D19D8B8475}" type="presParOf" srcId="{9227A3A4-AE50-4240-AB29-6A060C79FB80}" destId="{520E7028-C347-489D-AA46-3AA906A3E72D}" srcOrd="2" destOrd="0" presId="urn:microsoft.com/office/officeart/2005/8/layout/orgChart1"/>
    <dgm:cxn modelId="{40216741-F83E-49E4-B574-96A5D5E485C1}" type="presParOf" srcId="{9227A3A4-AE50-4240-AB29-6A060C79FB80}" destId="{8692A1BF-AA31-4B7D-BE5E-C8E3B95C4A4B}" srcOrd="3" destOrd="0" presId="urn:microsoft.com/office/officeart/2005/8/layout/orgChart1"/>
    <dgm:cxn modelId="{EF73EE00-E7E9-4E8D-A3E5-473A82A15167}" type="presParOf" srcId="{8692A1BF-AA31-4B7D-BE5E-C8E3B95C4A4B}" destId="{F80997E1-CBC7-4AAA-95BC-18B5E40D8787}" srcOrd="0" destOrd="0" presId="urn:microsoft.com/office/officeart/2005/8/layout/orgChart1"/>
    <dgm:cxn modelId="{CCB83557-118D-4017-988B-EBAB5D436D34}" type="presParOf" srcId="{F80997E1-CBC7-4AAA-95BC-18B5E40D8787}" destId="{B690E354-AD7A-4BB8-B2EE-A3CCA5C7162C}" srcOrd="0" destOrd="0" presId="urn:microsoft.com/office/officeart/2005/8/layout/orgChart1"/>
    <dgm:cxn modelId="{5A836858-1D62-4D79-85EE-383226F6772A}" type="presParOf" srcId="{F80997E1-CBC7-4AAA-95BC-18B5E40D8787}" destId="{19223BA5-69E5-4073-B961-65F9E984C059}" srcOrd="1" destOrd="0" presId="urn:microsoft.com/office/officeart/2005/8/layout/orgChart1"/>
    <dgm:cxn modelId="{C2B3BF6B-AFE0-4983-9EE9-9821E4B9A2E1}" type="presParOf" srcId="{8692A1BF-AA31-4B7D-BE5E-C8E3B95C4A4B}" destId="{E7BDA98C-4DD7-4801-9CC9-D1A6B27C2CA0}" srcOrd="1" destOrd="0" presId="urn:microsoft.com/office/officeart/2005/8/layout/orgChart1"/>
    <dgm:cxn modelId="{1CC956D4-26F9-4841-AD7F-2649C9B1217D}" type="presParOf" srcId="{8692A1BF-AA31-4B7D-BE5E-C8E3B95C4A4B}" destId="{94A7AD68-123A-4352-AE2B-4DBBA62D3185}" srcOrd="2" destOrd="0" presId="urn:microsoft.com/office/officeart/2005/8/layout/orgChart1"/>
    <dgm:cxn modelId="{D25281FC-ED0B-4060-8F3A-7FBCDA29DC5A}" type="presParOf" srcId="{9227A3A4-AE50-4240-AB29-6A060C79FB80}" destId="{922235E6-E8C4-4067-82CA-F76B6719BC7F}" srcOrd="4" destOrd="0" presId="urn:microsoft.com/office/officeart/2005/8/layout/orgChart1"/>
    <dgm:cxn modelId="{4FE94BA5-EF6C-4497-B7ED-1D3DD5E6AC34}" type="presParOf" srcId="{9227A3A4-AE50-4240-AB29-6A060C79FB80}" destId="{71EF9543-EC1D-47BD-88C3-01E007B31A45}" srcOrd="5" destOrd="0" presId="urn:microsoft.com/office/officeart/2005/8/layout/orgChart1"/>
    <dgm:cxn modelId="{E35B0169-2E2E-4B73-B8B0-C6B942503FB2}" type="presParOf" srcId="{71EF9543-EC1D-47BD-88C3-01E007B31A45}" destId="{7BE83F3B-6AC5-46CF-B4D0-02BAF96E743C}" srcOrd="0" destOrd="0" presId="urn:microsoft.com/office/officeart/2005/8/layout/orgChart1"/>
    <dgm:cxn modelId="{1A2FF9FC-3E52-4AD6-A569-8155F2500621}" type="presParOf" srcId="{7BE83F3B-6AC5-46CF-B4D0-02BAF96E743C}" destId="{6AD927B0-2375-432F-90B0-659348CF08DA}" srcOrd="0" destOrd="0" presId="urn:microsoft.com/office/officeart/2005/8/layout/orgChart1"/>
    <dgm:cxn modelId="{98C1E29C-BE07-47D6-93F4-330F2331A9A5}" type="presParOf" srcId="{7BE83F3B-6AC5-46CF-B4D0-02BAF96E743C}" destId="{F574646F-7CF3-421D-96BB-8EA9462D774F}" srcOrd="1" destOrd="0" presId="urn:microsoft.com/office/officeart/2005/8/layout/orgChart1"/>
    <dgm:cxn modelId="{9FB3B752-3A15-4D61-9AE1-E75ED5EA62A1}" type="presParOf" srcId="{71EF9543-EC1D-47BD-88C3-01E007B31A45}" destId="{254CA709-C465-48B7-97E8-7B8C350BC9CF}" srcOrd="1" destOrd="0" presId="urn:microsoft.com/office/officeart/2005/8/layout/orgChart1"/>
    <dgm:cxn modelId="{3CDAA3CB-C8D9-4971-A03B-5B30F31E3A27}" type="presParOf" srcId="{71EF9543-EC1D-47BD-88C3-01E007B31A45}" destId="{B19308A2-6446-4A6C-A637-49A7DA59BD6B}" srcOrd="2" destOrd="0" presId="urn:microsoft.com/office/officeart/2005/8/layout/orgChart1"/>
    <dgm:cxn modelId="{8B807C06-5DDE-4896-A348-F5CBC1BBF23E}" type="presParOf" srcId="{A834ADC9-7B3D-4862-B965-894CAD82A786}" destId="{251D0D95-51BC-41D5-B0B2-5CB38E98181F}" srcOrd="2" destOrd="0" presId="urn:microsoft.com/office/officeart/2005/8/layout/orgChart1"/>
    <dgm:cxn modelId="{4613C055-988D-4D69-85BF-A245A72B5287}" type="presParOf" srcId="{EF1C92E2-0EA4-4F6C-8741-E3A9178547F6}" destId="{1B49077C-1370-471F-81F7-907898600376}" srcOrd="14" destOrd="0" presId="urn:microsoft.com/office/officeart/2005/8/layout/orgChart1"/>
    <dgm:cxn modelId="{704D0EDD-B445-4910-8424-66EF784D13A1}" type="presParOf" srcId="{EF1C92E2-0EA4-4F6C-8741-E3A9178547F6}" destId="{51F28096-624C-48F2-A244-E0731C37B89D}" srcOrd="15" destOrd="0" presId="urn:microsoft.com/office/officeart/2005/8/layout/orgChart1"/>
    <dgm:cxn modelId="{BE017301-6F93-447A-AD7A-8BACA75590D6}" type="presParOf" srcId="{51F28096-624C-48F2-A244-E0731C37B89D}" destId="{1292B9BC-15D1-4B86-A228-62C7886301A2}" srcOrd="0" destOrd="0" presId="urn:microsoft.com/office/officeart/2005/8/layout/orgChart1"/>
    <dgm:cxn modelId="{8E19EFBF-A614-4E9E-AE04-E46B26F77954}" type="presParOf" srcId="{1292B9BC-15D1-4B86-A228-62C7886301A2}" destId="{86FCDDAE-EAF4-4BFF-9C05-C9526317934B}" srcOrd="0" destOrd="0" presId="urn:microsoft.com/office/officeart/2005/8/layout/orgChart1"/>
    <dgm:cxn modelId="{4A87CE13-5E1C-46B0-B644-1513CE7C71C9}" type="presParOf" srcId="{1292B9BC-15D1-4B86-A228-62C7886301A2}" destId="{BCAC3CBC-D189-4A84-835A-ED26CE9B5083}" srcOrd="1" destOrd="0" presId="urn:microsoft.com/office/officeart/2005/8/layout/orgChart1"/>
    <dgm:cxn modelId="{5032076D-002F-458D-8A1B-CEBF711D131A}" type="presParOf" srcId="{51F28096-624C-48F2-A244-E0731C37B89D}" destId="{E7555016-C905-4059-AC75-E75D47860502}" srcOrd="1" destOrd="0" presId="urn:microsoft.com/office/officeart/2005/8/layout/orgChart1"/>
    <dgm:cxn modelId="{6B6A46AE-324C-41E6-8EAB-FC5B8524C1EE}" type="presParOf" srcId="{E7555016-C905-4059-AC75-E75D47860502}" destId="{3EFD6AED-8D9C-49A9-96A9-3AF4F2ADC103}" srcOrd="0" destOrd="0" presId="urn:microsoft.com/office/officeart/2005/8/layout/orgChart1"/>
    <dgm:cxn modelId="{F152774B-48F7-421A-AE65-638983D663C5}" type="presParOf" srcId="{E7555016-C905-4059-AC75-E75D47860502}" destId="{49035ABD-2A59-4B6F-B229-189F608D3976}" srcOrd="1" destOrd="0" presId="urn:microsoft.com/office/officeart/2005/8/layout/orgChart1"/>
    <dgm:cxn modelId="{BFEDE93C-6147-4E9F-A076-144E0DF99E08}" type="presParOf" srcId="{49035ABD-2A59-4B6F-B229-189F608D3976}" destId="{0843B3EB-BEBF-4B48-A793-3FD8EE7E7C69}" srcOrd="0" destOrd="0" presId="urn:microsoft.com/office/officeart/2005/8/layout/orgChart1"/>
    <dgm:cxn modelId="{24D1E4A8-908C-476B-8BEA-F171929B8959}" type="presParOf" srcId="{0843B3EB-BEBF-4B48-A793-3FD8EE7E7C69}" destId="{6F7F9BF4-D4BC-491B-AC6D-C944954B2CBD}" srcOrd="0" destOrd="0" presId="urn:microsoft.com/office/officeart/2005/8/layout/orgChart1"/>
    <dgm:cxn modelId="{57EB0210-6A28-4C07-BF9E-266F81079EC4}" type="presParOf" srcId="{0843B3EB-BEBF-4B48-A793-3FD8EE7E7C69}" destId="{1AA82D38-89AC-4ED1-97E4-B36B4E5B33FB}" srcOrd="1" destOrd="0" presId="urn:microsoft.com/office/officeart/2005/8/layout/orgChart1"/>
    <dgm:cxn modelId="{A87E06CC-E16D-457C-A79E-7CD8AF55E0AE}" type="presParOf" srcId="{49035ABD-2A59-4B6F-B229-189F608D3976}" destId="{1466778F-A389-4B41-B36B-76704EFB507C}" srcOrd="1" destOrd="0" presId="urn:microsoft.com/office/officeart/2005/8/layout/orgChart1"/>
    <dgm:cxn modelId="{3FF217FF-2BD6-43D1-AF82-004CF5B1CC65}" type="presParOf" srcId="{49035ABD-2A59-4B6F-B229-189F608D3976}" destId="{64F72D00-212D-4519-B817-9340441C32FE}" srcOrd="2" destOrd="0" presId="urn:microsoft.com/office/officeart/2005/8/layout/orgChart1"/>
    <dgm:cxn modelId="{DD66BD61-9E6C-45AE-B33A-A3C8322B44F0}" type="presParOf" srcId="{E7555016-C905-4059-AC75-E75D47860502}" destId="{FB501A1F-BF53-4563-8645-59A60C9EDABC}" srcOrd="2" destOrd="0" presId="urn:microsoft.com/office/officeart/2005/8/layout/orgChart1"/>
    <dgm:cxn modelId="{88CFCADC-2669-4FA0-BF9A-CED27D7A095B}" type="presParOf" srcId="{E7555016-C905-4059-AC75-E75D47860502}" destId="{69C54FCB-BD46-474B-98B5-5DDC8C6D1D74}" srcOrd="3" destOrd="0" presId="urn:microsoft.com/office/officeart/2005/8/layout/orgChart1"/>
    <dgm:cxn modelId="{4C01FBFC-CA99-4716-96C6-0AECABBDD438}" type="presParOf" srcId="{69C54FCB-BD46-474B-98B5-5DDC8C6D1D74}" destId="{F0087658-7D40-47A4-8F55-DC3ACE8791EA}" srcOrd="0" destOrd="0" presId="urn:microsoft.com/office/officeart/2005/8/layout/orgChart1"/>
    <dgm:cxn modelId="{FC7202F4-C9A0-4DF1-AE5A-384AEB54CC82}" type="presParOf" srcId="{F0087658-7D40-47A4-8F55-DC3ACE8791EA}" destId="{B4600AFD-3400-4F33-89A3-DF09F81EC292}" srcOrd="0" destOrd="0" presId="urn:microsoft.com/office/officeart/2005/8/layout/orgChart1"/>
    <dgm:cxn modelId="{AD016762-53E6-41A0-A9BC-9A41E673F003}" type="presParOf" srcId="{F0087658-7D40-47A4-8F55-DC3ACE8791EA}" destId="{68CFD1DF-C585-4133-9D50-37BBF94C8C3B}" srcOrd="1" destOrd="0" presId="urn:microsoft.com/office/officeart/2005/8/layout/orgChart1"/>
    <dgm:cxn modelId="{C365AAAC-FEBD-44B1-A6AB-CD70778D0507}" type="presParOf" srcId="{69C54FCB-BD46-474B-98B5-5DDC8C6D1D74}" destId="{495DF3A2-4C58-46F3-81DA-3D79B8235E84}" srcOrd="1" destOrd="0" presId="urn:microsoft.com/office/officeart/2005/8/layout/orgChart1"/>
    <dgm:cxn modelId="{03452B1C-670C-4FDF-8BA1-AD8A43ACAC4E}" type="presParOf" srcId="{69C54FCB-BD46-474B-98B5-5DDC8C6D1D74}" destId="{D8786F92-B480-4038-B1FF-19B308B61A1E}" srcOrd="2" destOrd="0" presId="urn:microsoft.com/office/officeart/2005/8/layout/orgChart1"/>
    <dgm:cxn modelId="{E1627E57-5B75-41DC-BD23-EED166FF3050}" type="presParOf" srcId="{E7555016-C905-4059-AC75-E75D47860502}" destId="{7E762F95-B88E-4FDF-990F-731803CBCF45}" srcOrd="4" destOrd="0" presId="urn:microsoft.com/office/officeart/2005/8/layout/orgChart1"/>
    <dgm:cxn modelId="{8892F93C-79EA-49F0-919A-34C0A6BCA1CA}" type="presParOf" srcId="{E7555016-C905-4059-AC75-E75D47860502}" destId="{F97FDB71-F5AE-4F63-9684-C04ED49490D4}" srcOrd="5" destOrd="0" presId="urn:microsoft.com/office/officeart/2005/8/layout/orgChart1"/>
    <dgm:cxn modelId="{04FBDFC4-5B73-4B02-9AF8-F55DE8884525}" type="presParOf" srcId="{F97FDB71-F5AE-4F63-9684-C04ED49490D4}" destId="{3F18B928-6B18-4C05-B556-35A880BF5B59}" srcOrd="0" destOrd="0" presId="urn:microsoft.com/office/officeart/2005/8/layout/orgChart1"/>
    <dgm:cxn modelId="{A68A83D5-CE39-4ED5-B9A3-521E12055C15}" type="presParOf" srcId="{3F18B928-6B18-4C05-B556-35A880BF5B59}" destId="{7ED11318-8550-4C08-B9FC-2DC5C4F03730}" srcOrd="0" destOrd="0" presId="urn:microsoft.com/office/officeart/2005/8/layout/orgChart1"/>
    <dgm:cxn modelId="{E47CFA34-52AC-4911-9734-53C43C845847}" type="presParOf" srcId="{3F18B928-6B18-4C05-B556-35A880BF5B59}" destId="{9A51F83A-3980-4AE6-A637-455BC9D5E65E}" srcOrd="1" destOrd="0" presId="urn:microsoft.com/office/officeart/2005/8/layout/orgChart1"/>
    <dgm:cxn modelId="{B58C86F2-0913-4C28-B6C2-8B852061EB25}" type="presParOf" srcId="{F97FDB71-F5AE-4F63-9684-C04ED49490D4}" destId="{1D9019F9-8C6F-4BF1-9CDC-920C6A601367}" srcOrd="1" destOrd="0" presId="urn:microsoft.com/office/officeart/2005/8/layout/orgChart1"/>
    <dgm:cxn modelId="{F0A9CA18-0E4F-48B1-B2AA-B96C7CE1633E}" type="presParOf" srcId="{F97FDB71-F5AE-4F63-9684-C04ED49490D4}" destId="{EEED6439-0E17-4AC9-AA5D-32B147731559}" srcOrd="2" destOrd="0" presId="urn:microsoft.com/office/officeart/2005/8/layout/orgChart1"/>
    <dgm:cxn modelId="{4F1F53C5-17EC-40E7-91B0-9437398B9971}" type="presParOf" srcId="{E7555016-C905-4059-AC75-E75D47860502}" destId="{E1612DA3-2C2D-40FA-AFD9-5589AA8BCE9E}" srcOrd="6" destOrd="0" presId="urn:microsoft.com/office/officeart/2005/8/layout/orgChart1"/>
    <dgm:cxn modelId="{A1A4CAF0-B3E5-451E-86FB-26DA334091B8}" type="presParOf" srcId="{E7555016-C905-4059-AC75-E75D47860502}" destId="{DBBDB4FD-DB2E-436C-80CA-6B242963C24A}" srcOrd="7" destOrd="0" presId="urn:microsoft.com/office/officeart/2005/8/layout/orgChart1"/>
    <dgm:cxn modelId="{1205BBEE-2B78-4C28-8ABE-53D6169C4C0F}" type="presParOf" srcId="{DBBDB4FD-DB2E-436C-80CA-6B242963C24A}" destId="{B973D1E7-0F0B-425B-B163-69B8478642EF}" srcOrd="0" destOrd="0" presId="urn:microsoft.com/office/officeart/2005/8/layout/orgChart1"/>
    <dgm:cxn modelId="{6403DB44-293D-4684-A1CE-2757655E5758}" type="presParOf" srcId="{B973D1E7-0F0B-425B-B163-69B8478642EF}" destId="{275F8C10-7AD9-4244-BB49-E30282F82DE5}" srcOrd="0" destOrd="0" presId="urn:microsoft.com/office/officeart/2005/8/layout/orgChart1"/>
    <dgm:cxn modelId="{09DF9B88-B06A-4CB8-A5D7-A4894D35D326}" type="presParOf" srcId="{B973D1E7-0F0B-425B-B163-69B8478642EF}" destId="{2135820B-42AF-4177-979A-D66B36CF4F35}" srcOrd="1" destOrd="0" presId="urn:microsoft.com/office/officeart/2005/8/layout/orgChart1"/>
    <dgm:cxn modelId="{E3FF7A6F-7039-4E75-A8E4-9DE4ABC553CC}" type="presParOf" srcId="{DBBDB4FD-DB2E-436C-80CA-6B242963C24A}" destId="{1E193782-F179-4A36-A0D0-BA60693E90CB}" srcOrd="1" destOrd="0" presId="urn:microsoft.com/office/officeart/2005/8/layout/orgChart1"/>
    <dgm:cxn modelId="{4704E24C-2622-41AA-A4A6-8FAD8574B569}" type="presParOf" srcId="{DBBDB4FD-DB2E-436C-80CA-6B242963C24A}" destId="{EBDCAB21-807D-414E-A30D-5C96B6832288}" srcOrd="2" destOrd="0" presId="urn:microsoft.com/office/officeart/2005/8/layout/orgChart1"/>
    <dgm:cxn modelId="{E50E4B38-1E12-4294-92A9-3DC44FC9D03E}" type="presParOf" srcId="{51F28096-624C-48F2-A244-E0731C37B89D}" destId="{70139223-E71C-46EA-A1E6-24D2EBF2E643}" srcOrd="2" destOrd="0" presId="urn:microsoft.com/office/officeart/2005/8/layout/orgChart1"/>
    <dgm:cxn modelId="{00EED5F9-5482-41F4-9222-365D8FB43A39}" type="presParOf" srcId="{EF1C92E2-0EA4-4F6C-8741-E3A9178547F6}" destId="{42DECEE1-55AC-4F91-B39B-55875B221497}" srcOrd="16" destOrd="0" presId="urn:microsoft.com/office/officeart/2005/8/layout/orgChart1"/>
    <dgm:cxn modelId="{2CED22E8-9FB2-498D-9052-23DBA81253AC}" type="presParOf" srcId="{EF1C92E2-0EA4-4F6C-8741-E3A9178547F6}" destId="{781407C7-1238-4417-8729-0299C52A949D}" srcOrd="17" destOrd="0" presId="urn:microsoft.com/office/officeart/2005/8/layout/orgChart1"/>
    <dgm:cxn modelId="{D8253D15-E5C5-4432-A7CD-FEA49BF451DF}" type="presParOf" srcId="{781407C7-1238-4417-8729-0299C52A949D}" destId="{6AF94245-0AEF-479D-AA4F-C53D8F78408A}" srcOrd="0" destOrd="0" presId="urn:microsoft.com/office/officeart/2005/8/layout/orgChart1"/>
    <dgm:cxn modelId="{D0B06FA8-BA46-41F0-8B8A-66D2EB29C808}" type="presParOf" srcId="{6AF94245-0AEF-479D-AA4F-C53D8F78408A}" destId="{56A65DEB-536B-48E5-9C89-0FC9358F8CF2}" srcOrd="0" destOrd="0" presId="urn:microsoft.com/office/officeart/2005/8/layout/orgChart1"/>
    <dgm:cxn modelId="{8F33A5A7-FA1C-4D89-8412-336A56C9DBF1}" type="presParOf" srcId="{6AF94245-0AEF-479D-AA4F-C53D8F78408A}" destId="{AE7CD894-89BD-4474-A725-7DB6DBF1D562}" srcOrd="1" destOrd="0" presId="urn:microsoft.com/office/officeart/2005/8/layout/orgChart1"/>
    <dgm:cxn modelId="{4DB329A4-2D88-42B7-A2AF-F343EE3F6004}" type="presParOf" srcId="{781407C7-1238-4417-8729-0299C52A949D}" destId="{D51B6967-AE72-47C5-9BA9-97D656C97B63}" srcOrd="1" destOrd="0" presId="urn:microsoft.com/office/officeart/2005/8/layout/orgChart1"/>
    <dgm:cxn modelId="{0141AE0D-926E-48E3-B796-FE8D9DE34B17}" type="presParOf" srcId="{D51B6967-AE72-47C5-9BA9-97D656C97B63}" destId="{EEEF1EC8-A31B-4810-9BAA-9C763098C4C3}" srcOrd="0" destOrd="0" presId="urn:microsoft.com/office/officeart/2005/8/layout/orgChart1"/>
    <dgm:cxn modelId="{AC1D8CE4-2E65-4092-914C-DC423B670FCF}" type="presParOf" srcId="{D51B6967-AE72-47C5-9BA9-97D656C97B63}" destId="{47DB89C5-298B-4B70-8785-E5EC427DA4BA}" srcOrd="1" destOrd="0" presId="urn:microsoft.com/office/officeart/2005/8/layout/orgChart1"/>
    <dgm:cxn modelId="{B9BE163B-76B7-4440-AB1A-F3D1B8E425B4}" type="presParOf" srcId="{47DB89C5-298B-4B70-8785-E5EC427DA4BA}" destId="{F761D1D2-0EA7-4D77-A3AB-1FDAAD307979}" srcOrd="0" destOrd="0" presId="urn:microsoft.com/office/officeart/2005/8/layout/orgChart1"/>
    <dgm:cxn modelId="{F3C88585-2032-41EA-9C43-542533ED29CE}" type="presParOf" srcId="{F761D1D2-0EA7-4D77-A3AB-1FDAAD307979}" destId="{32B87D84-27A3-43CB-9C38-5DBBDA070AD1}" srcOrd="0" destOrd="0" presId="urn:microsoft.com/office/officeart/2005/8/layout/orgChart1"/>
    <dgm:cxn modelId="{75A47C7E-D070-4F4E-BCC7-A0AE66377059}" type="presParOf" srcId="{F761D1D2-0EA7-4D77-A3AB-1FDAAD307979}" destId="{1B48DC1B-FD96-40E3-BA33-3C1A27DE0956}" srcOrd="1" destOrd="0" presId="urn:microsoft.com/office/officeart/2005/8/layout/orgChart1"/>
    <dgm:cxn modelId="{33B514DD-E785-4088-A18B-EF310B4DE4CD}" type="presParOf" srcId="{47DB89C5-298B-4B70-8785-E5EC427DA4BA}" destId="{980A61C0-F1E8-461B-BFB2-3715A907D2F9}" srcOrd="1" destOrd="0" presId="urn:microsoft.com/office/officeart/2005/8/layout/orgChart1"/>
    <dgm:cxn modelId="{FF996601-DF0B-4C85-91D5-DC6588562BE3}" type="presParOf" srcId="{47DB89C5-298B-4B70-8785-E5EC427DA4BA}" destId="{77D90FF7-A898-4211-BDBC-7B236E0A8E71}" srcOrd="2" destOrd="0" presId="urn:microsoft.com/office/officeart/2005/8/layout/orgChart1"/>
    <dgm:cxn modelId="{A2F4700D-455F-4B31-9CC7-3CA2B8CAD0D4}" type="presParOf" srcId="{D51B6967-AE72-47C5-9BA9-97D656C97B63}" destId="{8216423C-209A-4FDA-91AD-DFBE7F88D98F}" srcOrd="2" destOrd="0" presId="urn:microsoft.com/office/officeart/2005/8/layout/orgChart1"/>
    <dgm:cxn modelId="{31F02514-D0D7-4207-AAE2-336359FDA740}" type="presParOf" srcId="{D51B6967-AE72-47C5-9BA9-97D656C97B63}" destId="{BFFD5D88-4C19-4C87-A377-CECF6E59D46A}" srcOrd="3" destOrd="0" presId="urn:microsoft.com/office/officeart/2005/8/layout/orgChart1"/>
    <dgm:cxn modelId="{371011D3-2C1C-4CAD-9902-25080AF71200}" type="presParOf" srcId="{BFFD5D88-4C19-4C87-A377-CECF6E59D46A}" destId="{ADF014DF-E3CE-4CA4-98A2-5F262ACEC284}" srcOrd="0" destOrd="0" presId="urn:microsoft.com/office/officeart/2005/8/layout/orgChart1"/>
    <dgm:cxn modelId="{1DA0CE6C-F96E-429A-842C-7F93FF8C205B}" type="presParOf" srcId="{ADF014DF-E3CE-4CA4-98A2-5F262ACEC284}" destId="{B14B5BF9-88B0-46D4-96A7-F04726D1C210}" srcOrd="0" destOrd="0" presId="urn:microsoft.com/office/officeart/2005/8/layout/orgChart1"/>
    <dgm:cxn modelId="{4DD3C839-4347-4CC2-BE36-486B6675A021}" type="presParOf" srcId="{ADF014DF-E3CE-4CA4-98A2-5F262ACEC284}" destId="{B2AE9FC3-EFAB-42DD-84DC-F46FBD98914E}" srcOrd="1" destOrd="0" presId="urn:microsoft.com/office/officeart/2005/8/layout/orgChart1"/>
    <dgm:cxn modelId="{C955E478-814D-4A11-8C7A-FECFEC4C431B}" type="presParOf" srcId="{BFFD5D88-4C19-4C87-A377-CECF6E59D46A}" destId="{7165DB24-02B6-4BA5-B437-B09D4C0106B9}" srcOrd="1" destOrd="0" presId="urn:microsoft.com/office/officeart/2005/8/layout/orgChart1"/>
    <dgm:cxn modelId="{B3DEA59D-42B3-4A6D-A657-618E39F81F82}" type="presParOf" srcId="{BFFD5D88-4C19-4C87-A377-CECF6E59D46A}" destId="{67115D4F-AF07-42FC-9CCB-7C366BC7B10F}" srcOrd="2" destOrd="0" presId="urn:microsoft.com/office/officeart/2005/8/layout/orgChart1"/>
    <dgm:cxn modelId="{CDBD0AEF-0F93-4642-9E80-DADD4DF90FBE}" type="presParOf" srcId="{D51B6967-AE72-47C5-9BA9-97D656C97B63}" destId="{FE100417-0ABB-4CFF-BEA7-59C8BEC87474}" srcOrd="4" destOrd="0" presId="urn:microsoft.com/office/officeart/2005/8/layout/orgChart1"/>
    <dgm:cxn modelId="{61382878-87E7-47DE-8C6A-8BA7F9783161}" type="presParOf" srcId="{D51B6967-AE72-47C5-9BA9-97D656C97B63}" destId="{B05F1ADC-7FBF-4D53-A416-C0B3818F743A}" srcOrd="5" destOrd="0" presId="urn:microsoft.com/office/officeart/2005/8/layout/orgChart1"/>
    <dgm:cxn modelId="{D0C33FD7-6B5E-4008-8DBE-0F4A08F8642A}" type="presParOf" srcId="{B05F1ADC-7FBF-4D53-A416-C0B3818F743A}" destId="{337C1DB3-C142-468A-9C55-2C19F98B5503}" srcOrd="0" destOrd="0" presId="urn:microsoft.com/office/officeart/2005/8/layout/orgChart1"/>
    <dgm:cxn modelId="{7459069C-AADD-4443-95B3-71EE6474D347}" type="presParOf" srcId="{337C1DB3-C142-468A-9C55-2C19F98B5503}" destId="{56610034-BA8A-464A-AC38-399F618214D9}" srcOrd="0" destOrd="0" presId="urn:microsoft.com/office/officeart/2005/8/layout/orgChart1"/>
    <dgm:cxn modelId="{835F050E-D726-4CFA-BE89-5BD5EADCF554}" type="presParOf" srcId="{337C1DB3-C142-468A-9C55-2C19F98B5503}" destId="{B7E31669-2CFF-45A9-84DC-0DDDDE22228B}" srcOrd="1" destOrd="0" presId="urn:microsoft.com/office/officeart/2005/8/layout/orgChart1"/>
    <dgm:cxn modelId="{2B41D65C-823D-4A46-845A-45D3D71CC3D9}" type="presParOf" srcId="{B05F1ADC-7FBF-4D53-A416-C0B3818F743A}" destId="{0632D21F-6BB9-43F5-89AA-42B59E8C399C}" srcOrd="1" destOrd="0" presId="urn:microsoft.com/office/officeart/2005/8/layout/orgChart1"/>
    <dgm:cxn modelId="{06D9844F-A4AE-406F-9791-C3B3DCC6FEE7}" type="presParOf" srcId="{B05F1ADC-7FBF-4D53-A416-C0B3818F743A}" destId="{25DA1FD5-C175-4319-83B8-9964936A4E10}" srcOrd="2" destOrd="0" presId="urn:microsoft.com/office/officeart/2005/8/layout/orgChart1"/>
    <dgm:cxn modelId="{635D5038-42EA-4901-A129-DB45F4F59111}" type="presParOf" srcId="{D51B6967-AE72-47C5-9BA9-97D656C97B63}" destId="{4D0066C7-D5D3-4297-81C3-C50EB1900BCC}" srcOrd="6" destOrd="0" presId="urn:microsoft.com/office/officeart/2005/8/layout/orgChart1"/>
    <dgm:cxn modelId="{987D42BD-C34D-4E53-A569-87327E291CFF}" type="presParOf" srcId="{D51B6967-AE72-47C5-9BA9-97D656C97B63}" destId="{896B1736-1576-40A8-8A3A-0748ACB42681}" srcOrd="7" destOrd="0" presId="urn:microsoft.com/office/officeart/2005/8/layout/orgChart1"/>
    <dgm:cxn modelId="{21425277-4C42-4830-AAF0-742440D83016}" type="presParOf" srcId="{896B1736-1576-40A8-8A3A-0748ACB42681}" destId="{19C3556D-8948-46CD-8F0C-D509B3254A6B}" srcOrd="0" destOrd="0" presId="urn:microsoft.com/office/officeart/2005/8/layout/orgChart1"/>
    <dgm:cxn modelId="{617088E5-FEFF-4EED-A5C3-19FB0A1D1D54}" type="presParOf" srcId="{19C3556D-8948-46CD-8F0C-D509B3254A6B}" destId="{D468009D-193B-46C5-A762-03C4CF5227AE}" srcOrd="0" destOrd="0" presId="urn:microsoft.com/office/officeart/2005/8/layout/orgChart1"/>
    <dgm:cxn modelId="{3373D33D-A260-42B7-A5B2-5A2D0DB5DAF7}" type="presParOf" srcId="{19C3556D-8948-46CD-8F0C-D509B3254A6B}" destId="{FC50D285-8ED1-4278-937A-CC16AF794595}" srcOrd="1" destOrd="0" presId="urn:microsoft.com/office/officeart/2005/8/layout/orgChart1"/>
    <dgm:cxn modelId="{00A7DF7A-EC30-4750-872B-8E0FCC733528}" type="presParOf" srcId="{896B1736-1576-40A8-8A3A-0748ACB42681}" destId="{987E9117-CA75-4C49-81CB-A32B316BEDAC}" srcOrd="1" destOrd="0" presId="urn:microsoft.com/office/officeart/2005/8/layout/orgChart1"/>
    <dgm:cxn modelId="{4504408A-508A-46B0-A819-838931727637}" type="presParOf" srcId="{896B1736-1576-40A8-8A3A-0748ACB42681}" destId="{DC25119A-FCAE-49CD-9D59-F9C360A9F894}" srcOrd="2" destOrd="0" presId="urn:microsoft.com/office/officeart/2005/8/layout/orgChart1"/>
    <dgm:cxn modelId="{9992D102-E000-4AFD-9267-ADABF2505752}" type="presParOf" srcId="{D51B6967-AE72-47C5-9BA9-97D656C97B63}" destId="{FD53BCAD-D5E5-4931-9867-6FFABC58D87B}" srcOrd="8" destOrd="0" presId="urn:microsoft.com/office/officeart/2005/8/layout/orgChart1"/>
    <dgm:cxn modelId="{B2218701-282B-4998-BC01-4B6C2AB5A4DA}" type="presParOf" srcId="{D51B6967-AE72-47C5-9BA9-97D656C97B63}" destId="{0BEBD7EF-22EB-4A92-86E6-77A077D6E60A}" srcOrd="9" destOrd="0" presId="urn:microsoft.com/office/officeart/2005/8/layout/orgChart1"/>
    <dgm:cxn modelId="{44BF2AD7-276C-41F3-A5C7-5249E8E2A058}" type="presParOf" srcId="{0BEBD7EF-22EB-4A92-86E6-77A077D6E60A}" destId="{E102ED30-6363-42A6-AC7F-E46969F07014}" srcOrd="0" destOrd="0" presId="urn:microsoft.com/office/officeart/2005/8/layout/orgChart1"/>
    <dgm:cxn modelId="{AFD74478-18FE-403F-AE96-2F82573EED2F}" type="presParOf" srcId="{E102ED30-6363-42A6-AC7F-E46969F07014}" destId="{BD6A71BE-3EC3-4772-993C-47380BDFFAE8}" srcOrd="0" destOrd="0" presId="urn:microsoft.com/office/officeart/2005/8/layout/orgChart1"/>
    <dgm:cxn modelId="{AAA8834B-9413-4641-8FEA-8B0F5AAA396E}" type="presParOf" srcId="{E102ED30-6363-42A6-AC7F-E46969F07014}" destId="{5F915C43-6114-4037-AA49-F760FE146C8E}" srcOrd="1" destOrd="0" presId="urn:microsoft.com/office/officeart/2005/8/layout/orgChart1"/>
    <dgm:cxn modelId="{6D1D4F08-6970-46F6-96E6-F239E75D4406}" type="presParOf" srcId="{0BEBD7EF-22EB-4A92-86E6-77A077D6E60A}" destId="{320FEB1C-A226-4C97-828B-7CF01C2D1327}" srcOrd="1" destOrd="0" presId="urn:microsoft.com/office/officeart/2005/8/layout/orgChart1"/>
    <dgm:cxn modelId="{63ABB192-BDE6-4960-B9E2-5380460970E5}" type="presParOf" srcId="{0BEBD7EF-22EB-4A92-86E6-77A077D6E60A}" destId="{2B402394-D6B0-42C6-AF49-4DD68E4B7A24}" srcOrd="2" destOrd="0" presId="urn:microsoft.com/office/officeart/2005/8/layout/orgChart1"/>
    <dgm:cxn modelId="{B2AE6E2B-142A-44A7-B303-EF53FE37D9D8}" type="presParOf" srcId="{D51B6967-AE72-47C5-9BA9-97D656C97B63}" destId="{26510FCA-68FC-4848-9A09-1983BDADFC13}" srcOrd="10" destOrd="0" presId="urn:microsoft.com/office/officeart/2005/8/layout/orgChart1"/>
    <dgm:cxn modelId="{2AB06628-A37E-431F-903D-9C89D228D0C9}" type="presParOf" srcId="{D51B6967-AE72-47C5-9BA9-97D656C97B63}" destId="{0C6A081E-F8EC-4F77-8160-654B8A6E82A5}" srcOrd="11" destOrd="0" presId="urn:microsoft.com/office/officeart/2005/8/layout/orgChart1"/>
    <dgm:cxn modelId="{6F8855BF-6A20-490B-84B8-C5B039390652}" type="presParOf" srcId="{0C6A081E-F8EC-4F77-8160-654B8A6E82A5}" destId="{B07DD681-5E12-4164-8723-19C39455AB5F}" srcOrd="0" destOrd="0" presId="urn:microsoft.com/office/officeart/2005/8/layout/orgChart1"/>
    <dgm:cxn modelId="{175F99B5-5470-48C0-89D4-E52788FB11F4}" type="presParOf" srcId="{B07DD681-5E12-4164-8723-19C39455AB5F}" destId="{9AFDBDB4-EB97-4A65-9C13-1E729AACD3B4}" srcOrd="0" destOrd="0" presId="urn:microsoft.com/office/officeart/2005/8/layout/orgChart1"/>
    <dgm:cxn modelId="{336C79D8-9458-41E5-9AE4-B23D542A3E8C}" type="presParOf" srcId="{B07DD681-5E12-4164-8723-19C39455AB5F}" destId="{B241D82D-E6AB-42BF-9137-22ACC0F782C9}" srcOrd="1" destOrd="0" presId="urn:microsoft.com/office/officeart/2005/8/layout/orgChart1"/>
    <dgm:cxn modelId="{24E23433-AC8B-4366-B222-1AB3F5262DCD}" type="presParOf" srcId="{0C6A081E-F8EC-4F77-8160-654B8A6E82A5}" destId="{72549491-C2C6-4EF4-8191-A910AB1D95A3}" srcOrd="1" destOrd="0" presId="urn:microsoft.com/office/officeart/2005/8/layout/orgChart1"/>
    <dgm:cxn modelId="{DFF85E57-954E-4F87-9D2F-C7ABB0E7B741}" type="presParOf" srcId="{0C6A081E-F8EC-4F77-8160-654B8A6E82A5}" destId="{1E6F6557-00E7-41E0-A5B7-D405F5643AD0}" srcOrd="2" destOrd="0" presId="urn:microsoft.com/office/officeart/2005/8/layout/orgChart1"/>
    <dgm:cxn modelId="{D62422CC-8D20-4F83-9432-148D57109858}" type="presParOf" srcId="{D51B6967-AE72-47C5-9BA9-97D656C97B63}" destId="{536C2EB3-74E6-4116-BA68-FAE410BB3299}" srcOrd="12" destOrd="0" presId="urn:microsoft.com/office/officeart/2005/8/layout/orgChart1"/>
    <dgm:cxn modelId="{6D74DBD8-898A-47E9-9BCA-C33D1BF32B7F}" type="presParOf" srcId="{D51B6967-AE72-47C5-9BA9-97D656C97B63}" destId="{7C69FBC3-8400-4E26-9D45-FA0D2A6ACA40}" srcOrd="13" destOrd="0" presId="urn:microsoft.com/office/officeart/2005/8/layout/orgChart1"/>
    <dgm:cxn modelId="{07C68688-D14B-4CB6-BFFF-B165C17EF52C}" type="presParOf" srcId="{7C69FBC3-8400-4E26-9D45-FA0D2A6ACA40}" destId="{EA4E3E8B-E908-4852-BF54-7BA13158140B}" srcOrd="0" destOrd="0" presId="urn:microsoft.com/office/officeart/2005/8/layout/orgChart1"/>
    <dgm:cxn modelId="{A46A9004-C7D5-4EF2-8EFF-754B920692CF}" type="presParOf" srcId="{EA4E3E8B-E908-4852-BF54-7BA13158140B}" destId="{E35724BF-1B4E-49EB-8249-EC2EDEE5CB1C}" srcOrd="0" destOrd="0" presId="urn:microsoft.com/office/officeart/2005/8/layout/orgChart1"/>
    <dgm:cxn modelId="{B15F5376-C9F7-4A97-A268-B9C8CC29F1FC}" type="presParOf" srcId="{EA4E3E8B-E908-4852-BF54-7BA13158140B}" destId="{4DE0165A-A23F-4B6B-934D-8E6C140A76CD}" srcOrd="1" destOrd="0" presId="urn:microsoft.com/office/officeart/2005/8/layout/orgChart1"/>
    <dgm:cxn modelId="{61367D66-C4E2-4D9F-B6D2-7B1238DFAE44}" type="presParOf" srcId="{7C69FBC3-8400-4E26-9D45-FA0D2A6ACA40}" destId="{4EB9F85A-1C6B-4C1D-9E97-DADAD97F3DF9}" srcOrd="1" destOrd="0" presId="urn:microsoft.com/office/officeart/2005/8/layout/orgChart1"/>
    <dgm:cxn modelId="{35F5CC9D-703D-4CB8-A91D-4D1A0F96F2F0}" type="presParOf" srcId="{7C69FBC3-8400-4E26-9D45-FA0D2A6ACA40}" destId="{3FA6AE6E-CE5A-46CF-9984-0B89EAA28032}" srcOrd="2" destOrd="0" presId="urn:microsoft.com/office/officeart/2005/8/layout/orgChart1"/>
    <dgm:cxn modelId="{7C522BBE-2DA8-4AC5-A653-14C935865423}" type="presParOf" srcId="{781407C7-1238-4417-8729-0299C52A949D}" destId="{2B301050-EB69-4700-8F61-144BE490041E}" srcOrd="2" destOrd="0" presId="urn:microsoft.com/office/officeart/2005/8/layout/orgChart1"/>
    <dgm:cxn modelId="{35A009C5-949A-44F8-BB1F-9A0154C318E8}" type="presParOf" srcId="{EF1C92E2-0EA4-4F6C-8741-E3A9178547F6}" destId="{5758CFFD-E8BC-4B82-B80B-7E595910EC28}" srcOrd="18" destOrd="0" presId="urn:microsoft.com/office/officeart/2005/8/layout/orgChart1"/>
    <dgm:cxn modelId="{E9BCF594-8BBB-485D-8785-8D9FDBA704A4}" type="presParOf" srcId="{EF1C92E2-0EA4-4F6C-8741-E3A9178547F6}" destId="{E305AB21-9B72-4090-9130-CCBBB1E17B20}" srcOrd="19" destOrd="0" presId="urn:microsoft.com/office/officeart/2005/8/layout/orgChart1"/>
    <dgm:cxn modelId="{172D634D-C42E-4FA4-88AA-5F9D9A1C3976}" type="presParOf" srcId="{E305AB21-9B72-4090-9130-CCBBB1E17B20}" destId="{FCF2F709-A7F4-47DE-AB44-F5CD5FEE39A9}" srcOrd="0" destOrd="0" presId="urn:microsoft.com/office/officeart/2005/8/layout/orgChart1"/>
    <dgm:cxn modelId="{A8182E0D-5A50-4E2C-849A-9860DC684AE4}" type="presParOf" srcId="{FCF2F709-A7F4-47DE-AB44-F5CD5FEE39A9}" destId="{6484FD39-B115-4A44-BDCA-24131D0B3939}" srcOrd="0" destOrd="0" presId="urn:microsoft.com/office/officeart/2005/8/layout/orgChart1"/>
    <dgm:cxn modelId="{720EE338-C67B-44FD-9A19-0A3E514B1768}" type="presParOf" srcId="{FCF2F709-A7F4-47DE-AB44-F5CD5FEE39A9}" destId="{ED27E6EE-573C-423B-BE80-90E34F6DC132}" srcOrd="1" destOrd="0" presId="urn:microsoft.com/office/officeart/2005/8/layout/orgChart1"/>
    <dgm:cxn modelId="{BFF0D5AF-9936-4B65-A71C-509CCBADA045}" type="presParOf" srcId="{E305AB21-9B72-4090-9130-CCBBB1E17B20}" destId="{EC5312F4-3645-4324-901C-DFE72E2382E6}" srcOrd="1" destOrd="0" presId="urn:microsoft.com/office/officeart/2005/8/layout/orgChart1"/>
    <dgm:cxn modelId="{62D1FC63-1128-4EE4-B056-251E033F3DA4}" type="presParOf" srcId="{EC5312F4-3645-4324-901C-DFE72E2382E6}" destId="{53DC4398-FD7E-4E58-927A-D3EE5366EC20}" srcOrd="0" destOrd="0" presId="urn:microsoft.com/office/officeart/2005/8/layout/orgChart1"/>
    <dgm:cxn modelId="{1A30264F-CA61-4423-9CB7-4AE4D1382DAB}" type="presParOf" srcId="{EC5312F4-3645-4324-901C-DFE72E2382E6}" destId="{7BB07B3D-0FC6-499F-B25F-49D670158D3E}" srcOrd="1" destOrd="0" presId="urn:microsoft.com/office/officeart/2005/8/layout/orgChart1"/>
    <dgm:cxn modelId="{EC33AB06-18AC-4914-970D-DD374AA9706E}" type="presParOf" srcId="{7BB07B3D-0FC6-499F-B25F-49D670158D3E}" destId="{A2383A1C-4DA0-4680-8B60-8F0746B3B1D9}" srcOrd="0" destOrd="0" presId="urn:microsoft.com/office/officeart/2005/8/layout/orgChart1"/>
    <dgm:cxn modelId="{B5A3E45A-BC65-4379-9EC5-9AFCB7EAD492}" type="presParOf" srcId="{A2383A1C-4DA0-4680-8B60-8F0746B3B1D9}" destId="{13761008-7B1C-4313-8DE3-13E6FEBD5FCE}" srcOrd="0" destOrd="0" presId="urn:microsoft.com/office/officeart/2005/8/layout/orgChart1"/>
    <dgm:cxn modelId="{AE04FF9B-4453-44EF-96DB-81A107DE97F7}" type="presParOf" srcId="{A2383A1C-4DA0-4680-8B60-8F0746B3B1D9}" destId="{9947B741-E039-46E9-90FF-847B77445BC7}" srcOrd="1" destOrd="0" presId="urn:microsoft.com/office/officeart/2005/8/layout/orgChart1"/>
    <dgm:cxn modelId="{690506FA-7C87-4E6C-BF0A-B31D77E8A9B4}" type="presParOf" srcId="{7BB07B3D-0FC6-499F-B25F-49D670158D3E}" destId="{51FAE8C4-4BF4-4A0F-91AA-A026379CA021}" srcOrd="1" destOrd="0" presId="urn:microsoft.com/office/officeart/2005/8/layout/orgChart1"/>
    <dgm:cxn modelId="{F0E3964D-D0AF-47E1-93EE-D3B0FECD4F47}" type="presParOf" srcId="{7BB07B3D-0FC6-499F-B25F-49D670158D3E}" destId="{3492952A-A443-4F3C-9FB8-58DD595810BB}" srcOrd="2" destOrd="0" presId="urn:microsoft.com/office/officeart/2005/8/layout/orgChart1"/>
    <dgm:cxn modelId="{B809A6E6-53B7-4361-A75B-760A01FA14AB}" type="presParOf" srcId="{EC5312F4-3645-4324-901C-DFE72E2382E6}" destId="{CBCCADB3-35D6-4778-80C3-86F1C857A0EF}" srcOrd="2" destOrd="0" presId="urn:microsoft.com/office/officeart/2005/8/layout/orgChart1"/>
    <dgm:cxn modelId="{702885E0-CF4A-4304-9096-A9CB3A478507}" type="presParOf" srcId="{EC5312F4-3645-4324-901C-DFE72E2382E6}" destId="{7286412B-FF99-4BB9-B1CF-83F2CBC51A7B}" srcOrd="3" destOrd="0" presId="urn:microsoft.com/office/officeart/2005/8/layout/orgChart1"/>
    <dgm:cxn modelId="{038DCB05-B3D4-4764-917B-F8EEAE57EB03}" type="presParOf" srcId="{7286412B-FF99-4BB9-B1CF-83F2CBC51A7B}" destId="{4E847DF7-258D-4F9D-9D76-74E88F105D03}" srcOrd="0" destOrd="0" presId="urn:microsoft.com/office/officeart/2005/8/layout/orgChart1"/>
    <dgm:cxn modelId="{953D5C9F-82D7-4F06-B6E9-634707A8A86D}" type="presParOf" srcId="{4E847DF7-258D-4F9D-9D76-74E88F105D03}" destId="{66D7342B-A646-428F-B9AD-75702D014645}" srcOrd="0" destOrd="0" presId="urn:microsoft.com/office/officeart/2005/8/layout/orgChart1"/>
    <dgm:cxn modelId="{11A31C6A-433C-4CBF-9003-6E5C7D3A4E70}" type="presParOf" srcId="{4E847DF7-258D-4F9D-9D76-74E88F105D03}" destId="{321AD6C1-02B7-4323-ADC0-43240A6D66F9}" srcOrd="1" destOrd="0" presId="urn:microsoft.com/office/officeart/2005/8/layout/orgChart1"/>
    <dgm:cxn modelId="{E2171504-C159-4DFB-9008-2EF4F49742AD}" type="presParOf" srcId="{7286412B-FF99-4BB9-B1CF-83F2CBC51A7B}" destId="{FA030851-8BF5-4013-8772-A6A5EC8F2A9E}" srcOrd="1" destOrd="0" presId="urn:microsoft.com/office/officeart/2005/8/layout/orgChart1"/>
    <dgm:cxn modelId="{2252AED2-B501-4FAF-B03B-D6DB3FAC297F}" type="presParOf" srcId="{7286412B-FF99-4BB9-B1CF-83F2CBC51A7B}" destId="{7E6B23B3-A08A-455D-9F3B-07F81F91C1A2}" srcOrd="2" destOrd="0" presId="urn:microsoft.com/office/officeart/2005/8/layout/orgChart1"/>
    <dgm:cxn modelId="{95E8AA76-1D2F-43B8-B13C-4A748125963F}" type="presParOf" srcId="{EC5312F4-3645-4324-901C-DFE72E2382E6}" destId="{E862B461-0895-484B-8E1E-54CCCD0C9DBE}" srcOrd="4" destOrd="0" presId="urn:microsoft.com/office/officeart/2005/8/layout/orgChart1"/>
    <dgm:cxn modelId="{885FBAC2-525E-4C8D-BCF2-2F1DB6A005A5}" type="presParOf" srcId="{EC5312F4-3645-4324-901C-DFE72E2382E6}" destId="{F1B819C3-389C-4A82-A389-566F1EFA5D67}" srcOrd="5" destOrd="0" presId="urn:microsoft.com/office/officeart/2005/8/layout/orgChart1"/>
    <dgm:cxn modelId="{CEFECA3A-E240-42B3-8386-22EB17246E29}" type="presParOf" srcId="{F1B819C3-389C-4A82-A389-566F1EFA5D67}" destId="{DF188F71-E214-40EB-A52C-747526665FBD}" srcOrd="0" destOrd="0" presId="urn:microsoft.com/office/officeart/2005/8/layout/orgChart1"/>
    <dgm:cxn modelId="{E54B0543-2044-4275-ACAB-6BBEBAE8BD38}" type="presParOf" srcId="{DF188F71-E214-40EB-A52C-747526665FBD}" destId="{58A4C3C9-7B55-412B-9A60-79298267F093}" srcOrd="0" destOrd="0" presId="urn:microsoft.com/office/officeart/2005/8/layout/orgChart1"/>
    <dgm:cxn modelId="{E2F7BF9D-07D9-4988-82DD-A6930960DF76}" type="presParOf" srcId="{DF188F71-E214-40EB-A52C-747526665FBD}" destId="{34946B21-B08A-4293-A211-32FB7B530438}" srcOrd="1" destOrd="0" presId="urn:microsoft.com/office/officeart/2005/8/layout/orgChart1"/>
    <dgm:cxn modelId="{9094B756-1E65-4B30-BD90-454A18894FE0}" type="presParOf" srcId="{F1B819C3-389C-4A82-A389-566F1EFA5D67}" destId="{E8C04802-3BA5-4996-B555-06B4498084C3}" srcOrd="1" destOrd="0" presId="urn:microsoft.com/office/officeart/2005/8/layout/orgChart1"/>
    <dgm:cxn modelId="{43E11A89-8E21-4C67-A6B8-6214F438AA78}" type="presParOf" srcId="{F1B819C3-389C-4A82-A389-566F1EFA5D67}" destId="{A9CEB9B5-80EB-4F60-A9EC-351807AB07CD}" srcOrd="2" destOrd="0" presId="urn:microsoft.com/office/officeart/2005/8/layout/orgChart1"/>
    <dgm:cxn modelId="{9807B33C-3609-4644-914D-B80A97376394}" type="presParOf" srcId="{E305AB21-9B72-4090-9130-CCBBB1E17B20}" destId="{0E6E9F51-A366-438C-86A4-A0D046438DAE}" srcOrd="2" destOrd="0" presId="urn:microsoft.com/office/officeart/2005/8/layout/orgChart1"/>
    <dgm:cxn modelId="{B2406DDA-E990-4D4D-9DE7-78643CBC87A9}" type="presParOf" srcId="{EF1C92E2-0EA4-4F6C-8741-E3A9178547F6}" destId="{4E3E657F-B2F0-4BCA-8B63-E5FDFB35B095}" srcOrd="20" destOrd="0" presId="urn:microsoft.com/office/officeart/2005/8/layout/orgChart1"/>
    <dgm:cxn modelId="{599E3354-03FE-416D-B15E-132778869355}" type="presParOf" srcId="{EF1C92E2-0EA4-4F6C-8741-E3A9178547F6}" destId="{A20FC2A0-1F1D-42F4-B00B-9A3E3A1AE26E}" srcOrd="21" destOrd="0" presId="urn:microsoft.com/office/officeart/2005/8/layout/orgChart1"/>
    <dgm:cxn modelId="{84125567-CACF-471E-B95B-44AB8803134E}" type="presParOf" srcId="{A20FC2A0-1F1D-42F4-B00B-9A3E3A1AE26E}" destId="{BFB39477-0BE4-4258-84B6-7A400A8B66C3}" srcOrd="0" destOrd="0" presId="urn:microsoft.com/office/officeart/2005/8/layout/orgChart1"/>
    <dgm:cxn modelId="{EE392C29-BF4F-412C-B73B-6F3C90E77859}" type="presParOf" srcId="{BFB39477-0BE4-4258-84B6-7A400A8B66C3}" destId="{1FFA7F92-632E-4A84-BB56-776E4AC10215}" srcOrd="0" destOrd="0" presId="urn:microsoft.com/office/officeart/2005/8/layout/orgChart1"/>
    <dgm:cxn modelId="{7EDF41F6-D9D9-47CF-90C1-1A766213259E}" type="presParOf" srcId="{BFB39477-0BE4-4258-84B6-7A400A8B66C3}" destId="{C546C986-A801-4409-9F6E-67D1E8C571A4}" srcOrd="1" destOrd="0" presId="urn:microsoft.com/office/officeart/2005/8/layout/orgChart1"/>
    <dgm:cxn modelId="{4FC6DA96-60DF-4CE2-B38D-72B021FBBDED}" type="presParOf" srcId="{A20FC2A0-1F1D-42F4-B00B-9A3E3A1AE26E}" destId="{0FD55037-DCC9-4EA7-9425-0AB835C98C5C}" srcOrd="1" destOrd="0" presId="urn:microsoft.com/office/officeart/2005/8/layout/orgChart1"/>
    <dgm:cxn modelId="{FD27E390-7876-4534-80A2-964170E2F85F}" type="presParOf" srcId="{0FD55037-DCC9-4EA7-9425-0AB835C98C5C}" destId="{3E00E647-0062-47D9-A169-6B3FFEF8050F}" srcOrd="0" destOrd="0" presId="urn:microsoft.com/office/officeart/2005/8/layout/orgChart1"/>
    <dgm:cxn modelId="{5DDBDD00-4B09-4126-9179-FD3BAFDB8361}" type="presParOf" srcId="{0FD55037-DCC9-4EA7-9425-0AB835C98C5C}" destId="{B96DC59E-BADF-4279-A3AC-E3957EB4E9C8}" srcOrd="1" destOrd="0" presId="urn:microsoft.com/office/officeart/2005/8/layout/orgChart1"/>
    <dgm:cxn modelId="{C655D832-1156-4F74-872E-1999126AB2D2}" type="presParOf" srcId="{B96DC59E-BADF-4279-A3AC-E3957EB4E9C8}" destId="{D7FF026B-0367-48F8-9760-92F36258328F}" srcOrd="0" destOrd="0" presId="urn:microsoft.com/office/officeart/2005/8/layout/orgChart1"/>
    <dgm:cxn modelId="{5A04E99C-E3B5-480F-9330-7C13C5CAD58B}" type="presParOf" srcId="{D7FF026B-0367-48F8-9760-92F36258328F}" destId="{99D1A60F-038A-43DF-BAFD-53C08162D602}" srcOrd="0" destOrd="0" presId="urn:microsoft.com/office/officeart/2005/8/layout/orgChart1"/>
    <dgm:cxn modelId="{2904AEBE-472A-44CE-9E48-A4AF90BAFB83}" type="presParOf" srcId="{D7FF026B-0367-48F8-9760-92F36258328F}" destId="{8FED3B91-6F82-443E-BFC0-288DB96E8F51}" srcOrd="1" destOrd="0" presId="urn:microsoft.com/office/officeart/2005/8/layout/orgChart1"/>
    <dgm:cxn modelId="{D5904A5C-0211-4D98-910A-8E18E0C38BE4}" type="presParOf" srcId="{B96DC59E-BADF-4279-A3AC-E3957EB4E9C8}" destId="{888E7FAD-ABD2-4B02-A526-1027E9EC91C1}" srcOrd="1" destOrd="0" presId="urn:microsoft.com/office/officeart/2005/8/layout/orgChart1"/>
    <dgm:cxn modelId="{19682C5B-FDCF-4172-8866-DA995E68E00E}" type="presParOf" srcId="{B96DC59E-BADF-4279-A3AC-E3957EB4E9C8}" destId="{B7613BD2-6C88-4C52-8AAC-7371EEFA251F}" srcOrd="2" destOrd="0" presId="urn:microsoft.com/office/officeart/2005/8/layout/orgChart1"/>
    <dgm:cxn modelId="{D0789287-AF17-4C1D-B42D-A7BDADC5DCEF}" type="presParOf" srcId="{0FD55037-DCC9-4EA7-9425-0AB835C98C5C}" destId="{12815683-9F77-4E96-B769-B17A6543D1EB}" srcOrd="2" destOrd="0" presId="urn:microsoft.com/office/officeart/2005/8/layout/orgChart1"/>
    <dgm:cxn modelId="{2BD2DE9B-1C10-4657-AAAA-FBFE809D15FE}" type="presParOf" srcId="{0FD55037-DCC9-4EA7-9425-0AB835C98C5C}" destId="{18320854-39DB-48C9-9129-D670BCB1422D}" srcOrd="3" destOrd="0" presId="urn:microsoft.com/office/officeart/2005/8/layout/orgChart1"/>
    <dgm:cxn modelId="{F9683BA2-E526-4983-B632-694A04BF13A9}" type="presParOf" srcId="{18320854-39DB-48C9-9129-D670BCB1422D}" destId="{11EB12D5-91AD-4F6C-A875-47B9B877639F}" srcOrd="0" destOrd="0" presId="urn:microsoft.com/office/officeart/2005/8/layout/orgChart1"/>
    <dgm:cxn modelId="{C69B94A1-6BB6-4BA9-8AD4-A3B087006448}" type="presParOf" srcId="{11EB12D5-91AD-4F6C-A875-47B9B877639F}" destId="{2DAF8D61-2FDB-438B-A0E9-187ADF3E9449}" srcOrd="0" destOrd="0" presId="urn:microsoft.com/office/officeart/2005/8/layout/orgChart1"/>
    <dgm:cxn modelId="{F0196E54-AB08-4B6E-B484-0D613F2F4E94}" type="presParOf" srcId="{11EB12D5-91AD-4F6C-A875-47B9B877639F}" destId="{A76B3C27-3D5F-44AB-9E71-968FF01AC1D2}" srcOrd="1" destOrd="0" presId="urn:microsoft.com/office/officeart/2005/8/layout/orgChart1"/>
    <dgm:cxn modelId="{FD84046D-3FB4-4EF5-90F1-3B5C3822C05F}" type="presParOf" srcId="{18320854-39DB-48C9-9129-D670BCB1422D}" destId="{803AE5C4-C43B-45A0-8BE3-668A903AB40A}" srcOrd="1" destOrd="0" presId="urn:microsoft.com/office/officeart/2005/8/layout/orgChart1"/>
    <dgm:cxn modelId="{83763706-3C31-417C-9632-E028F3702C41}" type="presParOf" srcId="{18320854-39DB-48C9-9129-D670BCB1422D}" destId="{D637A5A3-0343-472D-8351-D897445F020F}" srcOrd="2" destOrd="0" presId="urn:microsoft.com/office/officeart/2005/8/layout/orgChart1"/>
    <dgm:cxn modelId="{2FE44640-836F-4151-ADBB-405CD2B885C5}" type="presParOf" srcId="{0FD55037-DCC9-4EA7-9425-0AB835C98C5C}" destId="{2CA8B140-49C1-44EB-803A-7E669B4D95DF}" srcOrd="4" destOrd="0" presId="urn:microsoft.com/office/officeart/2005/8/layout/orgChart1"/>
    <dgm:cxn modelId="{1939CC00-11CD-47D8-BC41-C9C831755BE2}" type="presParOf" srcId="{0FD55037-DCC9-4EA7-9425-0AB835C98C5C}" destId="{A806B3BB-0C8A-4AD5-8C84-899F08EF5A63}" srcOrd="5" destOrd="0" presId="urn:microsoft.com/office/officeart/2005/8/layout/orgChart1"/>
    <dgm:cxn modelId="{297E13BC-3097-4E13-BEF8-3131F243A2C0}" type="presParOf" srcId="{A806B3BB-0C8A-4AD5-8C84-899F08EF5A63}" destId="{AE30D9C3-B1CC-45F3-B1A0-34AA97115A9A}" srcOrd="0" destOrd="0" presId="urn:microsoft.com/office/officeart/2005/8/layout/orgChart1"/>
    <dgm:cxn modelId="{D9BAECE0-627A-43FA-A699-D4FE8B16EBE9}" type="presParOf" srcId="{AE30D9C3-B1CC-45F3-B1A0-34AA97115A9A}" destId="{796B8235-1951-401E-9C63-22B9837D5085}" srcOrd="0" destOrd="0" presId="urn:microsoft.com/office/officeart/2005/8/layout/orgChart1"/>
    <dgm:cxn modelId="{331C04AB-C444-4957-8130-147545E39C04}" type="presParOf" srcId="{AE30D9C3-B1CC-45F3-B1A0-34AA97115A9A}" destId="{9CE3AB2C-2470-4E43-942E-BFD52231BCD0}" srcOrd="1" destOrd="0" presId="urn:microsoft.com/office/officeart/2005/8/layout/orgChart1"/>
    <dgm:cxn modelId="{BAF45476-FE78-4A3D-9AF9-ED8931C9FBBA}" type="presParOf" srcId="{A806B3BB-0C8A-4AD5-8C84-899F08EF5A63}" destId="{B2F2B38C-0C14-4105-B64A-093208E94505}" srcOrd="1" destOrd="0" presId="urn:microsoft.com/office/officeart/2005/8/layout/orgChart1"/>
    <dgm:cxn modelId="{C287C0CD-75A2-443C-9353-F0AE5F29B5CB}" type="presParOf" srcId="{A806B3BB-0C8A-4AD5-8C84-899F08EF5A63}" destId="{6B8F3F38-AD6C-40EF-91A3-D3DB00F439EB}" srcOrd="2" destOrd="0" presId="urn:microsoft.com/office/officeart/2005/8/layout/orgChart1"/>
    <dgm:cxn modelId="{B52A3132-3405-4309-99BE-CADA5C7272F6}" type="presParOf" srcId="{0FD55037-DCC9-4EA7-9425-0AB835C98C5C}" destId="{56E44C70-2A3A-42CD-BD96-8B3165A3B265}" srcOrd="6" destOrd="0" presId="urn:microsoft.com/office/officeart/2005/8/layout/orgChart1"/>
    <dgm:cxn modelId="{404CF95B-16E2-48F5-9D14-2098C9C70F13}" type="presParOf" srcId="{0FD55037-DCC9-4EA7-9425-0AB835C98C5C}" destId="{AE5FCA86-D613-40A3-B7CE-A87B9F248F98}" srcOrd="7" destOrd="0" presId="urn:microsoft.com/office/officeart/2005/8/layout/orgChart1"/>
    <dgm:cxn modelId="{9A2B2AF6-75D5-457B-86FA-1ACB3DA818B6}" type="presParOf" srcId="{AE5FCA86-D613-40A3-B7CE-A87B9F248F98}" destId="{EC704E0B-CAD7-47C7-9D1E-FC6A5F86DF4C}" srcOrd="0" destOrd="0" presId="urn:microsoft.com/office/officeart/2005/8/layout/orgChart1"/>
    <dgm:cxn modelId="{D3390658-2E99-4371-8323-D0D57267BF42}" type="presParOf" srcId="{EC704E0B-CAD7-47C7-9D1E-FC6A5F86DF4C}" destId="{863E6E81-C8A5-4B11-9195-C48E5CA7D7E5}" srcOrd="0" destOrd="0" presId="urn:microsoft.com/office/officeart/2005/8/layout/orgChart1"/>
    <dgm:cxn modelId="{567F1DD4-4672-493D-91ED-23B09B33E02D}" type="presParOf" srcId="{EC704E0B-CAD7-47C7-9D1E-FC6A5F86DF4C}" destId="{B593ED27-2E7A-4D05-9A89-0EEE8DCA401C}" srcOrd="1" destOrd="0" presId="urn:microsoft.com/office/officeart/2005/8/layout/orgChart1"/>
    <dgm:cxn modelId="{260C77D2-61E7-4730-9D97-960C8837C1DC}" type="presParOf" srcId="{AE5FCA86-D613-40A3-B7CE-A87B9F248F98}" destId="{1AAA7E16-7BB5-4D17-BFA8-3A6FD160B4DC}" srcOrd="1" destOrd="0" presId="urn:microsoft.com/office/officeart/2005/8/layout/orgChart1"/>
    <dgm:cxn modelId="{BBF7348D-57D9-4F8E-90A5-662FFD4AD910}" type="presParOf" srcId="{AE5FCA86-D613-40A3-B7CE-A87B9F248F98}" destId="{76071FD0-21DF-424D-9D66-546E593818E0}" srcOrd="2" destOrd="0" presId="urn:microsoft.com/office/officeart/2005/8/layout/orgChart1"/>
    <dgm:cxn modelId="{D2D7A0C8-7588-482E-8DFC-645DC9CC4B48}" type="presParOf" srcId="{A20FC2A0-1F1D-42F4-B00B-9A3E3A1AE26E}" destId="{24EFE216-D4F7-4A99-A90F-9CB4D540C94E}" srcOrd="2" destOrd="0" presId="urn:microsoft.com/office/officeart/2005/8/layout/orgChart1"/>
    <dgm:cxn modelId="{39DB169D-D93D-4E8D-BDB3-CD9E4106336F}" type="presParOf" srcId="{EF1C92E2-0EA4-4F6C-8741-E3A9178547F6}" destId="{1E33E04B-C4BF-43DD-829C-F29BA07CD62B}" srcOrd="22" destOrd="0" presId="urn:microsoft.com/office/officeart/2005/8/layout/orgChart1"/>
    <dgm:cxn modelId="{951B28FC-14A0-4DEF-8C8E-8B8ADF3E1D0F}" type="presParOf" srcId="{EF1C92E2-0EA4-4F6C-8741-E3A9178547F6}" destId="{4DA9E471-C98A-4E26-834D-FBAA850B9C05}" srcOrd="23" destOrd="0" presId="urn:microsoft.com/office/officeart/2005/8/layout/orgChart1"/>
    <dgm:cxn modelId="{07CDC498-9B46-4293-BF6F-2F0645B469F2}" type="presParOf" srcId="{4DA9E471-C98A-4E26-834D-FBAA850B9C05}" destId="{D4ED38F7-D00E-4D9C-8662-3A0A6EE3806A}" srcOrd="0" destOrd="0" presId="urn:microsoft.com/office/officeart/2005/8/layout/orgChart1"/>
    <dgm:cxn modelId="{959D44AF-BA7A-4600-83C6-B1EEE25BEA65}" type="presParOf" srcId="{D4ED38F7-D00E-4D9C-8662-3A0A6EE3806A}" destId="{13C4A1C9-74D5-412C-8690-D414FD2B1456}" srcOrd="0" destOrd="0" presId="urn:microsoft.com/office/officeart/2005/8/layout/orgChart1"/>
    <dgm:cxn modelId="{7CF5E4FF-CEB7-4F9E-BD23-501DF7E930FF}" type="presParOf" srcId="{D4ED38F7-D00E-4D9C-8662-3A0A6EE3806A}" destId="{C3D851F6-52B1-4B50-9910-5540DE8C6B30}" srcOrd="1" destOrd="0" presId="urn:microsoft.com/office/officeart/2005/8/layout/orgChart1"/>
    <dgm:cxn modelId="{52DD64D3-FBF3-40A9-A481-8FBBC95CFA8E}" type="presParOf" srcId="{4DA9E471-C98A-4E26-834D-FBAA850B9C05}" destId="{13388E66-70EA-4319-A452-377773BB3D7C}" srcOrd="1" destOrd="0" presId="urn:microsoft.com/office/officeart/2005/8/layout/orgChart1"/>
    <dgm:cxn modelId="{7DBFA22D-26C1-45BD-A25F-B52A221F215A}" type="presParOf" srcId="{13388E66-70EA-4319-A452-377773BB3D7C}" destId="{FDAAF348-F279-4901-A202-D01E0D9EA62A}" srcOrd="0" destOrd="0" presId="urn:microsoft.com/office/officeart/2005/8/layout/orgChart1"/>
    <dgm:cxn modelId="{0C15288E-FCFD-4A0A-8EAE-BA77D141CAD0}" type="presParOf" srcId="{13388E66-70EA-4319-A452-377773BB3D7C}" destId="{2448A562-1E89-4BAF-B6E8-AFB4067D0980}" srcOrd="1" destOrd="0" presId="urn:microsoft.com/office/officeart/2005/8/layout/orgChart1"/>
    <dgm:cxn modelId="{AEA40121-29BB-4C86-B683-2AEEC54BF171}" type="presParOf" srcId="{2448A562-1E89-4BAF-B6E8-AFB4067D0980}" destId="{435F4487-A1C4-4CE8-A307-6DB6E2A00218}" srcOrd="0" destOrd="0" presId="urn:microsoft.com/office/officeart/2005/8/layout/orgChart1"/>
    <dgm:cxn modelId="{529C5C70-9023-40B7-8F8E-7DB2A6548D74}" type="presParOf" srcId="{435F4487-A1C4-4CE8-A307-6DB6E2A00218}" destId="{5A291436-9716-46EB-A8C9-1C1C91C22F9A}" srcOrd="0" destOrd="0" presId="urn:microsoft.com/office/officeart/2005/8/layout/orgChart1"/>
    <dgm:cxn modelId="{4072E6CC-4F19-4098-B47E-2567FD76CD00}" type="presParOf" srcId="{435F4487-A1C4-4CE8-A307-6DB6E2A00218}" destId="{F0DEEE7C-1D5F-49F5-86F2-B0EA457C87F7}" srcOrd="1" destOrd="0" presId="urn:microsoft.com/office/officeart/2005/8/layout/orgChart1"/>
    <dgm:cxn modelId="{143B7B2F-633C-4896-A4F4-672B3829A6FE}" type="presParOf" srcId="{2448A562-1E89-4BAF-B6E8-AFB4067D0980}" destId="{FB6FD2A0-CDEC-470C-9101-90823B7E0174}" srcOrd="1" destOrd="0" presId="urn:microsoft.com/office/officeart/2005/8/layout/orgChart1"/>
    <dgm:cxn modelId="{9BFD3B04-AD8C-4D9F-BBE3-6E75FEB7079E}" type="presParOf" srcId="{FB6FD2A0-CDEC-470C-9101-90823B7E0174}" destId="{73C16EDC-1170-495A-AA35-14E7CD269E50}" srcOrd="0" destOrd="0" presId="urn:microsoft.com/office/officeart/2005/8/layout/orgChart1"/>
    <dgm:cxn modelId="{16F68752-3E64-4993-9F16-17E54D480E3C}" type="presParOf" srcId="{FB6FD2A0-CDEC-470C-9101-90823B7E0174}" destId="{983180FE-211B-4026-AF27-C44C71A3EDDD}" srcOrd="1" destOrd="0" presId="urn:microsoft.com/office/officeart/2005/8/layout/orgChart1"/>
    <dgm:cxn modelId="{E52F7B00-AE2B-4C31-846B-2085EDD2ED9C}" type="presParOf" srcId="{983180FE-211B-4026-AF27-C44C71A3EDDD}" destId="{EFD9134C-0BAB-4065-9C85-F3957E567F5B}" srcOrd="0" destOrd="0" presId="urn:microsoft.com/office/officeart/2005/8/layout/orgChart1"/>
    <dgm:cxn modelId="{A74E4BFC-A396-4AC6-B56F-8D99A9E28022}" type="presParOf" srcId="{EFD9134C-0BAB-4065-9C85-F3957E567F5B}" destId="{C42A97A7-556C-4E92-8A83-7144FE54313A}" srcOrd="0" destOrd="0" presId="urn:microsoft.com/office/officeart/2005/8/layout/orgChart1"/>
    <dgm:cxn modelId="{5631BA48-9158-4B4C-891E-CA596E531307}" type="presParOf" srcId="{EFD9134C-0BAB-4065-9C85-F3957E567F5B}" destId="{BAB57E48-811E-4BB9-B03C-8F449DA49A4A}" srcOrd="1" destOrd="0" presId="urn:microsoft.com/office/officeart/2005/8/layout/orgChart1"/>
    <dgm:cxn modelId="{C2ECE51D-1FCB-49EB-8C7B-E2DC092C967D}" type="presParOf" srcId="{983180FE-211B-4026-AF27-C44C71A3EDDD}" destId="{5A36DBBF-5AC5-4F13-9ACB-A5143CFC3455}" srcOrd="1" destOrd="0" presId="urn:microsoft.com/office/officeart/2005/8/layout/orgChart1"/>
    <dgm:cxn modelId="{E3296B93-C34F-40BD-8E70-910ADE4C7D4E}" type="presParOf" srcId="{983180FE-211B-4026-AF27-C44C71A3EDDD}" destId="{46DBADCA-390C-416A-BC83-6A97F75083C0}" srcOrd="2" destOrd="0" presId="urn:microsoft.com/office/officeart/2005/8/layout/orgChart1"/>
    <dgm:cxn modelId="{F2575275-232A-42B0-B060-B8B1480D590A}" type="presParOf" srcId="{FB6FD2A0-CDEC-470C-9101-90823B7E0174}" destId="{C82F5A4B-C78A-4147-84BD-0D7BA9136D2A}" srcOrd="2" destOrd="0" presId="urn:microsoft.com/office/officeart/2005/8/layout/orgChart1"/>
    <dgm:cxn modelId="{D6F942E8-1449-48C2-8DDF-9858A16471B5}" type="presParOf" srcId="{FB6FD2A0-CDEC-470C-9101-90823B7E0174}" destId="{10EF2CB2-9CB8-4B70-91B3-C3A05798814B}" srcOrd="3" destOrd="0" presId="urn:microsoft.com/office/officeart/2005/8/layout/orgChart1"/>
    <dgm:cxn modelId="{226B416F-3392-418C-B614-5FE88B015438}" type="presParOf" srcId="{10EF2CB2-9CB8-4B70-91B3-C3A05798814B}" destId="{F46A55C8-7DF7-4950-93CE-04FD7B0A40D1}" srcOrd="0" destOrd="0" presId="urn:microsoft.com/office/officeart/2005/8/layout/orgChart1"/>
    <dgm:cxn modelId="{29C99A1B-9073-4F55-99D1-E63DC7F200B0}" type="presParOf" srcId="{F46A55C8-7DF7-4950-93CE-04FD7B0A40D1}" destId="{9AA81A87-1D9E-4259-9B16-F34CABE1AC0B}" srcOrd="0" destOrd="0" presId="urn:microsoft.com/office/officeart/2005/8/layout/orgChart1"/>
    <dgm:cxn modelId="{2DDD0959-69D3-412A-9B3A-8A26A82EA41A}" type="presParOf" srcId="{F46A55C8-7DF7-4950-93CE-04FD7B0A40D1}" destId="{9920BCED-6E65-4D37-A0F7-8676E798E28E}" srcOrd="1" destOrd="0" presId="urn:microsoft.com/office/officeart/2005/8/layout/orgChart1"/>
    <dgm:cxn modelId="{29F4BD1E-4794-4A87-9809-346109DF30F4}" type="presParOf" srcId="{10EF2CB2-9CB8-4B70-91B3-C3A05798814B}" destId="{EABABF44-03DB-47F7-9D62-CF6FB35D253C}" srcOrd="1" destOrd="0" presId="urn:microsoft.com/office/officeart/2005/8/layout/orgChart1"/>
    <dgm:cxn modelId="{B565B8C4-2F90-4318-843D-D0CFE473C42A}" type="presParOf" srcId="{10EF2CB2-9CB8-4B70-91B3-C3A05798814B}" destId="{66F63BDD-9E8B-484F-9751-230F48C79F39}" srcOrd="2" destOrd="0" presId="urn:microsoft.com/office/officeart/2005/8/layout/orgChart1"/>
    <dgm:cxn modelId="{BF4ABFB9-CD9E-47F2-8F99-729952689389}" type="presParOf" srcId="{FB6FD2A0-CDEC-470C-9101-90823B7E0174}" destId="{157F639D-C5E8-44C8-857D-10E9B8257D5E}" srcOrd="4" destOrd="0" presId="urn:microsoft.com/office/officeart/2005/8/layout/orgChart1"/>
    <dgm:cxn modelId="{24671977-5541-4320-9EE8-0C5CF9FD9999}" type="presParOf" srcId="{FB6FD2A0-CDEC-470C-9101-90823B7E0174}" destId="{66AE7886-D5E1-4756-AF0D-9EE99304C776}" srcOrd="5" destOrd="0" presId="urn:microsoft.com/office/officeart/2005/8/layout/orgChart1"/>
    <dgm:cxn modelId="{DBC5585D-14AC-4882-8593-4F931CD53B4C}" type="presParOf" srcId="{66AE7886-D5E1-4756-AF0D-9EE99304C776}" destId="{E30AC65A-1F36-47D9-9E5C-2FF915A3136B}" srcOrd="0" destOrd="0" presId="urn:microsoft.com/office/officeart/2005/8/layout/orgChart1"/>
    <dgm:cxn modelId="{3972D8AC-5225-48E8-8A5C-931B84DAC351}" type="presParOf" srcId="{E30AC65A-1F36-47D9-9E5C-2FF915A3136B}" destId="{33E0FC97-C0F3-4648-B655-C56A1563CD1F}" srcOrd="0" destOrd="0" presId="urn:microsoft.com/office/officeart/2005/8/layout/orgChart1"/>
    <dgm:cxn modelId="{45CC7582-4E52-4DCE-BEB7-E3CA31BEA05D}" type="presParOf" srcId="{E30AC65A-1F36-47D9-9E5C-2FF915A3136B}" destId="{14F22571-3F6E-4141-B9DE-C413D0EB76D4}" srcOrd="1" destOrd="0" presId="urn:microsoft.com/office/officeart/2005/8/layout/orgChart1"/>
    <dgm:cxn modelId="{E93C8926-00EB-4D8F-A7C4-227A4A32667B}" type="presParOf" srcId="{66AE7886-D5E1-4756-AF0D-9EE99304C776}" destId="{C9D45BB3-3F57-4CF3-9BE4-79B1F15EFE5C}" srcOrd="1" destOrd="0" presId="urn:microsoft.com/office/officeart/2005/8/layout/orgChart1"/>
    <dgm:cxn modelId="{CC5470E0-13B0-4793-BBFC-C0162337F8F2}" type="presParOf" srcId="{66AE7886-D5E1-4756-AF0D-9EE99304C776}" destId="{5651F89D-2A47-4217-B31D-02950D6FD371}" srcOrd="2" destOrd="0" presId="urn:microsoft.com/office/officeart/2005/8/layout/orgChart1"/>
    <dgm:cxn modelId="{5F4892B4-5A62-453F-B869-EEAAAC8F7EAE}" type="presParOf" srcId="{FB6FD2A0-CDEC-470C-9101-90823B7E0174}" destId="{B3E32035-79BF-40BE-A31E-40905C9A3570}" srcOrd="6" destOrd="0" presId="urn:microsoft.com/office/officeart/2005/8/layout/orgChart1"/>
    <dgm:cxn modelId="{4AD63025-AEB6-403B-8A41-7D1C6EE7FF29}" type="presParOf" srcId="{FB6FD2A0-CDEC-470C-9101-90823B7E0174}" destId="{82CCF2AE-BE69-4C78-ABA9-9E41A8C24A4C}" srcOrd="7" destOrd="0" presId="urn:microsoft.com/office/officeart/2005/8/layout/orgChart1"/>
    <dgm:cxn modelId="{C24AEDD5-6BA9-48DD-8D85-90B3349EA634}" type="presParOf" srcId="{82CCF2AE-BE69-4C78-ABA9-9E41A8C24A4C}" destId="{F3C44DBB-90AD-4064-A435-1E9CA44BD97B}" srcOrd="0" destOrd="0" presId="urn:microsoft.com/office/officeart/2005/8/layout/orgChart1"/>
    <dgm:cxn modelId="{4A96B208-D240-43F9-9FDD-F3B43694CC4C}" type="presParOf" srcId="{F3C44DBB-90AD-4064-A435-1E9CA44BD97B}" destId="{60B0F0A6-1068-4553-A21E-138D3883BAFC}" srcOrd="0" destOrd="0" presId="urn:microsoft.com/office/officeart/2005/8/layout/orgChart1"/>
    <dgm:cxn modelId="{EEDF117E-1787-4202-AB6D-89ADC3B82332}" type="presParOf" srcId="{F3C44DBB-90AD-4064-A435-1E9CA44BD97B}" destId="{A82E0A39-AF8B-4200-9F7A-7D4D23FBD108}" srcOrd="1" destOrd="0" presId="urn:microsoft.com/office/officeart/2005/8/layout/orgChart1"/>
    <dgm:cxn modelId="{15107855-73D5-4FA3-AEE8-2EA941866B65}" type="presParOf" srcId="{82CCF2AE-BE69-4C78-ABA9-9E41A8C24A4C}" destId="{29B68DE6-15A6-4E5F-9518-9EF236DC7C74}" srcOrd="1" destOrd="0" presId="urn:microsoft.com/office/officeart/2005/8/layout/orgChart1"/>
    <dgm:cxn modelId="{78B35BE3-5312-4F25-A25D-2E51B576888D}" type="presParOf" srcId="{82CCF2AE-BE69-4C78-ABA9-9E41A8C24A4C}" destId="{A37873EA-184C-426C-988D-7AA278B15F3A}" srcOrd="2" destOrd="0" presId="urn:microsoft.com/office/officeart/2005/8/layout/orgChart1"/>
    <dgm:cxn modelId="{04413A38-34A8-4248-AE32-84420252ADF4}" type="presParOf" srcId="{FB6FD2A0-CDEC-470C-9101-90823B7E0174}" destId="{CF8BF9C3-52CA-437D-BD94-E22DFAA0395D}" srcOrd="8" destOrd="0" presId="urn:microsoft.com/office/officeart/2005/8/layout/orgChart1"/>
    <dgm:cxn modelId="{A31259A5-5BB1-43B9-85B3-E9031F395C17}" type="presParOf" srcId="{FB6FD2A0-CDEC-470C-9101-90823B7E0174}" destId="{DBEF7750-77DF-4030-BBF4-11C00B01EC1C}" srcOrd="9" destOrd="0" presId="urn:microsoft.com/office/officeart/2005/8/layout/orgChart1"/>
    <dgm:cxn modelId="{E95F3F1F-15C2-4694-8DA7-3ED8A2A74732}" type="presParOf" srcId="{DBEF7750-77DF-4030-BBF4-11C00B01EC1C}" destId="{E04FAF55-BA3B-49E8-A978-75ED9948F968}" srcOrd="0" destOrd="0" presId="urn:microsoft.com/office/officeart/2005/8/layout/orgChart1"/>
    <dgm:cxn modelId="{3D6493BB-7EE7-44E7-A9FA-3106DC655DFC}" type="presParOf" srcId="{E04FAF55-BA3B-49E8-A978-75ED9948F968}" destId="{4D77ED67-437D-42A0-AAA2-88619406CE27}" srcOrd="0" destOrd="0" presId="urn:microsoft.com/office/officeart/2005/8/layout/orgChart1"/>
    <dgm:cxn modelId="{4C2B2660-E029-467F-A529-B69B5D531BD7}" type="presParOf" srcId="{E04FAF55-BA3B-49E8-A978-75ED9948F968}" destId="{A8C7364B-C62E-49C5-B24B-62666572F960}" srcOrd="1" destOrd="0" presId="urn:microsoft.com/office/officeart/2005/8/layout/orgChart1"/>
    <dgm:cxn modelId="{D88A8576-F190-4214-B17E-4B3D0F78FD87}" type="presParOf" srcId="{DBEF7750-77DF-4030-BBF4-11C00B01EC1C}" destId="{96A010B5-64A2-4649-A531-F4E9DF12C634}" srcOrd="1" destOrd="0" presId="urn:microsoft.com/office/officeart/2005/8/layout/orgChart1"/>
    <dgm:cxn modelId="{5B5A411A-7116-48A0-9FCD-399F77DF2B01}" type="presParOf" srcId="{DBEF7750-77DF-4030-BBF4-11C00B01EC1C}" destId="{1D7AF431-D745-4321-A2C9-A3BAAC124A69}" srcOrd="2" destOrd="0" presId="urn:microsoft.com/office/officeart/2005/8/layout/orgChart1"/>
    <dgm:cxn modelId="{7DBD0ACC-90EA-4192-980A-6CDA3C6BA697}" type="presParOf" srcId="{FB6FD2A0-CDEC-470C-9101-90823B7E0174}" destId="{0A4F043D-F726-4E85-A3B5-7409CE243AE3}" srcOrd="10" destOrd="0" presId="urn:microsoft.com/office/officeart/2005/8/layout/orgChart1"/>
    <dgm:cxn modelId="{309006F9-431B-4B69-8E65-441106FEF973}" type="presParOf" srcId="{FB6FD2A0-CDEC-470C-9101-90823B7E0174}" destId="{95803259-8731-4B09-896B-8A498872B56A}" srcOrd="11" destOrd="0" presId="urn:microsoft.com/office/officeart/2005/8/layout/orgChart1"/>
    <dgm:cxn modelId="{F7BC328D-3016-41C8-B40B-191885EF0511}" type="presParOf" srcId="{95803259-8731-4B09-896B-8A498872B56A}" destId="{E362C13F-38C6-4CA9-ACB3-A2D56601E064}" srcOrd="0" destOrd="0" presId="urn:microsoft.com/office/officeart/2005/8/layout/orgChart1"/>
    <dgm:cxn modelId="{B3DC4BD4-E660-416C-9125-9BCF59A3B701}" type="presParOf" srcId="{E362C13F-38C6-4CA9-ACB3-A2D56601E064}" destId="{DC8D384B-D667-47F4-ACB0-691933A207A5}" srcOrd="0" destOrd="0" presId="urn:microsoft.com/office/officeart/2005/8/layout/orgChart1"/>
    <dgm:cxn modelId="{5C89F079-3BB5-441D-8485-67804FD878CF}" type="presParOf" srcId="{E362C13F-38C6-4CA9-ACB3-A2D56601E064}" destId="{6FA0763C-1580-4214-B91B-9D098D5B4111}" srcOrd="1" destOrd="0" presId="urn:microsoft.com/office/officeart/2005/8/layout/orgChart1"/>
    <dgm:cxn modelId="{60461249-5EB5-477F-BBC3-58CE8D66C97C}" type="presParOf" srcId="{95803259-8731-4B09-896B-8A498872B56A}" destId="{E771B119-5BDA-4999-8BB0-23F68C028C01}" srcOrd="1" destOrd="0" presId="urn:microsoft.com/office/officeart/2005/8/layout/orgChart1"/>
    <dgm:cxn modelId="{637ABC8D-2E28-4C99-B204-CFAB1EB2717F}" type="presParOf" srcId="{95803259-8731-4B09-896B-8A498872B56A}" destId="{062F9D5A-92CE-4F7E-B637-DD012DB36FCF}" srcOrd="2" destOrd="0" presId="urn:microsoft.com/office/officeart/2005/8/layout/orgChart1"/>
    <dgm:cxn modelId="{883A6B5A-4FDE-43FE-9016-5668DC46D241}" type="presParOf" srcId="{FB6FD2A0-CDEC-470C-9101-90823B7E0174}" destId="{A973066D-C391-4C9A-938C-1B9353719A9C}" srcOrd="12" destOrd="0" presId="urn:microsoft.com/office/officeart/2005/8/layout/orgChart1"/>
    <dgm:cxn modelId="{4F34AF32-77A8-4D43-9ED2-246067B8EBB0}" type="presParOf" srcId="{FB6FD2A0-CDEC-470C-9101-90823B7E0174}" destId="{A9B2C474-6165-4883-8EF1-3B1D0E74BA21}" srcOrd="13" destOrd="0" presId="urn:microsoft.com/office/officeart/2005/8/layout/orgChart1"/>
    <dgm:cxn modelId="{437A45E1-D629-472A-A7BE-7DA49F891BA4}" type="presParOf" srcId="{A9B2C474-6165-4883-8EF1-3B1D0E74BA21}" destId="{6A8C8523-4537-4CCA-B29A-80C508B7B572}" srcOrd="0" destOrd="0" presId="urn:microsoft.com/office/officeart/2005/8/layout/orgChart1"/>
    <dgm:cxn modelId="{5956941B-430C-4A82-AA67-3CB3509F1DE8}" type="presParOf" srcId="{6A8C8523-4537-4CCA-B29A-80C508B7B572}" destId="{A8CB5D99-C47A-42AE-AFE4-3A310677C0B7}" srcOrd="0" destOrd="0" presId="urn:microsoft.com/office/officeart/2005/8/layout/orgChart1"/>
    <dgm:cxn modelId="{A800C95F-363D-4D08-9EFC-DFE27B896E13}" type="presParOf" srcId="{6A8C8523-4537-4CCA-B29A-80C508B7B572}" destId="{D5A86FB2-0A83-4E2D-92BE-BDD5E2B7596B}" srcOrd="1" destOrd="0" presId="urn:microsoft.com/office/officeart/2005/8/layout/orgChart1"/>
    <dgm:cxn modelId="{229379F5-6715-447E-8140-A234F60BF9B6}" type="presParOf" srcId="{A9B2C474-6165-4883-8EF1-3B1D0E74BA21}" destId="{412EECAA-1C4E-494A-9E8B-2C0AF5C88E56}" srcOrd="1" destOrd="0" presId="urn:microsoft.com/office/officeart/2005/8/layout/orgChart1"/>
    <dgm:cxn modelId="{0B220032-D142-409C-92BB-594093DF0E87}" type="presParOf" srcId="{A9B2C474-6165-4883-8EF1-3B1D0E74BA21}" destId="{6F7E1B58-1090-4270-A151-F536F78EAE29}" srcOrd="2" destOrd="0" presId="urn:microsoft.com/office/officeart/2005/8/layout/orgChart1"/>
    <dgm:cxn modelId="{C58EF0EB-2ABA-493C-B634-649F3F41BA31}" type="presParOf" srcId="{FB6FD2A0-CDEC-470C-9101-90823B7E0174}" destId="{C22132ED-A54B-411A-8F6F-44A7094F5559}" srcOrd="14" destOrd="0" presId="urn:microsoft.com/office/officeart/2005/8/layout/orgChart1"/>
    <dgm:cxn modelId="{C70CFF83-511C-4DC9-9291-740C9A86F358}" type="presParOf" srcId="{FB6FD2A0-CDEC-470C-9101-90823B7E0174}" destId="{53E18D17-B511-4F2A-BFCC-00F1C627DCEF}" srcOrd="15" destOrd="0" presId="urn:microsoft.com/office/officeart/2005/8/layout/orgChart1"/>
    <dgm:cxn modelId="{4271975B-EF15-4BE2-8B3B-3E727A4610E4}" type="presParOf" srcId="{53E18D17-B511-4F2A-BFCC-00F1C627DCEF}" destId="{6E21C35A-8248-4FAB-8D2A-887C28D1963B}" srcOrd="0" destOrd="0" presId="urn:microsoft.com/office/officeart/2005/8/layout/orgChart1"/>
    <dgm:cxn modelId="{BD4AC0A3-3884-4485-AC57-30E63C48E5E1}" type="presParOf" srcId="{6E21C35A-8248-4FAB-8D2A-887C28D1963B}" destId="{94996E1F-ACA3-4666-AF5D-EFFFD7C97D5F}" srcOrd="0" destOrd="0" presId="urn:microsoft.com/office/officeart/2005/8/layout/orgChart1"/>
    <dgm:cxn modelId="{F5A6E4AA-0660-4434-89A9-FEEB31B001DB}" type="presParOf" srcId="{6E21C35A-8248-4FAB-8D2A-887C28D1963B}" destId="{E2D4D470-A4A7-459B-A1C2-0387ED65DD68}" srcOrd="1" destOrd="0" presId="urn:microsoft.com/office/officeart/2005/8/layout/orgChart1"/>
    <dgm:cxn modelId="{33CFCBEA-7B49-47F5-8FE0-77FF9100D493}" type="presParOf" srcId="{53E18D17-B511-4F2A-BFCC-00F1C627DCEF}" destId="{A0818B7D-E19C-41A2-937D-CC9DC5E5D596}" srcOrd="1" destOrd="0" presId="urn:microsoft.com/office/officeart/2005/8/layout/orgChart1"/>
    <dgm:cxn modelId="{11F591AE-558C-4704-A328-D3E43FBAA0E6}" type="presParOf" srcId="{53E18D17-B511-4F2A-BFCC-00F1C627DCEF}" destId="{08E4EFA6-198A-4804-AA98-D8B33D123EFB}" srcOrd="2" destOrd="0" presId="urn:microsoft.com/office/officeart/2005/8/layout/orgChart1"/>
    <dgm:cxn modelId="{C1ACEBC4-3FE1-4A36-855C-B8AFC8E20765}" type="presParOf" srcId="{2448A562-1E89-4BAF-B6E8-AFB4067D0980}" destId="{C4D6B457-DA5C-4C67-816A-14CBB015A85B}" srcOrd="2" destOrd="0" presId="urn:microsoft.com/office/officeart/2005/8/layout/orgChart1"/>
    <dgm:cxn modelId="{B5DEE468-581B-409D-A5F3-EBE8D30FD70F}" type="presParOf" srcId="{13388E66-70EA-4319-A452-377773BB3D7C}" destId="{B1E41612-3202-467C-A237-F99FF4C3804F}" srcOrd="2" destOrd="0" presId="urn:microsoft.com/office/officeart/2005/8/layout/orgChart1"/>
    <dgm:cxn modelId="{A4D160FC-F7D3-4538-9E59-F24186CB3868}" type="presParOf" srcId="{13388E66-70EA-4319-A452-377773BB3D7C}" destId="{3E50F65D-1CBE-45E2-970C-0393923EF90F}" srcOrd="3" destOrd="0" presId="urn:microsoft.com/office/officeart/2005/8/layout/orgChart1"/>
    <dgm:cxn modelId="{4C99CBB6-988A-4967-A578-D537555EB90B}" type="presParOf" srcId="{3E50F65D-1CBE-45E2-970C-0393923EF90F}" destId="{7F27FD1F-AB8D-4F98-9035-9479B0183458}" srcOrd="0" destOrd="0" presId="urn:microsoft.com/office/officeart/2005/8/layout/orgChart1"/>
    <dgm:cxn modelId="{273254FD-0541-4835-9AE5-FDEEB9EF6385}" type="presParOf" srcId="{7F27FD1F-AB8D-4F98-9035-9479B0183458}" destId="{2938DD7F-D55B-4337-9EB1-D07F05AA6948}" srcOrd="0" destOrd="0" presId="urn:microsoft.com/office/officeart/2005/8/layout/orgChart1"/>
    <dgm:cxn modelId="{4AB1B36E-D65A-47C7-B9E9-9547EB91EC90}" type="presParOf" srcId="{7F27FD1F-AB8D-4F98-9035-9479B0183458}" destId="{159F095B-689D-4429-984A-7CF7AF93D194}" srcOrd="1" destOrd="0" presId="urn:microsoft.com/office/officeart/2005/8/layout/orgChart1"/>
    <dgm:cxn modelId="{4645646E-29F8-4FF6-8514-C426099F8441}" type="presParOf" srcId="{3E50F65D-1CBE-45E2-970C-0393923EF90F}" destId="{BAC86626-C520-4450-A6C3-C1663409A6F1}" srcOrd="1" destOrd="0" presId="urn:microsoft.com/office/officeart/2005/8/layout/orgChart1"/>
    <dgm:cxn modelId="{CFC3B8C7-D0AD-4BD6-B582-31B2D29B281A}" type="presParOf" srcId="{BAC86626-C520-4450-A6C3-C1663409A6F1}" destId="{F418BC86-88B8-4BBD-8232-72901557C69F}" srcOrd="0" destOrd="0" presId="urn:microsoft.com/office/officeart/2005/8/layout/orgChart1"/>
    <dgm:cxn modelId="{3E4E9849-F91E-40D0-B1E7-DD9AD9C9605B}" type="presParOf" srcId="{BAC86626-C520-4450-A6C3-C1663409A6F1}" destId="{083CA0E2-9739-4764-9BB5-413737F28B49}" srcOrd="1" destOrd="0" presId="urn:microsoft.com/office/officeart/2005/8/layout/orgChart1"/>
    <dgm:cxn modelId="{9D3B6992-4E0F-4E38-BB35-93955A28F73A}" type="presParOf" srcId="{083CA0E2-9739-4764-9BB5-413737F28B49}" destId="{01185F58-3E63-4343-BB27-5825FC885C54}" srcOrd="0" destOrd="0" presId="urn:microsoft.com/office/officeart/2005/8/layout/orgChart1"/>
    <dgm:cxn modelId="{F4BBC9B4-7E01-4A39-A95B-6078A884CDE0}" type="presParOf" srcId="{01185F58-3E63-4343-BB27-5825FC885C54}" destId="{E1294DE2-EA05-4A3A-8935-5BD4D928F45D}" srcOrd="0" destOrd="0" presId="urn:microsoft.com/office/officeart/2005/8/layout/orgChart1"/>
    <dgm:cxn modelId="{0DE63E0B-86B1-4F3C-8CDE-D6E6158A04B9}" type="presParOf" srcId="{01185F58-3E63-4343-BB27-5825FC885C54}" destId="{4022B8C4-F99F-4BBD-9531-F43EB3BFE3EB}" srcOrd="1" destOrd="0" presId="urn:microsoft.com/office/officeart/2005/8/layout/orgChart1"/>
    <dgm:cxn modelId="{3DE97F21-A635-44D5-9C54-9B7974458A9F}" type="presParOf" srcId="{083CA0E2-9739-4764-9BB5-413737F28B49}" destId="{2FD76AD5-8610-412C-ABE4-26C6A77E3E6C}" srcOrd="1" destOrd="0" presId="urn:microsoft.com/office/officeart/2005/8/layout/orgChart1"/>
    <dgm:cxn modelId="{83971AEA-95D5-4BFC-BD76-9850A61B56BA}" type="presParOf" srcId="{083CA0E2-9739-4764-9BB5-413737F28B49}" destId="{C8CF4D22-C076-4BFF-ACFD-208247E03EC3}" srcOrd="2" destOrd="0" presId="urn:microsoft.com/office/officeart/2005/8/layout/orgChart1"/>
    <dgm:cxn modelId="{6D7393A5-6F23-41FF-B310-6B5E5CBDFCB0}" type="presParOf" srcId="{BAC86626-C520-4450-A6C3-C1663409A6F1}" destId="{CE36FDA0-A91F-4398-8209-019F00C06A8C}" srcOrd="2" destOrd="0" presId="urn:microsoft.com/office/officeart/2005/8/layout/orgChart1"/>
    <dgm:cxn modelId="{E1FB2462-7202-44B5-ACB5-F4D62E9CE225}" type="presParOf" srcId="{BAC86626-C520-4450-A6C3-C1663409A6F1}" destId="{AD285310-113C-4E3D-BBDE-C1661CF83821}" srcOrd="3" destOrd="0" presId="urn:microsoft.com/office/officeart/2005/8/layout/orgChart1"/>
    <dgm:cxn modelId="{0D6431D4-91AD-4D17-919F-BCFAF3D843EC}" type="presParOf" srcId="{AD285310-113C-4E3D-BBDE-C1661CF83821}" destId="{E3B7CC56-D36A-4617-AFF0-EEFC3CE873AE}" srcOrd="0" destOrd="0" presId="urn:microsoft.com/office/officeart/2005/8/layout/orgChart1"/>
    <dgm:cxn modelId="{EF6C4C6C-30F3-4828-AE7C-B8BD48BAC33F}" type="presParOf" srcId="{E3B7CC56-D36A-4617-AFF0-EEFC3CE873AE}" destId="{7EA1ABC1-8CA4-4D1D-B7DE-D94B86D65ACC}" srcOrd="0" destOrd="0" presId="urn:microsoft.com/office/officeart/2005/8/layout/orgChart1"/>
    <dgm:cxn modelId="{8E0FD6EE-4041-4248-A3ED-9D1630B47E8B}" type="presParOf" srcId="{E3B7CC56-D36A-4617-AFF0-EEFC3CE873AE}" destId="{0B32BA7C-DF0C-4D0A-A26D-E02235EF1F51}" srcOrd="1" destOrd="0" presId="urn:microsoft.com/office/officeart/2005/8/layout/orgChart1"/>
    <dgm:cxn modelId="{823DBF1E-AF45-41D0-BB22-E57B9095CCED}" type="presParOf" srcId="{AD285310-113C-4E3D-BBDE-C1661CF83821}" destId="{97763C5F-3958-42DC-A634-8A688523DE3B}" srcOrd="1" destOrd="0" presId="urn:microsoft.com/office/officeart/2005/8/layout/orgChart1"/>
    <dgm:cxn modelId="{5BC2C402-BFCF-4AFE-8961-E013529DF562}" type="presParOf" srcId="{AD285310-113C-4E3D-BBDE-C1661CF83821}" destId="{A45A8608-81E2-4CDC-BE87-C66BA17FE514}" srcOrd="2" destOrd="0" presId="urn:microsoft.com/office/officeart/2005/8/layout/orgChart1"/>
    <dgm:cxn modelId="{3DB2352B-1EB1-4F5A-A91F-AAA341654834}" type="presParOf" srcId="{BAC86626-C520-4450-A6C3-C1663409A6F1}" destId="{57161A62-91E2-47D9-A8CA-46A5D64ECA29}" srcOrd="4" destOrd="0" presId="urn:microsoft.com/office/officeart/2005/8/layout/orgChart1"/>
    <dgm:cxn modelId="{1971A44C-A16F-4206-8FE6-3B1A7A223C06}" type="presParOf" srcId="{BAC86626-C520-4450-A6C3-C1663409A6F1}" destId="{87D0AF82-B23C-4F1B-A97B-F97DD3D426FD}" srcOrd="5" destOrd="0" presId="urn:microsoft.com/office/officeart/2005/8/layout/orgChart1"/>
    <dgm:cxn modelId="{35220F45-BB13-4BBE-9532-0D9337A85A60}" type="presParOf" srcId="{87D0AF82-B23C-4F1B-A97B-F97DD3D426FD}" destId="{A009B94C-04D1-4B4D-9782-E7671979865D}" srcOrd="0" destOrd="0" presId="urn:microsoft.com/office/officeart/2005/8/layout/orgChart1"/>
    <dgm:cxn modelId="{31D0D955-8C80-4DAB-8574-99CABABCC7A3}" type="presParOf" srcId="{A009B94C-04D1-4B4D-9782-E7671979865D}" destId="{021D0EE5-3A1B-439B-A369-B06D1B0D6242}" srcOrd="0" destOrd="0" presId="urn:microsoft.com/office/officeart/2005/8/layout/orgChart1"/>
    <dgm:cxn modelId="{473FA79A-5E1A-49D6-B2C8-0B486125FF34}" type="presParOf" srcId="{A009B94C-04D1-4B4D-9782-E7671979865D}" destId="{38558A4F-28A1-49CD-9C15-A5A7BCD0EA04}" srcOrd="1" destOrd="0" presId="urn:microsoft.com/office/officeart/2005/8/layout/orgChart1"/>
    <dgm:cxn modelId="{E7FE0B2C-5232-4ADF-A08F-8684A7DC308B}" type="presParOf" srcId="{87D0AF82-B23C-4F1B-A97B-F97DD3D426FD}" destId="{5B6ABC16-BE53-48F4-BBA8-55C6889861F5}" srcOrd="1" destOrd="0" presId="urn:microsoft.com/office/officeart/2005/8/layout/orgChart1"/>
    <dgm:cxn modelId="{BFD82C0D-6B6B-4526-B5B6-D60671A774A5}" type="presParOf" srcId="{87D0AF82-B23C-4F1B-A97B-F97DD3D426FD}" destId="{D6937CEC-45B3-47F4-9882-B6A3519C7BB7}" srcOrd="2" destOrd="0" presId="urn:microsoft.com/office/officeart/2005/8/layout/orgChart1"/>
    <dgm:cxn modelId="{1BB59154-8B99-4521-866E-A789B91B4869}" type="presParOf" srcId="{BAC86626-C520-4450-A6C3-C1663409A6F1}" destId="{6812346F-21B8-419F-A1B2-2F8731D4D42F}" srcOrd="6" destOrd="0" presId="urn:microsoft.com/office/officeart/2005/8/layout/orgChart1"/>
    <dgm:cxn modelId="{19183220-48BD-4A3C-AB2E-E2FC9D4B6AAF}" type="presParOf" srcId="{BAC86626-C520-4450-A6C3-C1663409A6F1}" destId="{A7EEC0E6-5218-4073-A72A-AC644A04933B}" srcOrd="7" destOrd="0" presId="urn:microsoft.com/office/officeart/2005/8/layout/orgChart1"/>
    <dgm:cxn modelId="{A5CD923F-8706-43F1-81C2-AD3E2046FDDE}" type="presParOf" srcId="{A7EEC0E6-5218-4073-A72A-AC644A04933B}" destId="{53B7E2B9-76A3-4319-9CC3-8CC5B3C84B1D}" srcOrd="0" destOrd="0" presId="urn:microsoft.com/office/officeart/2005/8/layout/orgChart1"/>
    <dgm:cxn modelId="{FDAF95AF-C4C3-48D3-82B0-4CCEE5FDF232}" type="presParOf" srcId="{53B7E2B9-76A3-4319-9CC3-8CC5B3C84B1D}" destId="{529FC5D4-4ECF-4557-B8DA-C1006CCC4D18}" srcOrd="0" destOrd="0" presId="urn:microsoft.com/office/officeart/2005/8/layout/orgChart1"/>
    <dgm:cxn modelId="{81F09502-9A66-43C0-80B9-0499D783CD37}" type="presParOf" srcId="{53B7E2B9-76A3-4319-9CC3-8CC5B3C84B1D}" destId="{BAE698AA-C504-4C57-880E-F440F8D4CADF}" srcOrd="1" destOrd="0" presId="urn:microsoft.com/office/officeart/2005/8/layout/orgChart1"/>
    <dgm:cxn modelId="{BF9D56C6-D139-4D76-A94C-3B444DFC2E51}" type="presParOf" srcId="{A7EEC0E6-5218-4073-A72A-AC644A04933B}" destId="{9B77E93E-E535-4461-93D4-F14B5984309B}" srcOrd="1" destOrd="0" presId="urn:microsoft.com/office/officeart/2005/8/layout/orgChart1"/>
    <dgm:cxn modelId="{5E9C3C51-DB46-46B2-97C5-2F44095F2726}" type="presParOf" srcId="{A7EEC0E6-5218-4073-A72A-AC644A04933B}" destId="{19432F69-959F-4A3E-B1B0-82DBBA4FC8E5}" srcOrd="2" destOrd="0" presId="urn:microsoft.com/office/officeart/2005/8/layout/orgChart1"/>
    <dgm:cxn modelId="{025013F7-ED05-467C-9B88-0AF4A8B7D048}" type="presParOf" srcId="{3E50F65D-1CBE-45E2-970C-0393923EF90F}" destId="{BD8089E1-12CD-4C2B-879B-7AAFF568DF47}" srcOrd="2" destOrd="0" presId="urn:microsoft.com/office/officeart/2005/8/layout/orgChart1"/>
    <dgm:cxn modelId="{9B6F2A8C-E192-4CE7-90D3-130F8841A940}" type="presParOf" srcId="{13388E66-70EA-4319-A452-377773BB3D7C}" destId="{356E8D76-D1C8-4DF6-951C-146B5544C5D2}" srcOrd="4" destOrd="0" presId="urn:microsoft.com/office/officeart/2005/8/layout/orgChart1"/>
    <dgm:cxn modelId="{6FAA1EBD-EDD9-44B0-BD18-1E0E5D343147}" type="presParOf" srcId="{13388E66-70EA-4319-A452-377773BB3D7C}" destId="{3206F951-6806-4A7B-87F6-6F7E0E0098EC}" srcOrd="5" destOrd="0" presId="urn:microsoft.com/office/officeart/2005/8/layout/orgChart1"/>
    <dgm:cxn modelId="{44453C6F-3CCE-49FC-9915-C9326B2FDD91}" type="presParOf" srcId="{3206F951-6806-4A7B-87F6-6F7E0E0098EC}" destId="{CE0F1BBF-0E1F-4A0F-992A-057B42E9A077}" srcOrd="0" destOrd="0" presId="urn:microsoft.com/office/officeart/2005/8/layout/orgChart1"/>
    <dgm:cxn modelId="{774DE156-CD8B-456D-A542-DEB4976B9BBE}" type="presParOf" srcId="{CE0F1BBF-0E1F-4A0F-992A-057B42E9A077}" destId="{3ACC7FF8-178A-4380-B28A-E2EBBF9682D9}" srcOrd="0" destOrd="0" presId="urn:microsoft.com/office/officeart/2005/8/layout/orgChart1"/>
    <dgm:cxn modelId="{883E0461-F5C0-4540-A640-740E4A175F4A}" type="presParOf" srcId="{CE0F1BBF-0E1F-4A0F-992A-057B42E9A077}" destId="{46E1B363-5EF0-4226-A21D-4A476FA51E7A}" srcOrd="1" destOrd="0" presId="urn:microsoft.com/office/officeart/2005/8/layout/orgChart1"/>
    <dgm:cxn modelId="{8B4A9610-5B71-4FB1-9796-C303148C3135}" type="presParOf" srcId="{3206F951-6806-4A7B-87F6-6F7E0E0098EC}" destId="{85AAEE61-DD0F-407A-9613-E0A30CD7E184}" srcOrd="1" destOrd="0" presId="urn:microsoft.com/office/officeart/2005/8/layout/orgChart1"/>
    <dgm:cxn modelId="{E6DAB13D-BD14-487B-A0D9-2857697A64D1}" type="presParOf" srcId="{85AAEE61-DD0F-407A-9613-E0A30CD7E184}" destId="{E597E4DC-92E9-46C1-922A-41860E93B556}" srcOrd="0" destOrd="0" presId="urn:microsoft.com/office/officeart/2005/8/layout/orgChart1"/>
    <dgm:cxn modelId="{F1B7A22A-8FF3-460C-8DB3-D8E1774CBE62}" type="presParOf" srcId="{85AAEE61-DD0F-407A-9613-E0A30CD7E184}" destId="{8E8832A1-E1DE-4DAF-B68E-8AC6621556BE}" srcOrd="1" destOrd="0" presId="urn:microsoft.com/office/officeart/2005/8/layout/orgChart1"/>
    <dgm:cxn modelId="{E21A94B5-2EF2-454D-AF99-354BCB301A97}" type="presParOf" srcId="{8E8832A1-E1DE-4DAF-B68E-8AC6621556BE}" destId="{4009D4E9-D6F3-4F64-84A9-4D40D526BA1B}" srcOrd="0" destOrd="0" presId="urn:microsoft.com/office/officeart/2005/8/layout/orgChart1"/>
    <dgm:cxn modelId="{0C1460F2-1762-4B00-B142-1655D4FBADF3}" type="presParOf" srcId="{4009D4E9-D6F3-4F64-84A9-4D40D526BA1B}" destId="{4DDA74F6-A7CA-4EDB-9578-D0B0B6574B40}" srcOrd="0" destOrd="0" presId="urn:microsoft.com/office/officeart/2005/8/layout/orgChart1"/>
    <dgm:cxn modelId="{25896ADE-B8DE-49BB-98D4-3C1E24BE92C1}" type="presParOf" srcId="{4009D4E9-D6F3-4F64-84A9-4D40D526BA1B}" destId="{104F9AD1-8775-4107-B3E9-5BEE321450B2}" srcOrd="1" destOrd="0" presId="urn:microsoft.com/office/officeart/2005/8/layout/orgChart1"/>
    <dgm:cxn modelId="{9BE921B8-855B-4069-AEAA-4A3C8F6FCDAB}" type="presParOf" srcId="{8E8832A1-E1DE-4DAF-B68E-8AC6621556BE}" destId="{5973891B-0B96-434C-ACE2-F03E094A0A42}" srcOrd="1" destOrd="0" presId="urn:microsoft.com/office/officeart/2005/8/layout/orgChart1"/>
    <dgm:cxn modelId="{F74F9457-A42C-40C9-BDF0-9D84E83B6186}" type="presParOf" srcId="{8E8832A1-E1DE-4DAF-B68E-8AC6621556BE}" destId="{34DEDC78-38E8-4EE9-BA5F-D8ECBCAA83AF}" srcOrd="2" destOrd="0" presId="urn:microsoft.com/office/officeart/2005/8/layout/orgChart1"/>
    <dgm:cxn modelId="{7C26DB2E-0944-42B1-848A-06C47E4299C2}" type="presParOf" srcId="{85AAEE61-DD0F-407A-9613-E0A30CD7E184}" destId="{F9C0381F-282A-484A-B6CB-7D0875734105}" srcOrd="2" destOrd="0" presId="urn:microsoft.com/office/officeart/2005/8/layout/orgChart1"/>
    <dgm:cxn modelId="{E7DDED34-F2DE-4E63-8B0A-959AE5E1589B}" type="presParOf" srcId="{85AAEE61-DD0F-407A-9613-E0A30CD7E184}" destId="{45209C24-6CF3-4F1A-B526-31495DD3A124}" srcOrd="3" destOrd="0" presId="urn:microsoft.com/office/officeart/2005/8/layout/orgChart1"/>
    <dgm:cxn modelId="{BCE75E67-BBE7-4351-A70A-FBDC615E383E}" type="presParOf" srcId="{45209C24-6CF3-4F1A-B526-31495DD3A124}" destId="{2AF29B36-30B0-464A-AF9E-14F470E611C0}" srcOrd="0" destOrd="0" presId="urn:microsoft.com/office/officeart/2005/8/layout/orgChart1"/>
    <dgm:cxn modelId="{546E7912-AEC4-498D-BD8E-CDF243DBD4CA}" type="presParOf" srcId="{2AF29B36-30B0-464A-AF9E-14F470E611C0}" destId="{F548B58C-9181-40B0-91A6-603C985FAD07}" srcOrd="0" destOrd="0" presId="urn:microsoft.com/office/officeart/2005/8/layout/orgChart1"/>
    <dgm:cxn modelId="{3B97D44C-FA67-4DE6-9D08-36C1C87CA556}" type="presParOf" srcId="{2AF29B36-30B0-464A-AF9E-14F470E611C0}" destId="{FEE2FE02-84BE-4A70-877C-9142C88DBBA6}" srcOrd="1" destOrd="0" presId="urn:microsoft.com/office/officeart/2005/8/layout/orgChart1"/>
    <dgm:cxn modelId="{4B128CDA-D6CF-458C-9709-6AF9B6E8A069}" type="presParOf" srcId="{45209C24-6CF3-4F1A-B526-31495DD3A124}" destId="{2AB184AA-6021-4BDE-9B5C-D14F2B9E0006}" srcOrd="1" destOrd="0" presId="urn:microsoft.com/office/officeart/2005/8/layout/orgChart1"/>
    <dgm:cxn modelId="{ECB845F4-8E82-4F08-988E-4D87F73AEA89}" type="presParOf" srcId="{45209C24-6CF3-4F1A-B526-31495DD3A124}" destId="{842E6748-D03E-4C6F-BD8E-C4E4355CFB27}" srcOrd="2" destOrd="0" presId="urn:microsoft.com/office/officeart/2005/8/layout/orgChart1"/>
    <dgm:cxn modelId="{C7753A58-F96A-49D6-A9AD-81FC73D37D23}" type="presParOf" srcId="{3206F951-6806-4A7B-87F6-6F7E0E0098EC}" destId="{BCDB5213-6378-412D-8266-352A55EE58EA}" srcOrd="2" destOrd="0" presId="urn:microsoft.com/office/officeart/2005/8/layout/orgChart1"/>
    <dgm:cxn modelId="{8C813391-1D54-4A33-ABE2-6FC683344432}" type="presParOf" srcId="{4DA9E471-C98A-4E26-834D-FBAA850B9C05}" destId="{0A1266C2-41E4-41F3-B2C5-D11262B5B989}" srcOrd="2" destOrd="0" presId="urn:microsoft.com/office/officeart/2005/8/layout/orgChart1"/>
    <dgm:cxn modelId="{75442FFE-AE26-4852-B5CB-AA357C44E8B9}" type="presParOf" srcId="{359EB933-E54F-4DA1-A56D-A9302EA93D85}" destId="{E8FFC6D8-DF0A-45B8-A498-4BD9986902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C0381F-282A-484A-B6CB-7D0875734105}">
      <dsp:nvSpPr>
        <dsp:cNvPr id="0" name=""/>
        <dsp:cNvSpPr/>
      </dsp:nvSpPr>
      <dsp:spPr>
        <a:xfrm>
          <a:off x="9464089" y="1917124"/>
          <a:ext cx="91440" cy="691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1594"/>
              </a:lnTo>
              <a:lnTo>
                <a:pt x="134385" y="69159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97E4DC-92E9-46C1-922A-41860E93B556}">
      <dsp:nvSpPr>
        <dsp:cNvPr id="0" name=""/>
        <dsp:cNvSpPr/>
      </dsp:nvSpPr>
      <dsp:spPr>
        <a:xfrm>
          <a:off x="9464089" y="1917124"/>
          <a:ext cx="91440" cy="2719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1908"/>
              </a:lnTo>
              <a:lnTo>
                <a:pt x="134385" y="27190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6E8D76-D1C8-4DF6-951C-146B5544C5D2}">
      <dsp:nvSpPr>
        <dsp:cNvPr id="0" name=""/>
        <dsp:cNvSpPr/>
      </dsp:nvSpPr>
      <dsp:spPr>
        <a:xfrm>
          <a:off x="9031013" y="1497439"/>
          <a:ext cx="715238" cy="124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066"/>
              </a:lnTo>
              <a:lnTo>
                <a:pt x="715238" y="62066"/>
              </a:lnTo>
              <a:lnTo>
                <a:pt x="715238" y="12413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12346F-21B8-419F-A1B2-2F8731D4D42F}">
      <dsp:nvSpPr>
        <dsp:cNvPr id="0" name=""/>
        <dsp:cNvSpPr/>
      </dsp:nvSpPr>
      <dsp:spPr>
        <a:xfrm>
          <a:off x="8748851" y="1917124"/>
          <a:ext cx="91440" cy="15309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0965"/>
              </a:lnTo>
              <a:lnTo>
                <a:pt x="134385" y="153096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61A62-91E2-47D9-A8CA-46A5D64ECA29}">
      <dsp:nvSpPr>
        <dsp:cNvPr id="0" name=""/>
        <dsp:cNvSpPr/>
      </dsp:nvSpPr>
      <dsp:spPr>
        <a:xfrm>
          <a:off x="8748851" y="1917124"/>
          <a:ext cx="91440" cy="1111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11279"/>
              </a:lnTo>
              <a:lnTo>
                <a:pt x="134385" y="111127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36FDA0-A91F-4398-8209-019F00C06A8C}">
      <dsp:nvSpPr>
        <dsp:cNvPr id="0" name=""/>
        <dsp:cNvSpPr/>
      </dsp:nvSpPr>
      <dsp:spPr>
        <a:xfrm>
          <a:off x="8748851" y="1917124"/>
          <a:ext cx="91440" cy="691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1594"/>
              </a:lnTo>
              <a:lnTo>
                <a:pt x="134385" y="69159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18BC86-88B8-4BBD-8232-72901557C69F}">
      <dsp:nvSpPr>
        <dsp:cNvPr id="0" name=""/>
        <dsp:cNvSpPr/>
      </dsp:nvSpPr>
      <dsp:spPr>
        <a:xfrm>
          <a:off x="8748851" y="1917124"/>
          <a:ext cx="91440" cy="2719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1908"/>
              </a:lnTo>
              <a:lnTo>
                <a:pt x="134385" y="27190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E41612-3202-467C-A237-F99FF4C3804F}">
      <dsp:nvSpPr>
        <dsp:cNvPr id="0" name=""/>
        <dsp:cNvSpPr/>
      </dsp:nvSpPr>
      <dsp:spPr>
        <a:xfrm>
          <a:off x="8985293" y="1497439"/>
          <a:ext cx="91440" cy="1241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413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2132ED-A54B-411A-8F6F-44A7094F5559}">
      <dsp:nvSpPr>
        <dsp:cNvPr id="0" name=""/>
        <dsp:cNvSpPr/>
      </dsp:nvSpPr>
      <dsp:spPr>
        <a:xfrm>
          <a:off x="8033612" y="1917124"/>
          <a:ext cx="91440" cy="32097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09706"/>
              </a:lnTo>
              <a:lnTo>
                <a:pt x="134385" y="320970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73066D-C391-4C9A-938C-1B9353719A9C}">
      <dsp:nvSpPr>
        <dsp:cNvPr id="0" name=""/>
        <dsp:cNvSpPr/>
      </dsp:nvSpPr>
      <dsp:spPr>
        <a:xfrm>
          <a:off x="8033612" y="1917124"/>
          <a:ext cx="91440" cy="27900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90021"/>
              </a:lnTo>
              <a:lnTo>
                <a:pt x="134385" y="279002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4F043D-F726-4E85-A3B5-7409CE243AE3}">
      <dsp:nvSpPr>
        <dsp:cNvPr id="0" name=""/>
        <dsp:cNvSpPr/>
      </dsp:nvSpPr>
      <dsp:spPr>
        <a:xfrm>
          <a:off x="8033612" y="1917124"/>
          <a:ext cx="91440" cy="23703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70335"/>
              </a:lnTo>
              <a:lnTo>
                <a:pt x="134385" y="237033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8BF9C3-52CA-437D-BD94-E22DFAA0395D}">
      <dsp:nvSpPr>
        <dsp:cNvPr id="0" name=""/>
        <dsp:cNvSpPr/>
      </dsp:nvSpPr>
      <dsp:spPr>
        <a:xfrm>
          <a:off x="8033612" y="1917124"/>
          <a:ext cx="91440" cy="19506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50650"/>
              </a:lnTo>
              <a:lnTo>
                <a:pt x="134385" y="195065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E32035-79BF-40BE-A31E-40905C9A3570}">
      <dsp:nvSpPr>
        <dsp:cNvPr id="0" name=""/>
        <dsp:cNvSpPr/>
      </dsp:nvSpPr>
      <dsp:spPr>
        <a:xfrm>
          <a:off x="8033612" y="1917124"/>
          <a:ext cx="91440" cy="15309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0965"/>
              </a:lnTo>
              <a:lnTo>
                <a:pt x="134385" y="153096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7F639D-C5E8-44C8-857D-10E9B8257D5E}">
      <dsp:nvSpPr>
        <dsp:cNvPr id="0" name=""/>
        <dsp:cNvSpPr/>
      </dsp:nvSpPr>
      <dsp:spPr>
        <a:xfrm>
          <a:off x="8033612" y="1917124"/>
          <a:ext cx="91440" cy="1111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11279"/>
              </a:lnTo>
              <a:lnTo>
                <a:pt x="134385" y="111127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2F5A4B-C78A-4147-84BD-0D7BA9136D2A}">
      <dsp:nvSpPr>
        <dsp:cNvPr id="0" name=""/>
        <dsp:cNvSpPr/>
      </dsp:nvSpPr>
      <dsp:spPr>
        <a:xfrm>
          <a:off x="8033612" y="1917124"/>
          <a:ext cx="91440" cy="691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1594"/>
              </a:lnTo>
              <a:lnTo>
                <a:pt x="134385" y="69159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C16EDC-1170-495A-AA35-14E7CD269E50}">
      <dsp:nvSpPr>
        <dsp:cNvPr id="0" name=""/>
        <dsp:cNvSpPr/>
      </dsp:nvSpPr>
      <dsp:spPr>
        <a:xfrm>
          <a:off x="8033612" y="1917124"/>
          <a:ext cx="91440" cy="2719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1908"/>
              </a:lnTo>
              <a:lnTo>
                <a:pt x="134385" y="27190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AAF348-F279-4901-A202-D01E0D9EA62A}">
      <dsp:nvSpPr>
        <dsp:cNvPr id="0" name=""/>
        <dsp:cNvSpPr/>
      </dsp:nvSpPr>
      <dsp:spPr>
        <a:xfrm>
          <a:off x="8315775" y="1497439"/>
          <a:ext cx="715238" cy="124132"/>
        </a:xfrm>
        <a:custGeom>
          <a:avLst/>
          <a:gdLst/>
          <a:ahLst/>
          <a:cxnLst/>
          <a:rect l="0" t="0" r="0" b="0"/>
          <a:pathLst>
            <a:path>
              <a:moveTo>
                <a:pt x="715238" y="0"/>
              </a:moveTo>
              <a:lnTo>
                <a:pt x="715238" y="62066"/>
              </a:lnTo>
              <a:lnTo>
                <a:pt x="0" y="62066"/>
              </a:lnTo>
              <a:lnTo>
                <a:pt x="0" y="12413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33E04B-C4BF-43DD-829C-F29BA07CD62B}">
      <dsp:nvSpPr>
        <dsp:cNvPr id="0" name=""/>
        <dsp:cNvSpPr/>
      </dsp:nvSpPr>
      <dsp:spPr>
        <a:xfrm>
          <a:off x="4665694" y="1077753"/>
          <a:ext cx="4365319" cy="124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066"/>
              </a:lnTo>
              <a:lnTo>
                <a:pt x="4365319" y="62066"/>
              </a:lnTo>
              <a:lnTo>
                <a:pt x="4365319" y="12413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E44C70-2A3A-42CD-BD96-8B3165A3B265}">
      <dsp:nvSpPr>
        <dsp:cNvPr id="0" name=""/>
        <dsp:cNvSpPr/>
      </dsp:nvSpPr>
      <dsp:spPr>
        <a:xfrm>
          <a:off x="7170597" y="1497439"/>
          <a:ext cx="91440" cy="15309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0965"/>
              </a:lnTo>
              <a:lnTo>
                <a:pt x="134385" y="153096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A8B140-49C1-44EB-803A-7E669B4D95DF}">
      <dsp:nvSpPr>
        <dsp:cNvPr id="0" name=""/>
        <dsp:cNvSpPr/>
      </dsp:nvSpPr>
      <dsp:spPr>
        <a:xfrm>
          <a:off x="7170597" y="1497439"/>
          <a:ext cx="91440" cy="1111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11279"/>
              </a:lnTo>
              <a:lnTo>
                <a:pt x="134385" y="111127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815683-9F77-4E96-B769-B17A6543D1EB}">
      <dsp:nvSpPr>
        <dsp:cNvPr id="0" name=""/>
        <dsp:cNvSpPr/>
      </dsp:nvSpPr>
      <dsp:spPr>
        <a:xfrm>
          <a:off x="7170597" y="1497439"/>
          <a:ext cx="91440" cy="691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1594"/>
              </a:lnTo>
              <a:lnTo>
                <a:pt x="134385" y="69159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0E647-0062-47D9-A169-6B3FFEF8050F}">
      <dsp:nvSpPr>
        <dsp:cNvPr id="0" name=""/>
        <dsp:cNvSpPr/>
      </dsp:nvSpPr>
      <dsp:spPr>
        <a:xfrm>
          <a:off x="7170597" y="1497439"/>
          <a:ext cx="91440" cy="2719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1908"/>
              </a:lnTo>
              <a:lnTo>
                <a:pt x="134385" y="27190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3E657F-B2F0-4BCA-8B63-E5FDFB35B095}">
      <dsp:nvSpPr>
        <dsp:cNvPr id="0" name=""/>
        <dsp:cNvSpPr/>
      </dsp:nvSpPr>
      <dsp:spPr>
        <a:xfrm>
          <a:off x="4665694" y="1077753"/>
          <a:ext cx="2787065" cy="124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066"/>
              </a:lnTo>
              <a:lnTo>
                <a:pt x="2787065" y="62066"/>
              </a:lnTo>
              <a:lnTo>
                <a:pt x="2787065" y="12413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62B461-0895-484B-8E1E-54CCCD0C9DBE}">
      <dsp:nvSpPr>
        <dsp:cNvPr id="0" name=""/>
        <dsp:cNvSpPr/>
      </dsp:nvSpPr>
      <dsp:spPr>
        <a:xfrm>
          <a:off x="6455359" y="1497439"/>
          <a:ext cx="91440" cy="1111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11279"/>
              </a:lnTo>
              <a:lnTo>
                <a:pt x="134385" y="111127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CADB3-35D6-4778-80C3-86F1C857A0EF}">
      <dsp:nvSpPr>
        <dsp:cNvPr id="0" name=""/>
        <dsp:cNvSpPr/>
      </dsp:nvSpPr>
      <dsp:spPr>
        <a:xfrm>
          <a:off x="6455359" y="1497439"/>
          <a:ext cx="91440" cy="691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1594"/>
              </a:lnTo>
              <a:lnTo>
                <a:pt x="134385" y="69159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DC4398-FD7E-4E58-927A-D3EE5366EC20}">
      <dsp:nvSpPr>
        <dsp:cNvPr id="0" name=""/>
        <dsp:cNvSpPr/>
      </dsp:nvSpPr>
      <dsp:spPr>
        <a:xfrm>
          <a:off x="6455359" y="1497439"/>
          <a:ext cx="91440" cy="2719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1908"/>
              </a:lnTo>
              <a:lnTo>
                <a:pt x="134385" y="27190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58CFFD-E8BC-4B82-B80B-7E595910EC28}">
      <dsp:nvSpPr>
        <dsp:cNvPr id="0" name=""/>
        <dsp:cNvSpPr/>
      </dsp:nvSpPr>
      <dsp:spPr>
        <a:xfrm>
          <a:off x="4665694" y="1077753"/>
          <a:ext cx="2071827" cy="124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066"/>
              </a:lnTo>
              <a:lnTo>
                <a:pt x="2071827" y="62066"/>
              </a:lnTo>
              <a:lnTo>
                <a:pt x="2071827" y="12413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6C2EB3-74E6-4116-BA68-FAE410BB3299}">
      <dsp:nvSpPr>
        <dsp:cNvPr id="0" name=""/>
        <dsp:cNvSpPr/>
      </dsp:nvSpPr>
      <dsp:spPr>
        <a:xfrm>
          <a:off x="5740120" y="1497439"/>
          <a:ext cx="91440" cy="27900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90021"/>
              </a:lnTo>
              <a:lnTo>
                <a:pt x="134385" y="279002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510FCA-68FC-4848-9A09-1983BDADFC13}">
      <dsp:nvSpPr>
        <dsp:cNvPr id="0" name=""/>
        <dsp:cNvSpPr/>
      </dsp:nvSpPr>
      <dsp:spPr>
        <a:xfrm>
          <a:off x="5740120" y="1497439"/>
          <a:ext cx="91440" cy="23703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70335"/>
              </a:lnTo>
              <a:lnTo>
                <a:pt x="134385" y="237033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53BCAD-D5E5-4931-9867-6FFABC58D87B}">
      <dsp:nvSpPr>
        <dsp:cNvPr id="0" name=""/>
        <dsp:cNvSpPr/>
      </dsp:nvSpPr>
      <dsp:spPr>
        <a:xfrm>
          <a:off x="5740120" y="1497439"/>
          <a:ext cx="91440" cy="19506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50650"/>
              </a:lnTo>
              <a:lnTo>
                <a:pt x="134385" y="195065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0066C7-D5D3-4297-81C3-C50EB1900BCC}">
      <dsp:nvSpPr>
        <dsp:cNvPr id="0" name=""/>
        <dsp:cNvSpPr/>
      </dsp:nvSpPr>
      <dsp:spPr>
        <a:xfrm>
          <a:off x="5740120" y="1497439"/>
          <a:ext cx="91440" cy="15309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0965"/>
              </a:lnTo>
              <a:lnTo>
                <a:pt x="134385" y="153096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100417-0ABB-4CFF-BEA7-59C8BEC87474}">
      <dsp:nvSpPr>
        <dsp:cNvPr id="0" name=""/>
        <dsp:cNvSpPr/>
      </dsp:nvSpPr>
      <dsp:spPr>
        <a:xfrm>
          <a:off x="5740120" y="1497439"/>
          <a:ext cx="91440" cy="1111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11279"/>
              </a:lnTo>
              <a:lnTo>
                <a:pt x="134385" y="111127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16423C-209A-4FDA-91AD-DFBE7F88D98F}">
      <dsp:nvSpPr>
        <dsp:cNvPr id="0" name=""/>
        <dsp:cNvSpPr/>
      </dsp:nvSpPr>
      <dsp:spPr>
        <a:xfrm>
          <a:off x="5740120" y="1497439"/>
          <a:ext cx="91440" cy="691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1594"/>
              </a:lnTo>
              <a:lnTo>
                <a:pt x="134385" y="69159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EF1EC8-A31B-4810-9BAA-9C763098C4C3}">
      <dsp:nvSpPr>
        <dsp:cNvPr id="0" name=""/>
        <dsp:cNvSpPr/>
      </dsp:nvSpPr>
      <dsp:spPr>
        <a:xfrm>
          <a:off x="5740120" y="1497439"/>
          <a:ext cx="91440" cy="2719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1908"/>
              </a:lnTo>
              <a:lnTo>
                <a:pt x="134385" y="27190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DECEE1-55AC-4F91-B39B-55875B221497}">
      <dsp:nvSpPr>
        <dsp:cNvPr id="0" name=""/>
        <dsp:cNvSpPr/>
      </dsp:nvSpPr>
      <dsp:spPr>
        <a:xfrm>
          <a:off x="4665694" y="1077753"/>
          <a:ext cx="1356588" cy="124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066"/>
              </a:lnTo>
              <a:lnTo>
                <a:pt x="1356588" y="62066"/>
              </a:lnTo>
              <a:lnTo>
                <a:pt x="1356588" y="12413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612DA3-2C2D-40FA-AFD9-5589AA8BCE9E}">
      <dsp:nvSpPr>
        <dsp:cNvPr id="0" name=""/>
        <dsp:cNvSpPr/>
      </dsp:nvSpPr>
      <dsp:spPr>
        <a:xfrm>
          <a:off x="5024882" y="1497439"/>
          <a:ext cx="91440" cy="15309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0965"/>
              </a:lnTo>
              <a:lnTo>
                <a:pt x="134385" y="153096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762F95-B88E-4FDF-990F-731803CBCF45}">
      <dsp:nvSpPr>
        <dsp:cNvPr id="0" name=""/>
        <dsp:cNvSpPr/>
      </dsp:nvSpPr>
      <dsp:spPr>
        <a:xfrm>
          <a:off x="5024882" y="1497439"/>
          <a:ext cx="91440" cy="1111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11279"/>
              </a:lnTo>
              <a:lnTo>
                <a:pt x="134385" y="111127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501A1F-BF53-4563-8645-59A60C9EDABC}">
      <dsp:nvSpPr>
        <dsp:cNvPr id="0" name=""/>
        <dsp:cNvSpPr/>
      </dsp:nvSpPr>
      <dsp:spPr>
        <a:xfrm>
          <a:off x="5024882" y="1497439"/>
          <a:ext cx="91440" cy="691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1594"/>
              </a:lnTo>
              <a:lnTo>
                <a:pt x="134385" y="69159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FD6AED-8D9C-49A9-96A9-3AF4F2ADC103}">
      <dsp:nvSpPr>
        <dsp:cNvPr id="0" name=""/>
        <dsp:cNvSpPr/>
      </dsp:nvSpPr>
      <dsp:spPr>
        <a:xfrm>
          <a:off x="5024882" y="1497439"/>
          <a:ext cx="91440" cy="2719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1908"/>
              </a:lnTo>
              <a:lnTo>
                <a:pt x="134385" y="27190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9077C-1370-471F-81F7-907898600376}">
      <dsp:nvSpPr>
        <dsp:cNvPr id="0" name=""/>
        <dsp:cNvSpPr/>
      </dsp:nvSpPr>
      <dsp:spPr>
        <a:xfrm>
          <a:off x="4665694" y="1077753"/>
          <a:ext cx="641350" cy="124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066"/>
              </a:lnTo>
              <a:lnTo>
                <a:pt x="641350" y="62066"/>
              </a:lnTo>
              <a:lnTo>
                <a:pt x="641350" y="12413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2235E6-E8C4-4067-82CA-F76B6719BC7F}">
      <dsp:nvSpPr>
        <dsp:cNvPr id="0" name=""/>
        <dsp:cNvSpPr/>
      </dsp:nvSpPr>
      <dsp:spPr>
        <a:xfrm>
          <a:off x="4309643" y="1497439"/>
          <a:ext cx="91440" cy="1111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11279"/>
              </a:lnTo>
              <a:lnTo>
                <a:pt x="134385" y="111127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E7028-C347-489D-AA46-3AA906A3E72D}">
      <dsp:nvSpPr>
        <dsp:cNvPr id="0" name=""/>
        <dsp:cNvSpPr/>
      </dsp:nvSpPr>
      <dsp:spPr>
        <a:xfrm>
          <a:off x="4309643" y="1497439"/>
          <a:ext cx="91440" cy="691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1594"/>
              </a:lnTo>
              <a:lnTo>
                <a:pt x="134385" y="69159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F56384-146D-4AC3-B2FE-BA29EA4955EE}">
      <dsp:nvSpPr>
        <dsp:cNvPr id="0" name=""/>
        <dsp:cNvSpPr/>
      </dsp:nvSpPr>
      <dsp:spPr>
        <a:xfrm>
          <a:off x="4309643" y="1497439"/>
          <a:ext cx="91440" cy="2719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1908"/>
              </a:lnTo>
              <a:lnTo>
                <a:pt x="134385" y="27190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1AC9B6-E43E-4796-BB86-9F8DAB670C33}">
      <dsp:nvSpPr>
        <dsp:cNvPr id="0" name=""/>
        <dsp:cNvSpPr/>
      </dsp:nvSpPr>
      <dsp:spPr>
        <a:xfrm>
          <a:off x="4546086" y="1077753"/>
          <a:ext cx="91440" cy="124132"/>
        </a:xfrm>
        <a:custGeom>
          <a:avLst/>
          <a:gdLst/>
          <a:ahLst/>
          <a:cxnLst/>
          <a:rect l="0" t="0" r="0" b="0"/>
          <a:pathLst>
            <a:path>
              <a:moveTo>
                <a:pt x="119608" y="0"/>
              </a:moveTo>
              <a:lnTo>
                <a:pt x="119608" y="62066"/>
              </a:lnTo>
              <a:lnTo>
                <a:pt x="45720" y="62066"/>
              </a:lnTo>
              <a:lnTo>
                <a:pt x="45720" y="12413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8440F-AF8E-4AEF-8C66-C6E07BCB0DA9}">
      <dsp:nvSpPr>
        <dsp:cNvPr id="0" name=""/>
        <dsp:cNvSpPr/>
      </dsp:nvSpPr>
      <dsp:spPr>
        <a:xfrm>
          <a:off x="3594405" y="1497439"/>
          <a:ext cx="91440" cy="1111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11279"/>
              </a:lnTo>
              <a:lnTo>
                <a:pt x="134385" y="111127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BE9CCC-8238-488E-9099-75CA83669483}">
      <dsp:nvSpPr>
        <dsp:cNvPr id="0" name=""/>
        <dsp:cNvSpPr/>
      </dsp:nvSpPr>
      <dsp:spPr>
        <a:xfrm>
          <a:off x="3594405" y="1497439"/>
          <a:ext cx="91440" cy="691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1594"/>
              </a:lnTo>
              <a:lnTo>
                <a:pt x="134385" y="69159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93D324-8A5E-4FD0-8E05-EAF65DE25837}">
      <dsp:nvSpPr>
        <dsp:cNvPr id="0" name=""/>
        <dsp:cNvSpPr/>
      </dsp:nvSpPr>
      <dsp:spPr>
        <a:xfrm>
          <a:off x="3594405" y="1497439"/>
          <a:ext cx="91440" cy="2719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1908"/>
              </a:lnTo>
              <a:lnTo>
                <a:pt x="134385" y="27190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B8F0CB-B8CC-4950-A31A-EB5CB9DEE23E}">
      <dsp:nvSpPr>
        <dsp:cNvPr id="0" name=""/>
        <dsp:cNvSpPr/>
      </dsp:nvSpPr>
      <dsp:spPr>
        <a:xfrm>
          <a:off x="3876567" y="1077753"/>
          <a:ext cx="789126" cy="124132"/>
        </a:xfrm>
        <a:custGeom>
          <a:avLst/>
          <a:gdLst/>
          <a:ahLst/>
          <a:cxnLst/>
          <a:rect l="0" t="0" r="0" b="0"/>
          <a:pathLst>
            <a:path>
              <a:moveTo>
                <a:pt x="789126" y="0"/>
              </a:moveTo>
              <a:lnTo>
                <a:pt x="789126" y="62066"/>
              </a:lnTo>
              <a:lnTo>
                <a:pt x="0" y="62066"/>
              </a:lnTo>
              <a:lnTo>
                <a:pt x="0" y="12413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AE324D-0896-4B55-B09D-63E0F43584B0}">
      <dsp:nvSpPr>
        <dsp:cNvPr id="0" name=""/>
        <dsp:cNvSpPr/>
      </dsp:nvSpPr>
      <dsp:spPr>
        <a:xfrm>
          <a:off x="2879166" y="1497439"/>
          <a:ext cx="91440" cy="1111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11279"/>
              </a:lnTo>
              <a:lnTo>
                <a:pt x="134385" y="111127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940BC9-28D7-44A5-BA00-D4DA8FB78806}">
      <dsp:nvSpPr>
        <dsp:cNvPr id="0" name=""/>
        <dsp:cNvSpPr/>
      </dsp:nvSpPr>
      <dsp:spPr>
        <a:xfrm>
          <a:off x="2879166" y="1497439"/>
          <a:ext cx="91440" cy="691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1594"/>
              </a:lnTo>
              <a:lnTo>
                <a:pt x="134385" y="69159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94A61D-4704-4F7E-B79E-AC0E479E8A63}">
      <dsp:nvSpPr>
        <dsp:cNvPr id="0" name=""/>
        <dsp:cNvSpPr/>
      </dsp:nvSpPr>
      <dsp:spPr>
        <a:xfrm>
          <a:off x="2879166" y="1497439"/>
          <a:ext cx="91440" cy="2719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1908"/>
              </a:lnTo>
              <a:lnTo>
                <a:pt x="134385" y="27190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7DB50E-F4F4-4753-9B44-A78D688A981C}">
      <dsp:nvSpPr>
        <dsp:cNvPr id="0" name=""/>
        <dsp:cNvSpPr/>
      </dsp:nvSpPr>
      <dsp:spPr>
        <a:xfrm>
          <a:off x="3161329" y="1077753"/>
          <a:ext cx="1504365" cy="124132"/>
        </a:xfrm>
        <a:custGeom>
          <a:avLst/>
          <a:gdLst/>
          <a:ahLst/>
          <a:cxnLst/>
          <a:rect l="0" t="0" r="0" b="0"/>
          <a:pathLst>
            <a:path>
              <a:moveTo>
                <a:pt x="1504365" y="0"/>
              </a:moveTo>
              <a:lnTo>
                <a:pt x="1504365" y="62066"/>
              </a:lnTo>
              <a:lnTo>
                <a:pt x="0" y="62066"/>
              </a:lnTo>
              <a:lnTo>
                <a:pt x="0" y="12413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31D9C0-9DFE-4B8D-8EE5-AC04EDFF757F}">
      <dsp:nvSpPr>
        <dsp:cNvPr id="0" name=""/>
        <dsp:cNvSpPr/>
      </dsp:nvSpPr>
      <dsp:spPr>
        <a:xfrm>
          <a:off x="2163928" y="1497439"/>
          <a:ext cx="91440" cy="691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1594"/>
              </a:lnTo>
              <a:lnTo>
                <a:pt x="134385" y="69159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33EC4C-3703-41B5-A63D-E5FF92B0E180}">
      <dsp:nvSpPr>
        <dsp:cNvPr id="0" name=""/>
        <dsp:cNvSpPr/>
      </dsp:nvSpPr>
      <dsp:spPr>
        <a:xfrm>
          <a:off x="2163928" y="1497439"/>
          <a:ext cx="91440" cy="2719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1908"/>
              </a:lnTo>
              <a:lnTo>
                <a:pt x="134385" y="27190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540B0B-08E8-468B-A131-56DD88BEE29D}">
      <dsp:nvSpPr>
        <dsp:cNvPr id="0" name=""/>
        <dsp:cNvSpPr/>
      </dsp:nvSpPr>
      <dsp:spPr>
        <a:xfrm>
          <a:off x="2446090" y="1077753"/>
          <a:ext cx="2219603" cy="124132"/>
        </a:xfrm>
        <a:custGeom>
          <a:avLst/>
          <a:gdLst/>
          <a:ahLst/>
          <a:cxnLst/>
          <a:rect l="0" t="0" r="0" b="0"/>
          <a:pathLst>
            <a:path>
              <a:moveTo>
                <a:pt x="2219603" y="0"/>
              </a:moveTo>
              <a:lnTo>
                <a:pt x="2219603" y="62066"/>
              </a:lnTo>
              <a:lnTo>
                <a:pt x="0" y="62066"/>
              </a:lnTo>
              <a:lnTo>
                <a:pt x="0" y="12413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273C1-D332-4630-B786-A59CD326262C}">
      <dsp:nvSpPr>
        <dsp:cNvPr id="0" name=""/>
        <dsp:cNvSpPr/>
      </dsp:nvSpPr>
      <dsp:spPr>
        <a:xfrm>
          <a:off x="1448689" y="1497439"/>
          <a:ext cx="91440" cy="1111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11279"/>
              </a:lnTo>
              <a:lnTo>
                <a:pt x="134385" y="111127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75BF2D-D0F7-48CD-BB1D-5B14EA0A195D}">
      <dsp:nvSpPr>
        <dsp:cNvPr id="0" name=""/>
        <dsp:cNvSpPr/>
      </dsp:nvSpPr>
      <dsp:spPr>
        <a:xfrm>
          <a:off x="1448689" y="1497439"/>
          <a:ext cx="91440" cy="691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1594"/>
              </a:lnTo>
              <a:lnTo>
                <a:pt x="134385" y="69159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CE190C-753A-4EE6-8A4A-0E07E5609E33}">
      <dsp:nvSpPr>
        <dsp:cNvPr id="0" name=""/>
        <dsp:cNvSpPr/>
      </dsp:nvSpPr>
      <dsp:spPr>
        <a:xfrm>
          <a:off x="1448689" y="1497439"/>
          <a:ext cx="91440" cy="2719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1908"/>
              </a:lnTo>
              <a:lnTo>
                <a:pt x="134385" y="27190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D9A8E7-F34A-4C1B-9C20-0C8D238A386F}">
      <dsp:nvSpPr>
        <dsp:cNvPr id="0" name=""/>
        <dsp:cNvSpPr/>
      </dsp:nvSpPr>
      <dsp:spPr>
        <a:xfrm>
          <a:off x="1730852" y="1077753"/>
          <a:ext cx="2934842" cy="124132"/>
        </a:xfrm>
        <a:custGeom>
          <a:avLst/>
          <a:gdLst/>
          <a:ahLst/>
          <a:cxnLst/>
          <a:rect l="0" t="0" r="0" b="0"/>
          <a:pathLst>
            <a:path>
              <a:moveTo>
                <a:pt x="2934842" y="0"/>
              </a:moveTo>
              <a:lnTo>
                <a:pt x="2934842" y="62066"/>
              </a:lnTo>
              <a:lnTo>
                <a:pt x="0" y="62066"/>
              </a:lnTo>
              <a:lnTo>
                <a:pt x="0" y="12413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BCF61F-6E8A-4B10-9F89-23753B572500}">
      <dsp:nvSpPr>
        <dsp:cNvPr id="0" name=""/>
        <dsp:cNvSpPr/>
      </dsp:nvSpPr>
      <dsp:spPr>
        <a:xfrm>
          <a:off x="733451" y="1497439"/>
          <a:ext cx="91440" cy="1111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11279"/>
              </a:lnTo>
              <a:lnTo>
                <a:pt x="134385" y="111127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CAECC-471E-40A3-B931-8194918BD6D5}">
      <dsp:nvSpPr>
        <dsp:cNvPr id="0" name=""/>
        <dsp:cNvSpPr/>
      </dsp:nvSpPr>
      <dsp:spPr>
        <a:xfrm>
          <a:off x="733451" y="1497439"/>
          <a:ext cx="91440" cy="691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1594"/>
              </a:lnTo>
              <a:lnTo>
                <a:pt x="134385" y="69159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D3E7B4-85B4-4754-B8A3-D0FCDF5EB81C}">
      <dsp:nvSpPr>
        <dsp:cNvPr id="0" name=""/>
        <dsp:cNvSpPr/>
      </dsp:nvSpPr>
      <dsp:spPr>
        <a:xfrm>
          <a:off x="733451" y="1497439"/>
          <a:ext cx="91440" cy="2719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1908"/>
              </a:lnTo>
              <a:lnTo>
                <a:pt x="134385" y="27190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FD87F-A2E1-41A4-B1D8-8181193FDCA7}">
      <dsp:nvSpPr>
        <dsp:cNvPr id="0" name=""/>
        <dsp:cNvSpPr/>
      </dsp:nvSpPr>
      <dsp:spPr>
        <a:xfrm>
          <a:off x="1015613" y="1077753"/>
          <a:ext cx="3650080" cy="124132"/>
        </a:xfrm>
        <a:custGeom>
          <a:avLst/>
          <a:gdLst/>
          <a:ahLst/>
          <a:cxnLst/>
          <a:rect l="0" t="0" r="0" b="0"/>
          <a:pathLst>
            <a:path>
              <a:moveTo>
                <a:pt x="3650080" y="0"/>
              </a:moveTo>
              <a:lnTo>
                <a:pt x="3650080" y="62066"/>
              </a:lnTo>
              <a:lnTo>
                <a:pt x="0" y="62066"/>
              </a:lnTo>
              <a:lnTo>
                <a:pt x="0" y="12413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3F213E-FF83-4E9A-B3B9-7B333FA9FAD7}">
      <dsp:nvSpPr>
        <dsp:cNvPr id="0" name=""/>
        <dsp:cNvSpPr/>
      </dsp:nvSpPr>
      <dsp:spPr>
        <a:xfrm>
          <a:off x="18212" y="1497439"/>
          <a:ext cx="91440" cy="1111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11279"/>
              </a:lnTo>
              <a:lnTo>
                <a:pt x="134385" y="111127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130BE1-48B9-4F28-A8D5-8FA2B8CB9EB3}">
      <dsp:nvSpPr>
        <dsp:cNvPr id="0" name=""/>
        <dsp:cNvSpPr/>
      </dsp:nvSpPr>
      <dsp:spPr>
        <a:xfrm>
          <a:off x="18212" y="1497439"/>
          <a:ext cx="91440" cy="691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1594"/>
              </a:lnTo>
              <a:lnTo>
                <a:pt x="134385" y="69159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0436A-A36A-45C0-97B6-BCF0FF0A0C86}">
      <dsp:nvSpPr>
        <dsp:cNvPr id="0" name=""/>
        <dsp:cNvSpPr/>
      </dsp:nvSpPr>
      <dsp:spPr>
        <a:xfrm>
          <a:off x="18212" y="1497439"/>
          <a:ext cx="91440" cy="2719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1908"/>
              </a:lnTo>
              <a:lnTo>
                <a:pt x="134385" y="27190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1C3CEE-3DF4-4990-B890-8A95812F1CEA}">
      <dsp:nvSpPr>
        <dsp:cNvPr id="0" name=""/>
        <dsp:cNvSpPr/>
      </dsp:nvSpPr>
      <dsp:spPr>
        <a:xfrm>
          <a:off x="300375" y="1077753"/>
          <a:ext cx="4365319" cy="124132"/>
        </a:xfrm>
        <a:custGeom>
          <a:avLst/>
          <a:gdLst/>
          <a:ahLst/>
          <a:cxnLst/>
          <a:rect l="0" t="0" r="0" b="0"/>
          <a:pathLst>
            <a:path>
              <a:moveTo>
                <a:pt x="4365319" y="0"/>
              </a:moveTo>
              <a:lnTo>
                <a:pt x="4365319" y="62066"/>
              </a:lnTo>
              <a:lnTo>
                <a:pt x="0" y="62066"/>
              </a:lnTo>
              <a:lnTo>
                <a:pt x="0" y="12413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108A20-7979-461E-B839-FB2C2B66F7E9}">
      <dsp:nvSpPr>
        <dsp:cNvPr id="0" name=""/>
        <dsp:cNvSpPr/>
      </dsp:nvSpPr>
      <dsp:spPr>
        <a:xfrm>
          <a:off x="4094919" y="463695"/>
          <a:ext cx="1141550" cy="61405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kern="1200" dirty="0" smtClean="0"/>
            <a:t>יוסף ורחל ז"ל</a:t>
          </a:r>
          <a:endParaRPr lang="he-IL" sz="1600" b="1" kern="1200" dirty="0"/>
        </a:p>
      </dsp:txBody>
      <dsp:txXfrm>
        <a:off x="4094919" y="463695"/>
        <a:ext cx="1141550" cy="614058"/>
      </dsp:txXfrm>
    </dsp:sp>
    <dsp:sp modelId="{4ADE0758-FD13-4720-AF9A-CEC189E25A02}">
      <dsp:nvSpPr>
        <dsp:cNvPr id="0" name=""/>
        <dsp:cNvSpPr/>
      </dsp:nvSpPr>
      <dsp:spPr>
        <a:xfrm>
          <a:off x="4822" y="1201886"/>
          <a:ext cx="591106" cy="29555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אמנון וישראלה</a:t>
          </a:r>
          <a:endParaRPr lang="he-IL" sz="1000" b="1" kern="1200" dirty="0"/>
        </a:p>
      </dsp:txBody>
      <dsp:txXfrm>
        <a:off x="4822" y="1201886"/>
        <a:ext cx="591106" cy="295553"/>
      </dsp:txXfrm>
    </dsp:sp>
    <dsp:sp modelId="{15B9F82E-EBA8-4D33-AA9F-E4FE6AF1A4BD}">
      <dsp:nvSpPr>
        <dsp:cNvPr id="0" name=""/>
        <dsp:cNvSpPr/>
      </dsp:nvSpPr>
      <dsp:spPr>
        <a:xfrm>
          <a:off x="152598" y="1621571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אור</a:t>
          </a:r>
          <a:endParaRPr lang="he-IL" sz="1000" b="1" kern="1200" dirty="0"/>
        </a:p>
      </dsp:txBody>
      <dsp:txXfrm>
        <a:off x="152598" y="1621571"/>
        <a:ext cx="591106" cy="295553"/>
      </dsp:txXfrm>
    </dsp:sp>
    <dsp:sp modelId="{92114C36-F36A-4F0B-BD42-B3841742A101}">
      <dsp:nvSpPr>
        <dsp:cNvPr id="0" name=""/>
        <dsp:cNvSpPr/>
      </dsp:nvSpPr>
      <dsp:spPr>
        <a:xfrm>
          <a:off x="152598" y="2041257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שחר</a:t>
          </a:r>
          <a:endParaRPr lang="he-IL" sz="1000" b="1" kern="1200" dirty="0"/>
        </a:p>
      </dsp:txBody>
      <dsp:txXfrm>
        <a:off x="152598" y="2041257"/>
        <a:ext cx="591106" cy="295553"/>
      </dsp:txXfrm>
    </dsp:sp>
    <dsp:sp modelId="{5FB3A19A-91DE-451D-9E92-7EE12925B8E1}">
      <dsp:nvSpPr>
        <dsp:cNvPr id="0" name=""/>
        <dsp:cNvSpPr/>
      </dsp:nvSpPr>
      <dsp:spPr>
        <a:xfrm>
          <a:off x="152598" y="2460942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רוני</a:t>
          </a:r>
          <a:endParaRPr lang="he-IL" sz="1000" b="1" kern="1200" dirty="0"/>
        </a:p>
      </dsp:txBody>
      <dsp:txXfrm>
        <a:off x="152598" y="2460942"/>
        <a:ext cx="591106" cy="295553"/>
      </dsp:txXfrm>
    </dsp:sp>
    <dsp:sp modelId="{1D9B8814-95DF-43C6-91CB-72412C0B6FB2}">
      <dsp:nvSpPr>
        <dsp:cNvPr id="0" name=""/>
        <dsp:cNvSpPr/>
      </dsp:nvSpPr>
      <dsp:spPr>
        <a:xfrm>
          <a:off x="720060" y="1201886"/>
          <a:ext cx="591106" cy="29555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בני ואלה</a:t>
          </a:r>
          <a:endParaRPr lang="he-IL" sz="1000" b="1" kern="1200" dirty="0"/>
        </a:p>
      </dsp:txBody>
      <dsp:txXfrm>
        <a:off x="720060" y="1201886"/>
        <a:ext cx="591106" cy="295553"/>
      </dsp:txXfrm>
    </dsp:sp>
    <dsp:sp modelId="{B72BC2FA-FAA6-41D0-8A83-BFA57BD7A3D4}">
      <dsp:nvSpPr>
        <dsp:cNvPr id="0" name=""/>
        <dsp:cNvSpPr/>
      </dsp:nvSpPr>
      <dsp:spPr>
        <a:xfrm>
          <a:off x="867837" y="1621571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לילך</a:t>
          </a:r>
          <a:endParaRPr lang="he-IL" sz="1000" b="1" kern="1200" dirty="0"/>
        </a:p>
      </dsp:txBody>
      <dsp:txXfrm>
        <a:off x="867837" y="1621571"/>
        <a:ext cx="591106" cy="295553"/>
      </dsp:txXfrm>
    </dsp:sp>
    <dsp:sp modelId="{E723DE27-05EC-41A0-B869-F063B46E3869}">
      <dsp:nvSpPr>
        <dsp:cNvPr id="0" name=""/>
        <dsp:cNvSpPr/>
      </dsp:nvSpPr>
      <dsp:spPr>
        <a:xfrm>
          <a:off x="867837" y="2041257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ענבל</a:t>
          </a:r>
          <a:endParaRPr lang="he-IL" sz="1000" b="1" kern="1200" dirty="0"/>
        </a:p>
      </dsp:txBody>
      <dsp:txXfrm>
        <a:off x="867837" y="2041257"/>
        <a:ext cx="591106" cy="295553"/>
      </dsp:txXfrm>
    </dsp:sp>
    <dsp:sp modelId="{1F25D6E4-1CE1-410B-A117-39C868B062DB}">
      <dsp:nvSpPr>
        <dsp:cNvPr id="0" name=""/>
        <dsp:cNvSpPr/>
      </dsp:nvSpPr>
      <dsp:spPr>
        <a:xfrm>
          <a:off x="867837" y="2460942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שיר</a:t>
          </a:r>
          <a:endParaRPr lang="he-IL" sz="1000" b="1" kern="1200" dirty="0"/>
        </a:p>
      </dsp:txBody>
      <dsp:txXfrm>
        <a:off x="867837" y="2460942"/>
        <a:ext cx="591106" cy="295553"/>
      </dsp:txXfrm>
    </dsp:sp>
    <dsp:sp modelId="{499C5D94-A769-4BC1-A3D1-10BEB6478177}">
      <dsp:nvSpPr>
        <dsp:cNvPr id="0" name=""/>
        <dsp:cNvSpPr/>
      </dsp:nvSpPr>
      <dsp:spPr>
        <a:xfrm>
          <a:off x="1435299" y="1201886"/>
          <a:ext cx="591106" cy="29555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אבי  ולבנה</a:t>
          </a:r>
          <a:endParaRPr lang="he-IL" sz="1000" b="1" kern="1200" dirty="0"/>
        </a:p>
      </dsp:txBody>
      <dsp:txXfrm>
        <a:off x="1435299" y="1201886"/>
        <a:ext cx="591106" cy="295553"/>
      </dsp:txXfrm>
    </dsp:sp>
    <dsp:sp modelId="{45DC485B-17B4-4481-BB5C-EF52D78663C6}">
      <dsp:nvSpPr>
        <dsp:cNvPr id="0" name=""/>
        <dsp:cNvSpPr/>
      </dsp:nvSpPr>
      <dsp:spPr>
        <a:xfrm>
          <a:off x="1583075" y="1621571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אדווה</a:t>
          </a:r>
          <a:endParaRPr lang="he-IL" sz="1000" b="1" kern="1200" dirty="0"/>
        </a:p>
      </dsp:txBody>
      <dsp:txXfrm>
        <a:off x="1583075" y="1621571"/>
        <a:ext cx="591106" cy="295553"/>
      </dsp:txXfrm>
    </dsp:sp>
    <dsp:sp modelId="{3765752E-5FA8-4689-94C9-62473106CB51}">
      <dsp:nvSpPr>
        <dsp:cNvPr id="0" name=""/>
        <dsp:cNvSpPr/>
      </dsp:nvSpPr>
      <dsp:spPr>
        <a:xfrm>
          <a:off x="1583075" y="2041257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נדב</a:t>
          </a:r>
          <a:endParaRPr lang="he-IL" sz="1000" b="1" kern="1200" dirty="0"/>
        </a:p>
      </dsp:txBody>
      <dsp:txXfrm>
        <a:off x="1583075" y="2041257"/>
        <a:ext cx="591106" cy="295553"/>
      </dsp:txXfrm>
    </dsp:sp>
    <dsp:sp modelId="{5B6D0E0D-974B-4321-AF4D-6CB60CFCFB6A}">
      <dsp:nvSpPr>
        <dsp:cNvPr id="0" name=""/>
        <dsp:cNvSpPr/>
      </dsp:nvSpPr>
      <dsp:spPr>
        <a:xfrm>
          <a:off x="1583075" y="2460942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עדן</a:t>
          </a:r>
          <a:endParaRPr lang="he-IL" sz="1000" b="1" kern="1200" dirty="0"/>
        </a:p>
      </dsp:txBody>
      <dsp:txXfrm>
        <a:off x="1583075" y="2460942"/>
        <a:ext cx="591106" cy="295553"/>
      </dsp:txXfrm>
    </dsp:sp>
    <dsp:sp modelId="{C44ACB2A-946B-4CEB-B86F-893A22B46C8D}">
      <dsp:nvSpPr>
        <dsp:cNvPr id="0" name=""/>
        <dsp:cNvSpPr/>
      </dsp:nvSpPr>
      <dsp:spPr>
        <a:xfrm>
          <a:off x="2150537" y="1201886"/>
          <a:ext cx="591106" cy="29555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מירה ובן ז"ל</a:t>
          </a:r>
          <a:endParaRPr lang="he-IL" sz="1000" b="1" kern="1200" dirty="0"/>
        </a:p>
      </dsp:txBody>
      <dsp:txXfrm>
        <a:off x="2150537" y="1201886"/>
        <a:ext cx="591106" cy="295553"/>
      </dsp:txXfrm>
    </dsp:sp>
    <dsp:sp modelId="{EEC2A566-3024-4FBC-AFBE-3F1D1AE1E40C}">
      <dsp:nvSpPr>
        <dsp:cNvPr id="0" name=""/>
        <dsp:cNvSpPr/>
      </dsp:nvSpPr>
      <dsp:spPr>
        <a:xfrm>
          <a:off x="2298314" y="1621571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kern="1200" dirty="0" smtClean="0"/>
            <a:t>ריין</a:t>
          </a:r>
          <a:endParaRPr lang="he-IL" sz="1000" kern="1200" dirty="0"/>
        </a:p>
      </dsp:txBody>
      <dsp:txXfrm>
        <a:off x="2298314" y="1621571"/>
        <a:ext cx="591106" cy="295553"/>
      </dsp:txXfrm>
    </dsp:sp>
    <dsp:sp modelId="{3A1E52DC-54BE-4E2E-BAD9-E2E7119D9B42}">
      <dsp:nvSpPr>
        <dsp:cNvPr id="0" name=""/>
        <dsp:cNvSpPr/>
      </dsp:nvSpPr>
      <dsp:spPr>
        <a:xfrm>
          <a:off x="2298314" y="2041257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kern="1200" smtClean="0"/>
            <a:t>שילה</a:t>
          </a:r>
          <a:endParaRPr lang="he-IL" sz="1000" kern="1200"/>
        </a:p>
      </dsp:txBody>
      <dsp:txXfrm>
        <a:off x="2298314" y="2041257"/>
        <a:ext cx="591106" cy="295553"/>
      </dsp:txXfrm>
    </dsp:sp>
    <dsp:sp modelId="{06FB55D5-3223-4A8F-8BBC-07846901B9E4}">
      <dsp:nvSpPr>
        <dsp:cNvPr id="0" name=""/>
        <dsp:cNvSpPr/>
      </dsp:nvSpPr>
      <dsp:spPr>
        <a:xfrm>
          <a:off x="2865776" y="1201886"/>
          <a:ext cx="591106" cy="29555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שרה ויעקב</a:t>
          </a:r>
          <a:endParaRPr lang="he-IL" sz="1000" b="1" kern="1200" dirty="0"/>
        </a:p>
      </dsp:txBody>
      <dsp:txXfrm>
        <a:off x="2865776" y="1201886"/>
        <a:ext cx="591106" cy="295553"/>
      </dsp:txXfrm>
    </dsp:sp>
    <dsp:sp modelId="{157A81C8-38A2-4D47-B6F4-5872C4B323D8}">
      <dsp:nvSpPr>
        <dsp:cNvPr id="0" name=""/>
        <dsp:cNvSpPr/>
      </dsp:nvSpPr>
      <dsp:spPr>
        <a:xfrm>
          <a:off x="3013552" y="1621571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אורית</a:t>
          </a:r>
          <a:endParaRPr lang="he-IL" sz="1000" b="1" kern="1200" dirty="0"/>
        </a:p>
      </dsp:txBody>
      <dsp:txXfrm>
        <a:off x="3013552" y="1621571"/>
        <a:ext cx="591106" cy="295553"/>
      </dsp:txXfrm>
    </dsp:sp>
    <dsp:sp modelId="{95E05C83-111F-40E7-95CE-075BC8920A94}">
      <dsp:nvSpPr>
        <dsp:cNvPr id="0" name=""/>
        <dsp:cNvSpPr/>
      </dsp:nvSpPr>
      <dsp:spPr>
        <a:xfrm>
          <a:off x="3013552" y="2041257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אילנה</a:t>
          </a:r>
          <a:endParaRPr lang="he-IL" sz="1000" b="1" kern="1200" dirty="0"/>
        </a:p>
      </dsp:txBody>
      <dsp:txXfrm>
        <a:off x="3013552" y="2041257"/>
        <a:ext cx="591106" cy="295553"/>
      </dsp:txXfrm>
    </dsp:sp>
    <dsp:sp modelId="{66E6E9C9-059A-4808-8A90-FDF73532D366}">
      <dsp:nvSpPr>
        <dsp:cNvPr id="0" name=""/>
        <dsp:cNvSpPr/>
      </dsp:nvSpPr>
      <dsp:spPr>
        <a:xfrm>
          <a:off x="3013552" y="2460942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אבי</a:t>
          </a:r>
          <a:endParaRPr lang="he-IL" sz="1000" b="1" kern="1200" dirty="0"/>
        </a:p>
      </dsp:txBody>
      <dsp:txXfrm>
        <a:off x="3013552" y="2460942"/>
        <a:ext cx="591106" cy="295553"/>
      </dsp:txXfrm>
    </dsp:sp>
    <dsp:sp modelId="{634C2434-BC20-4E96-9789-69543B5C6A69}">
      <dsp:nvSpPr>
        <dsp:cNvPr id="0" name=""/>
        <dsp:cNvSpPr/>
      </dsp:nvSpPr>
      <dsp:spPr>
        <a:xfrm>
          <a:off x="3581014" y="1201886"/>
          <a:ext cx="591106" cy="29555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smtClean="0"/>
            <a:t>שוקי ומרים</a:t>
          </a:r>
          <a:endParaRPr lang="he-IL" sz="1000" b="1" kern="1200" dirty="0"/>
        </a:p>
      </dsp:txBody>
      <dsp:txXfrm>
        <a:off x="3581014" y="1201886"/>
        <a:ext cx="591106" cy="295553"/>
      </dsp:txXfrm>
    </dsp:sp>
    <dsp:sp modelId="{551724E2-1574-424F-B9AB-E48BA462562B}">
      <dsp:nvSpPr>
        <dsp:cNvPr id="0" name=""/>
        <dsp:cNvSpPr/>
      </dsp:nvSpPr>
      <dsp:spPr>
        <a:xfrm>
          <a:off x="3728791" y="1621571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יוסי</a:t>
          </a:r>
          <a:endParaRPr lang="he-IL" sz="1000" b="1" kern="1200" dirty="0"/>
        </a:p>
      </dsp:txBody>
      <dsp:txXfrm>
        <a:off x="3728791" y="1621571"/>
        <a:ext cx="591106" cy="295553"/>
      </dsp:txXfrm>
    </dsp:sp>
    <dsp:sp modelId="{EA7C82C3-8888-4028-BB71-6BC35DA5EE1A}">
      <dsp:nvSpPr>
        <dsp:cNvPr id="0" name=""/>
        <dsp:cNvSpPr/>
      </dsp:nvSpPr>
      <dsp:spPr>
        <a:xfrm>
          <a:off x="3728791" y="2041257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אבי</a:t>
          </a:r>
          <a:endParaRPr lang="he-IL" sz="1000" b="1" kern="1200" dirty="0"/>
        </a:p>
      </dsp:txBody>
      <dsp:txXfrm>
        <a:off x="3728791" y="2041257"/>
        <a:ext cx="591106" cy="295553"/>
      </dsp:txXfrm>
    </dsp:sp>
    <dsp:sp modelId="{6DACDADF-22A3-4265-9D4F-95569879D74A}">
      <dsp:nvSpPr>
        <dsp:cNvPr id="0" name=""/>
        <dsp:cNvSpPr/>
      </dsp:nvSpPr>
      <dsp:spPr>
        <a:xfrm>
          <a:off x="3728791" y="2460942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שגיב</a:t>
          </a:r>
          <a:endParaRPr lang="he-IL" sz="1000" b="1" kern="1200" dirty="0"/>
        </a:p>
      </dsp:txBody>
      <dsp:txXfrm>
        <a:off x="3728791" y="2460942"/>
        <a:ext cx="591106" cy="295553"/>
      </dsp:txXfrm>
    </dsp:sp>
    <dsp:sp modelId="{5BB55B70-E34B-4A2F-A595-C1E24D0C4DEE}">
      <dsp:nvSpPr>
        <dsp:cNvPr id="0" name=""/>
        <dsp:cNvSpPr/>
      </dsp:nvSpPr>
      <dsp:spPr>
        <a:xfrm>
          <a:off x="4296253" y="1201886"/>
          <a:ext cx="591106" cy="29555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ורד ויעקב</a:t>
          </a:r>
          <a:endParaRPr lang="he-IL" sz="1000" b="1" kern="1200" dirty="0"/>
        </a:p>
      </dsp:txBody>
      <dsp:txXfrm>
        <a:off x="4296253" y="1201886"/>
        <a:ext cx="591106" cy="295553"/>
      </dsp:txXfrm>
    </dsp:sp>
    <dsp:sp modelId="{8A281F4E-9B22-4A68-B3BD-8D3A071D16DD}">
      <dsp:nvSpPr>
        <dsp:cNvPr id="0" name=""/>
        <dsp:cNvSpPr/>
      </dsp:nvSpPr>
      <dsp:spPr>
        <a:xfrm>
          <a:off x="4444029" y="1621571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אורנה</a:t>
          </a:r>
          <a:endParaRPr lang="he-IL" sz="1000" b="1" kern="1200" dirty="0"/>
        </a:p>
      </dsp:txBody>
      <dsp:txXfrm>
        <a:off x="4444029" y="1621571"/>
        <a:ext cx="591106" cy="295553"/>
      </dsp:txXfrm>
    </dsp:sp>
    <dsp:sp modelId="{B690E354-AD7A-4BB8-B2EE-A3CCA5C7162C}">
      <dsp:nvSpPr>
        <dsp:cNvPr id="0" name=""/>
        <dsp:cNvSpPr/>
      </dsp:nvSpPr>
      <dsp:spPr>
        <a:xfrm>
          <a:off x="4444029" y="2041257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קרן</a:t>
          </a:r>
          <a:endParaRPr lang="he-IL" sz="1000" b="1" kern="1200" dirty="0"/>
        </a:p>
      </dsp:txBody>
      <dsp:txXfrm>
        <a:off x="4444029" y="2041257"/>
        <a:ext cx="591106" cy="295553"/>
      </dsp:txXfrm>
    </dsp:sp>
    <dsp:sp modelId="{6AD927B0-2375-432F-90B0-659348CF08DA}">
      <dsp:nvSpPr>
        <dsp:cNvPr id="0" name=""/>
        <dsp:cNvSpPr/>
      </dsp:nvSpPr>
      <dsp:spPr>
        <a:xfrm>
          <a:off x="4444029" y="2460942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נועה</a:t>
          </a:r>
          <a:endParaRPr lang="he-IL" sz="1000" b="1" kern="1200" dirty="0"/>
        </a:p>
      </dsp:txBody>
      <dsp:txXfrm>
        <a:off x="4444029" y="2460942"/>
        <a:ext cx="591106" cy="295553"/>
      </dsp:txXfrm>
    </dsp:sp>
    <dsp:sp modelId="{86FCDDAE-EAF4-4BFF-9C05-C9526317934B}">
      <dsp:nvSpPr>
        <dsp:cNvPr id="0" name=""/>
        <dsp:cNvSpPr/>
      </dsp:nvSpPr>
      <dsp:spPr>
        <a:xfrm>
          <a:off x="5011491" y="1201886"/>
          <a:ext cx="591106" cy="29555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אסתר ושלמה</a:t>
          </a:r>
          <a:endParaRPr lang="he-IL" sz="1000" b="1" kern="1200" dirty="0"/>
        </a:p>
      </dsp:txBody>
      <dsp:txXfrm>
        <a:off x="5011491" y="1201886"/>
        <a:ext cx="591106" cy="295553"/>
      </dsp:txXfrm>
    </dsp:sp>
    <dsp:sp modelId="{6F7F9BF4-D4BC-491B-AC6D-C944954B2CBD}">
      <dsp:nvSpPr>
        <dsp:cNvPr id="0" name=""/>
        <dsp:cNvSpPr/>
      </dsp:nvSpPr>
      <dsp:spPr>
        <a:xfrm>
          <a:off x="5159268" y="1621571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שוקי</a:t>
          </a:r>
          <a:endParaRPr lang="he-IL" sz="1000" b="1" kern="1200" dirty="0"/>
        </a:p>
      </dsp:txBody>
      <dsp:txXfrm>
        <a:off x="5159268" y="1621571"/>
        <a:ext cx="591106" cy="295553"/>
      </dsp:txXfrm>
    </dsp:sp>
    <dsp:sp modelId="{B4600AFD-3400-4F33-89A3-DF09F81EC292}">
      <dsp:nvSpPr>
        <dsp:cNvPr id="0" name=""/>
        <dsp:cNvSpPr/>
      </dsp:nvSpPr>
      <dsp:spPr>
        <a:xfrm>
          <a:off x="5159268" y="2041257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אבי</a:t>
          </a:r>
          <a:endParaRPr lang="he-IL" sz="1000" b="1" kern="1200" dirty="0"/>
        </a:p>
      </dsp:txBody>
      <dsp:txXfrm>
        <a:off x="5159268" y="2041257"/>
        <a:ext cx="591106" cy="295553"/>
      </dsp:txXfrm>
    </dsp:sp>
    <dsp:sp modelId="{7ED11318-8550-4C08-B9FC-2DC5C4F03730}">
      <dsp:nvSpPr>
        <dsp:cNvPr id="0" name=""/>
        <dsp:cNvSpPr/>
      </dsp:nvSpPr>
      <dsp:spPr>
        <a:xfrm>
          <a:off x="5159268" y="2460942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יוסי</a:t>
          </a:r>
          <a:endParaRPr lang="he-IL" sz="1000" b="1" kern="1200" dirty="0"/>
        </a:p>
      </dsp:txBody>
      <dsp:txXfrm>
        <a:off x="5159268" y="2460942"/>
        <a:ext cx="591106" cy="295553"/>
      </dsp:txXfrm>
    </dsp:sp>
    <dsp:sp modelId="{275F8C10-7AD9-4244-BB49-E30282F82DE5}">
      <dsp:nvSpPr>
        <dsp:cNvPr id="0" name=""/>
        <dsp:cNvSpPr/>
      </dsp:nvSpPr>
      <dsp:spPr>
        <a:xfrm>
          <a:off x="5159268" y="2880627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עידית</a:t>
          </a:r>
          <a:endParaRPr lang="he-IL" sz="1000" b="1" kern="1200" dirty="0"/>
        </a:p>
      </dsp:txBody>
      <dsp:txXfrm>
        <a:off x="5159268" y="2880627"/>
        <a:ext cx="591106" cy="295553"/>
      </dsp:txXfrm>
    </dsp:sp>
    <dsp:sp modelId="{56A65DEB-536B-48E5-9C89-0FC9358F8CF2}">
      <dsp:nvSpPr>
        <dsp:cNvPr id="0" name=""/>
        <dsp:cNvSpPr/>
      </dsp:nvSpPr>
      <dsp:spPr>
        <a:xfrm>
          <a:off x="5726730" y="1201886"/>
          <a:ext cx="591106" cy="29555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משה ז"ל ואלנה</a:t>
          </a:r>
          <a:endParaRPr lang="he-IL" sz="1000" b="1" kern="1200" dirty="0"/>
        </a:p>
      </dsp:txBody>
      <dsp:txXfrm>
        <a:off x="5726730" y="1201886"/>
        <a:ext cx="591106" cy="295553"/>
      </dsp:txXfrm>
    </dsp:sp>
    <dsp:sp modelId="{32B87D84-27A3-43CB-9C38-5DBBDA070AD1}">
      <dsp:nvSpPr>
        <dsp:cNvPr id="0" name=""/>
        <dsp:cNvSpPr/>
      </dsp:nvSpPr>
      <dsp:spPr>
        <a:xfrm>
          <a:off x="5874506" y="1621571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עופרה</a:t>
          </a:r>
          <a:endParaRPr lang="he-IL" sz="1000" b="1" kern="1200" dirty="0"/>
        </a:p>
      </dsp:txBody>
      <dsp:txXfrm>
        <a:off x="5874506" y="1621571"/>
        <a:ext cx="591106" cy="295553"/>
      </dsp:txXfrm>
    </dsp:sp>
    <dsp:sp modelId="{B14B5BF9-88B0-46D4-96A7-F04726D1C210}">
      <dsp:nvSpPr>
        <dsp:cNvPr id="0" name=""/>
        <dsp:cNvSpPr/>
      </dsp:nvSpPr>
      <dsp:spPr>
        <a:xfrm>
          <a:off x="5874506" y="2041257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טל</a:t>
          </a:r>
          <a:endParaRPr lang="he-IL" sz="1000" b="1" kern="1200" dirty="0"/>
        </a:p>
      </dsp:txBody>
      <dsp:txXfrm>
        <a:off x="5874506" y="2041257"/>
        <a:ext cx="591106" cy="295553"/>
      </dsp:txXfrm>
    </dsp:sp>
    <dsp:sp modelId="{56610034-BA8A-464A-AC38-399F618214D9}">
      <dsp:nvSpPr>
        <dsp:cNvPr id="0" name=""/>
        <dsp:cNvSpPr/>
      </dsp:nvSpPr>
      <dsp:spPr>
        <a:xfrm>
          <a:off x="5874506" y="2460942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צליל</a:t>
          </a:r>
          <a:endParaRPr lang="he-IL" sz="1000" b="1" kern="1200" dirty="0"/>
        </a:p>
      </dsp:txBody>
      <dsp:txXfrm>
        <a:off x="5874506" y="2460942"/>
        <a:ext cx="591106" cy="295553"/>
      </dsp:txXfrm>
    </dsp:sp>
    <dsp:sp modelId="{D468009D-193B-46C5-A762-03C4CF5227AE}">
      <dsp:nvSpPr>
        <dsp:cNvPr id="0" name=""/>
        <dsp:cNvSpPr/>
      </dsp:nvSpPr>
      <dsp:spPr>
        <a:xfrm>
          <a:off x="5874506" y="2880627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אלי</a:t>
          </a:r>
          <a:endParaRPr lang="he-IL" sz="1000" b="1" kern="1200" dirty="0"/>
        </a:p>
      </dsp:txBody>
      <dsp:txXfrm>
        <a:off x="5874506" y="2880627"/>
        <a:ext cx="591106" cy="295553"/>
      </dsp:txXfrm>
    </dsp:sp>
    <dsp:sp modelId="{BD6A71BE-3EC3-4772-993C-47380BDFFAE8}">
      <dsp:nvSpPr>
        <dsp:cNvPr id="0" name=""/>
        <dsp:cNvSpPr/>
      </dsp:nvSpPr>
      <dsp:spPr>
        <a:xfrm>
          <a:off x="5874506" y="3300313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אבי</a:t>
          </a:r>
          <a:endParaRPr lang="he-IL" sz="1000" b="1" kern="1200" dirty="0"/>
        </a:p>
      </dsp:txBody>
      <dsp:txXfrm>
        <a:off x="5874506" y="3300313"/>
        <a:ext cx="591106" cy="295553"/>
      </dsp:txXfrm>
    </dsp:sp>
    <dsp:sp modelId="{9AFDBDB4-EB97-4A65-9C13-1E729AACD3B4}">
      <dsp:nvSpPr>
        <dsp:cNvPr id="0" name=""/>
        <dsp:cNvSpPr/>
      </dsp:nvSpPr>
      <dsp:spPr>
        <a:xfrm>
          <a:off x="5874506" y="3719998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יערה</a:t>
          </a:r>
          <a:endParaRPr lang="he-IL" sz="1000" b="1" kern="1200" dirty="0"/>
        </a:p>
      </dsp:txBody>
      <dsp:txXfrm>
        <a:off x="5874506" y="3719998"/>
        <a:ext cx="591106" cy="295553"/>
      </dsp:txXfrm>
    </dsp:sp>
    <dsp:sp modelId="{E35724BF-1B4E-49EB-8249-EC2EDEE5CB1C}">
      <dsp:nvSpPr>
        <dsp:cNvPr id="0" name=""/>
        <dsp:cNvSpPr/>
      </dsp:nvSpPr>
      <dsp:spPr>
        <a:xfrm>
          <a:off x="5874506" y="4139684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kern="1200" dirty="0" smtClean="0"/>
            <a:t>רעות</a:t>
          </a:r>
          <a:endParaRPr lang="he-IL" sz="1000" kern="1200" dirty="0"/>
        </a:p>
      </dsp:txBody>
      <dsp:txXfrm>
        <a:off x="5874506" y="4139684"/>
        <a:ext cx="591106" cy="295553"/>
      </dsp:txXfrm>
    </dsp:sp>
    <dsp:sp modelId="{6484FD39-B115-4A44-BDCA-24131D0B3939}">
      <dsp:nvSpPr>
        <dsp:cNvPr id="0" name=""/>
        <dsp:cNvSpPr/>
      </dsp:nvSpPr>
      <dsp:spPr>
        <a:xfrm>
          <a:off x="6441968" y="1201886"/>
          <a:ext cx="591106" cy="29555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אילנה ואברם</a:t>
          </a:r>
          <a:endParaRPr lang="he-IL" sz="1000" b="1" kern="1200" dirty="0"/>
        </a:p>
      </dsp:txBody>
      <dsp:txXfrm>
        <a:off x="6441968" y="1201886"/>
        <a:ext cx="591106" cy="295553"/>
      </dsp:txXfrm>
    </dsp:sp>
    <dsp:sp modelId="{13761008-7B1C-4313-8DE3-13E6FEBD5FCE}">
      <dsp:nvSpPr>
        <dsp:cNvPr id="0" name=""/>
        <dsp:cNvSpPr/>
      </dsp:nvSpPr>
      <dsp:spPr>
        <a:xfrm>
          <a:off x="6589745" y="1621571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אופירה</a:t>
          </a:r>
          <a:endParaRPr lang="he-IL" sz="1000" b="1" kern="1200" dirty="0"/>
        </a:p>
      </dsp:txBody>
      <dsp:txXfrm>
        <a:off x="6589745" y="1621571"/>
        <a:ext cx="591106" cy="295553"/>
      </dsp:txXfrm>
    </dsp:sp>
    <dsp:sp modelId="{66D7342B-A646-428F-B9AD-75702D014645}">
      <dsp:nvSpPr>
        <dsp:cNvPr id="0" name=""/>
        <dsp:cNvSpPr/>
      </dsp:nvSpPr>
      <dsp:spPr>
        <a:xfrm>
          <a:off x="6589745" y="2041257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אביבה</a:t>
          </a:r>
          <a:endParaRPr lang="he-IL" sz="1000" b="1" kern="1200" dirty="0"/>
        </a:p>
      </dsp:txBody>
      <dsp:txXfrm>
        <a:off x="6589745" y="2041257"/>
        <a:ext cx="591106" cy="295553"/>
      </dsp:txXfrm>
    </dsp:sp>
    <dsp:sp modelId="{58A4C3C9-7B55-412B-9A60-79298267F093}">
      <dsp:nvSpPr>
        <dsp:cNvPr id="0" name=""/>
        <dsp:cNvSpPr/>
      </dsp:nvSpPr>
      <dsp:spPr>
        <a:xfrm>
          <a:off x="6589745" y="2460942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אלי</a:t>
          </a:r>
          <a:endParaRPr lang="he-IL" sz="1000" b="1" kern="1200" dirty="0"/>
        </a:p>
      </dsp:txBody>
      <dsp:txXfrm>
        <a:off x="6589745" y="2460942"/>
        <a:ext cx="591106" cy="295553"/>
      </dsp:txXfrm>
    </dsp:sp>
    <dsp:sp modelId="{1FFA7F92-632E-4A84-BB56-776E4AC10215}">
      <dsp:nvSpPr>
        <dsp:cNvPr id="0" name=""/>
        <dsp:cNvSpPr/>
      </dsp:nvSpPr>
      <dsp:spPr>
        <a:xfrm>
          <a:off x="7157207" y="1201886"/>
          <a:ext cx="591106" cy="29555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שושנה ואלפרד</a:t>
          </a:r>
          <a:endParaRPr lang="he-IL" sz="1000" b="1" kern="1200" dirty="0"/>
        </a:p>
      </dsp:txBody>
      <dsp:txXfrm>
        <a:off x="7157207" y="1201886"/>
        <a:ext cx="591106" cy="295553"/>
      </dsp:txXfrm>
    </dsp:sp>
    <dsp:sp modelId="{99D1A60F-038A-43DF-BAFD-53C08162D602}">
      <dsp:nvSpPr>
        <dsp:cNvPr id="0" name=""/>
        <dsp:cNvSpPr/>
      </dsp:nvSpPr>
      <dsp:spPr>
        <a:xfrm>
          <a:off x="7304983" y="1621571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יאיר</a:t>
          </a:r>
          <a:endParaRPr lang="he-IL" sz="1000" b="1" kern="1200" dirty="0"/>
        </a:p>
      </dsp:txBody>
      <dsp:txXfrm>
        <a:off x="7304983" y="1621571"/>
        <a:ext cx="591106" cy="295553"/>
      </dsp:txXfrm>
    </dsp:sp>
    <dsp:sp modelId="{2DAF8D61-2FDB-438B-A0E9-187ADF3E9449}">
      <dsp:nvSpPr>
        <dsp:cNvPr id="0" name=""/>
        <dsp:cNvSpPr/>
      </dsp:nvSpPr>
      <dsp:spPr>
        <a:xfrm>
          <a:off x="7304983" y="2041257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ירדן</a:t>
          </a:r>
          <a:endParaRPr lang="he-IL" sz="1000" b="1" kern="1200" dirty="0"/>
        </a:p>
      </dsp:txBody>
      <dsp:txXfrm>
        <a:off x="7304983" y="2041257"/>
        <a:ext cx="591106" cy="295553"/>
      </dsp:txXfrm>
    </dsp:sp>
    <dsp:sp modelId="{796B8235-1951-401E-9C63-22B9837D5085}">
      <dsp:nvSpPr>
        <dsp:cNvPr id="0" name=""/>
        <dsp:cNvSpPr/>
      </dsp:nvSpPr>
      <dsp:spPr>
        <a:xfrm>
          <a:off x="7304983" y="2460942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יורם</a:t>
          </a:r>
          <a:endParaRPr lang="he-IL" sz="1000" b="1" kern="1200" dirty="0"/>
        </a:p>
      </dsp:txBody>
      <dsp:txXfrm>
        <a:off x="7304983" y="2460942"/>
        <a:ext cx="591106" cy="295553"/>
      </dsp:txXfrm>
    </dsp:sp>
    <dsp:sp modelId="{863E6E81-C8A5-4B11-9195-C48E5CA7D7E5}">
      <dsp:nvSpPr>
        <dsp:cNvPr id="0" name=""/>
        <dsp:cNvSpPr/>
      </dsp:nvSpPr>
      <dsp:spPr>
        <a:xfrm>
          <a:off x="7304983" y="2880627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יניב</a:t>
          </a:r>
          <a:endParaRPr lang="he-IL" sz="1000" b="1" kern="1200" dirty="0"/>
        </a:p>
      </dsp:txBody>
      <dsp:txXfrm>
        <a:off x="7304983" y="2880627"/>
        <a:ext cx="591106" cy="295553"/>
      </dsp:txXfrm>
    </dsp:sp>
    <dsp:sp modelId="{13C4A1C9-74D5-412C-8690-D414FD2B1456}">
      <dsp:nvSpPr>
        <dsp:cNvPr id="0" name=""/>
        <dsp:cNvSpPr/>
      </dsp:nvSpPr>
      <dsp:spPr>
        <a:xfrm>
          <a:off x="8735460" y="1201886"/>
          <a:ext cx="591106" cy="29555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פורטונה ואלי ז"ל</a:t>
          </a:r>
          <a:endParaRPr lang="he-IL" sz="1000" b="1" kern="1200" dirty="0"/>
        </a:p>
      </dsp:txBody>
      <dsp:txXfrm>
        <a:off x="8735460" y="1201886"/>
        <a:ext cx="591106" cy="295553"/>
      </dsp:txXfrm>
    </dsp:sp>
    <dsp:sp modelId="{5A291436-9716-46EB-A8C9-1C1C91C22F9A}">
      <dsp:nvSpPr>
        <dsp:cNvPr id="0" name=""/>
        <dsp:cNvSpPr/>
      </dsp:nvSpPr>
      <dsp:spPr>
        <a:xfrm>
          <a:off x="8020222" y="1621571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אמנון וירדנה</a:t>
          </a:r>
          <a:endParaRPr lang="he-IL" sz="1000" b="1" kern="1200" dirty="0"/>
        </a:p>
      </dsp:txBody>
      <dsp:txXfrm>
        <a:off x="8020222" y="1621571"/>
        <a:ext cx="591106" cy="295553"/>
      </dsp:txXfrm>
    </dsp:sp>
    <dsp:sp modelId="{C42A97A7-556C-4E92-8A83-7144FE54313A}">
      <dsp:nvSpPr>
        <dsp:cNvPr id="0" name=""/>
        <dsp:cNvSpPr/>
      </dsp:nvSpPr>
      <dsp:spPr>
        <a:xfrm>
          <a:off x="8167998" y="2041257"/>
          <a:ext cx="591106" cy="2955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err="1" smtClean="0"/>
            <a:t>בתאל</a:t>
          </a:r>
          <a:endParaRPr lang="he-IL" sz="1000" b="1" kern="1200" dirty="0"/>
        </a:p>
      </dsp:txBody>
      <dsp:txXfrm>
        <a:off x="8167998" y="2041257"/>
        <a:ext cx="591106" cy="295553"/>
      </dsp:txXfrm>
    </dsp:sp>
    <dsp:sp modelId="{9AA81A87-1D9E-4259-9B16-F34CABE1AC0B}">
      <dsp:nvSpPr>
        <dsp:cNvPr id="0" name=""/>
        <dsp:cNvSpPr/>
      </dsp:nvSpPr>
      <dsp:spPr>
        <a:xfrm>
          <a:off x="8167998" y="2460942"/>
          <a:ext cx="591106" cy="2955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עשהאל</a:t>
          </a:r>
          <a:endParaRPr lang="he-IL" sz="1000" b="1" kern="1200" dirty="0"/>
        </a:p>
      </dsp:txBody>
      <dsp:txXfrm>
        <a:off x="8167998" y="2460942"/>
        <a:ext cx="591106" cy="295553"/>
      </dsp:txXfrm>
    </dsp:sp>
    <dsp:sp modelId="{33E0FC97-C0F3-4648-B655-C56A1563CD1F}">
      <dsp:nvSpPr>
        <dsp:cNvPr id="0" name=""/>
        <dsp:cNvSpPr/>
      </dsp:nvSpPr>
      <dsp:spPr>
        <a:xfrm>
          <a:off x="8167998" y="2880627"/>
          <a:ext cx="591106" cy="2955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הודיה</a:t>
          </a:r>
          <a:endParaRPr lang="he-IL" sz="1000" b="1" kern="1200" dirty="0"/>
        </a:p>
      </dsp:txBody>
      <dsp:txXfrm>
        <a:off x="8167998" y="2880627"/>
        <a:ext cx="591106" cy="295553"/>
      </dsp:txXfrm>
    </dsp:sp>
    <dsp:sp modelId="{60B0F0A6-1068-4553-A21E-138D3883BAFC}">
      <dsp:nvSpPr>
        <dsp:cNvPr id="0" name=""/>
        <dsp:cNvSpPr/>
      </dsp:nvSpPr>
      <dsp:spPr>
        <a:xfrm>
          <a:off x="8167998" y="3300313"/>
          <a:ext cx="591106" cy="2955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הראל</a:t>
          </a:r>
          <a:endParaRPr lang="he-IL" sz="1000" b="1" kern="1200" dirty="0"/>
        </a:p>
      </dsp:txBody>
      <dsp:txXfrm>
        <a:off x="8167998" y="3300313"/>
        <a:ext cx="591106" cy="295553"/>
      </dsp:txXfrm>
    </dsp:sp>
    <dsp:sp modelId="{4D77ED67-437D-42A0-AAA2-88619406CE27}">
      <dsp:nvSpPr>
        <dsp:cNvPr id="0" name=""/>
        <dsp:cNvSpPr/>
      </dsp:nvSpPr>
      <dsp:spPr>
        <a:xfrm>
          <a:off x="8167998" y="3719998"/>
          <a:ext cx="591106" cy="2955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אליה</a:t>
          </a:r>
          <a:endParaRPr lang="he-IL" sz="1000" b="1" kern="1200" dirty="0"/>
        </a:p>
      </dsp:txBody>
      <dsp:txXfrm>
        <a:off x="8167998" y="3719998"/>
        <a:ext cx="591106" cy="295553"/>
      </dsp:txXfrm>
    </dsp:sp>
    <dsp:sp modelId="{DC8D384B-D667-47F4-ACB0-691933A207A5}">
      <dsp:nvSpPr>
        <dsp:cNvPr id="0" name=""/>
        <dsp:cNvSpPr/>
      </dsp:nvSpPr>
      <dsp:spPr>
        <a:xfrm>
          <a:off x="8167998" y="4139684"/>
          <a:ext cx="591106" cy="2955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צופיה</a:t>
          </a:r>
          <a:endParaRPr lang="he-IL" sz="1000" b="1" kern="1200" dirty="0"/>
        </a:p>
      </dsp:txBody>
      <dsp:txXfrm>
        <a:off x="8167998" y="4139684"/>
        <a:ext cx="591106" cy="295553"/>
      </dsp:txXfrm>
    </dsp:sp>
    <dsp:sp modelId="{A8CB5D99-C47A-42AE-AFE4-3A310677C0B7}">
      <dsp:nvSpPr>
        <dsp:cNvPr id="0" name=""/>
        <dsp:cNvSpPr/>
      </dsp:nvSpPr>
      <dsp:spPr>
        <a:xfrm>
          <a:off x="8167998" y="4559369"/>
          <a:ext cx="591106" cy="2955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טליה</a:t>
          </a:r>
          <a:endParaRPr lang="he-IL" sz="1000" b="1" kern="1200" dirty="0"/>
        </a:p>
      </dsp:txBody>
      <dsp:txXfrm>
        <a:off x="8167998" y="4559369"/>
        <a:ext cx="591106" cy="295553"/>
      </dsp:txXfrm>
    </dsp:sp>
    <dsp:sp modelId="{94996E1F-ACA3-4666-AF5D-EFFFD7C97D5F}">
      <dsp:nvSpPr>
        <dsp:cNvPr id="0" name=""/>
        <dsp:cNvSpPr/>
      </dsp:nvSpPr>
      <dsp:spPr>
        <a:xfrm>
          <a:off x="8167998" y="4979054"/>
          <a:ext cx="591106" cy="2955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err="1" smtClean="0"/>
            <a:t>פריאל</a:t>
          </a:r>
          <a:endParaRPr lang="he-IL" sz="1000" b="1" kern="1200" dirty="0"/>
        </a:p>
      </dsp:txBody>
      <dsp:txXfrm>
        <a:off x="8167998" y="4979054"/>
        <a:ext cx="591106" cy="295553"/>
      </dsp:txXfrm>
    </dsp:sp>
    <dsp:sp modelId="{2938DD7F-D55B-4337-9EB1-D07F05AA6948}">
      <dsp:nvSpPr>
        <dsp:cNvPr id="0" name=""/>
        <dsp:cNvSpPr/>
      </dsp:nvSpPr>
      <dsp:spPr>
        <a:xfrm>
          <a:off x="8735460" y="1621571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שושנה ויוסי</a:t>
          </a:r>
          <a:endParaRPr lang="he-IL" sz="1000" b="1" kern="1200" dirty="0"/>
        </a:p>
      </dsp:txBody>
      <dsp:txXfrm>
        <a:off x="8735460" y="1621571"/>
        <a:ext cx="591106" cy="295553"/>
      </dsp:txXfrm>
    </dsp:sp>
    <dsp:sp modelId="{E1294DE2-EA05-4A3A-8935-5BD4D928F45D}">
      <dsp:nvSpPr>
        <dsp:cNvPr id="0" name=""/>
        <dsp:cNvSpPr/>
      </dsp:nvSpPr>
      <dsp:spPr>
        <a:xfrm>
          <a:off x="8883237" y="2041257"/>
          <a:ext cx="591106" cy="2955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איתמר</a:t>
          </a:r>
          <a:endParaRPr lang="he-IL" sz="1000" b="1" kern="1200" dirty="0"/>
        </a:p>
      </dsp:txBody>
      <dsp:txXfrm>
        <a:off x="8883237" y="2041257"/>
        <a:ext cx="591106" cy="295553"/>
      </dsp:txXfrm>
    </dsp:sp>
    <dsp:sp modelId="{7EA1ABC1-8CA4-4D1D-B7DE-D94B86D65ACC}">
      <dsp:nvSpPr>
        <dsp:cNvPr id="0" name=""/>
        <dsp:cNvSpPr/>
      </dsp:nvSpPr>
      <dsp:spPr>
        <a:xfrm>
          <a:off x="8883237" y="2460942"/>
          <a:ext cx="591106" cy="2955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הדר</a:t>
          </a:r>
          <a:endParaRPr lang="he-IL" sz="1000" b="1" kern="1200" dirty="0"/>
        </a:p>
      </dsp:txBody>
      <dsp:txXfrm>
        <a:off x="8883237" y="2460942"/>
        <a:ext cx="591106" cy="295553"/>
      </dsp:txXfrm>
    </dsp:sp>
    <dsp:sp modelId="{021D0EE5-3A1B-439B-A369-B06D1B0D6242}">
      <dsp:nvSpPr>
        <dsp:cNvPr id="0" name=""/>
        <dsp:cNvSpPr/>
      </dsp:nvSpPr>
      <dsp:spPr>
        <a:xfrm>
          <a:off x="8883237" y="2880627"/>
          <a:ext cx="591106" cy="2955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אלון</a:t>
          </a:r>
          <a:endParaRPr lang="he-IL" sz="1000" b="1" kern="1200" dirty="0"/>
        </a:p>
      </dsp:txBody>
      <dsp:txXfrm>
        <a:off x="8883237" y="2880627"/>
        <a:ext cx="591106" cy="295553"/>
      </dsp:txXfrm>
    </dsp:sp>
    <dsp:sp modelId="{529FC5D4-4ECF-4557-B8DA-C1006CCC4D18}">
      <dsp:nvSpPr>
        <dsp:cNvPr id="0" name=""/>
        <dsp:cNvSpPr/>
      </dsp:nvSpPr>
      <dsp:spPr>
        <a:xfrm>
          <a:off x="8883237" y="3300313"/>
          <a:ext cx="591106" cy="2955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יעל</a:t>
          </a:r>
          <a:endParaRPr lang="he-IL" sz="1000" b="1" kern="1200" dirty="0"/>
        </a:p>
      </dsp:txBody>
      <dsp:txXfrm>
        <a:off x="8883237" y="3300313"/>
        <a:ext cx="591106" cy="295553"/>
      </dsp:txXfrm>
    </dsp:sp>
    <dsp:sp modelId="{3ACC7FF8-178A-4380-B28A-E2EBBF9682D9}">
      <dsp:nvSpPr>
        <dsp:cNvPr id="0" name=""/>
        <dsp:cNvSpPr/>
      </dsp:nvSpPr>
      <dsp:spPr>
        <a:xfrm>
          <a:off x="9450699" y="1621571"/>
          <a:ext cx="591106" cy="295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משה ולילך</a:t>
          </a:r>
          <a:endParaRPr lang="he-IL" sz="1000" b="1" kern="1200" dirty="0"/>
        </a:p>
      </dsp:txBody>
      <dsp:txXfrm>
        <a:off x="9450699" y="1621571"/>
        <a:ext cx="591106" cy="295553"/>
      </dsp:txXfrm>
    </dsp:sp>
    <dsp:sp modelId="{4DDA74F6-A7CA-4EDB-9578-D0B0B6574B40}">
      <dsp:nvSpPr>
        <dsp:cNvPr id="0" name=""/>
        <dsp:cNvSpPr/>
      </dsp:nvSpPr>
      <dsp:spPr>
        <a:xfrm>
          <a:off x="9598475" y="2041257"/>
          <a:ext cx="591106" cy="2955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kern="1200" dirty="0" smtClean="0"/>
            <a:t>בר </a:t>
          </a:r>
          <a:endParaRPr lang="he-IL" sz="1000" kern="1200" dirty="0"/>
        </a:p>
      </dsp:txBody>
      <dsp:txXfrm>
        <a:off x="9598475" y="2041257"/>
        <a:ext cx="591106" cy="295553"/>
      </dsp:txXfrm>
    </dsp:sp>
    <dsp:sp modelId="{F548B58C-9181-40B0-91A6-603C985FAD07}">
      <dsp:nvSpPr>
        <dsp:cNvPr id="0" name=""/>
        <dsp:cNvSpPr/>
      </dsp:nvSpPr>
      <dsp:spPr>
        <a:xfrm>
          <a:off x="9598475" y="2460942"/>
          <a:ext cx="591106" cy="2955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kern="1200" smtClean="0"/>
            <a:t>איל</a:t>
          </a:r>
          <a:endParaRPr lang="he-IL" sz="1000" kern="1200"/>
        </a:p>
      </dsp:txBody>
      <dsp:txXfrm>
        <a:off x="9598475" y="2460942"/>
        <a:ext cx="591106" cy="2955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71F-66A1-4E1E-B0A4-B01A8585982C}" type="datetimeFigureOut">
              <a:rPr lang="he-IL" smtClean="0"/>
              <a:t>י"ד סיון 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99CA-8815-48F4-B6DD-8A0B43BA60D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216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71F-66A1-4E1E-B0A4-B01A8585982C}" type="datetimeFigureOut">
              <a:rPr lang="he-IL" smtClean="0"/>
              <a:t>י"ד סיון 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99CA-8815-48F4-B6DD-8A0B43BA60D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7473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71F-66A1-4E1E-B0A4-B01A8585982C}" type="datetimeFigureOut">
              <a:rPr lang="he-IL" smtClean="0"/>
              <a:t>י"ד סיון 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99CA-8815-48F4-B6DD-8A0B43BA60D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393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71F-66A1-4E1E-B0A4-B01A8585982C}" type="datetimeFigureOut">
              <a:rPr lang="he-IL" smtClean="0"/>
              <a:t>י"ד סיון 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99CA-8815-48F4-B6DD-8A0B43BA60D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1447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71F-66A1-4E1E-B0A4-B01A8585982C}" type="datetimeFigureOut">
              <a:rPr lang="he-IL" smtClean="0"/>
              <a:t>י"ד סיון 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99CA-8815-48F4-B6DD-8A0B43BA60D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12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71F-66A1-4E1E-B0A4-B01A8585982C}" type="datetimeFigureOut">
              <a:rPr lang="he-IL" smtClean="0"/>
              <a:t>י"ד סיון 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99CA-8815-48F4-B6DD-8A0B43BA60D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2185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71F-66A1-4E1E-B0A4-B01A8585982C}" type="datetimeFigureOut">
              <a:rPr lang="he-IL" smtClean="0"/>
              <a:t>י"ד סיון 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99CA-8815-48F4-B6DD-8A0B43BA60D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716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71F-66A1-4E1E-B0A4-B01A8585982C}" type="datetimeFigureOut">
              <a:rPr lang="he-IL" smtClean="0"/>
              <a:t>י"ד סיון 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99CA-8815-48F4-B6DD-8A0B43BA60D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4273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71F-66A1-4E1E-B0A4-B01A8585982C}" type="datetimeFigureOut">
              <a:rPr lang="he-IL" smtClean="0"/>
              <a:t>י"ד סיון 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99CA-8815-48F4-B6DD-8A0B43BA60D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6209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71F-66A1-4E1E-B0A4-B01A8585982C}" type="datetimeFigureOut">
              <a:rPr lang="he-IL" smtClean="0"/>
              <a:t>י"ד סיון 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99CA-8815-48F4-B6DD-8A0B43BA60D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629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71F-66A1-4E1E-B0A4-B01A8585982C}" type="datetimeFigureOut">
              <a:rPr lang="he-IL" smtClean="0"/>
              <a:t>י"ד סיון 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99CA-8815-48F4-B6DD-8A0B43BA60D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1899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F771F-66A1-4E1E-B0A4-B01A8585982C}" type="datetimeFigureOut">
              <a:rPr lang="he-IL" smtClean="0"/>
              <a:t>י"ד סיון 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99CA-8815-48F4-B6DD-8A0B43BA60D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3133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210" y="646386"/>
            <a:ext cx="9019761" cy="6002241"/>
          </a:xfrm>
          <a:prstGeom prst="rect">
            <a:avLst/>
          </a:prstGeom>
        </p:spPr>
      </p:pic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val="1732729036"/>
              </p:ext>
            </p:extLst>
          </p:nvPr>
        </p:nvGraphicFramePr>
        <p:xfrm>
          <a:off x="877807" y="1119697"/>
          <a:ext cx="10194404" cy="5738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מלבן 4"/>
          <p:cNvSpPr/>
          <p:nvPr/>
        </p:nvSpPr>
        <p:spPr>
          <a:xfrm>
            <a:off x="3888613" y="-185115"/>
            <a:ext cx="49343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he-IL" sz="5400" b="1" cap="none" spc="0" dirty="0" smtClean="0">
                <a:ln/>
                <a:solidFill>
                  <a:schemeClr val="accent1">
                    <a:lumMod val="50000"/>
                  </a:schemeClr>
                </a:solidFill>
                <a:effectLst/>
              </a:rPr>
              <a:t>עץ המשפחה שלי</a:t>
            </a:r>
            <a:endParaRPr lang="he-IL" sz="5400" b="1" cap="none" spc="0" dirty="0">
              <a:ln/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106092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91</Words>
  <Application>Microsoft Office PowerPoint</Application>
  <PresentationFormat>מותאם אישית</PresentationFormat>
  <Paragraphs>69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110486-Netbook</dc:creator>
  <cp:lastModifiedBy>Administrator</cp:lastModifiedBy>
  <cp:revision>16</cp:revision>
  <cp:lastPrinted>2017-06-08T08:25:04Z</cp:lastPrinted>
  <dcterms:created xsi:type="dcterms:W3CDTF">2017-05-18T07:05:00Z</dcterms:created>
  <dcterms:modified xsi:type="dcterms:W3CDTF">2017-06-08T08:27:14Z</dcterms:modified>
</cp:coreProperties>
</file>