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20" r:id="rId1"/>
  </p:sldMasterIdLst>
  <p:notesMasterIdLst>
    <p:notesMasterId r:id="rId46"/>
  </p:notesMasterIdLst>
  <p:handoutMasterIdLst>
    <p:handoutMasterId r:id="rId47"/>
  </p:handoutMasterIdLst>
  <p:sldIdLst>
    <p:sldId id="311" r:id="rId2"/>
    <p:sldId id="310" r:id="rId3"/>
    <p:sldId id="308" r:id="rId4"/>
    <p:sldId id="309" r:id="rId5"/>
    <p:sldId id="307" r:id="rId6"/>
    <p:sldId id="302" r:id="rId7"/>
    <p:sldId id="306" r:id="rId8"/>
    <p:sldId id="277" r:id="rId9"/>
    <p:sldId id="283" r:id="rId10"/>
    <p:sldId id="261" r:id="rId11"/>
    <p:sldId id="256" r:id="rId12"/>
    <p:sldId id="259" r:id="rId13"/>
    <p:sldId id="262" r:id="rId14"/>
    <p:sldId id="299" r:id="rId15"/>
    <p:sldId id="318" r:id="rId16"/>
    <p:sldId id="268" r:id="rId17"/>
    <p:sldId id="265" r:id="rId18"/>
    <p:sldId id="304" r:id="rId19"/>
    <p:sldId id="266" r:id="rId20"/>
    <p:sldId id="276" r:id="rId21"/>
    <p:sldId id="296" r:id="rId22"/>
    <p:sldId id="292" r:id="rId23"/>
    <p:sldId id="293" r:id="rId24"/>
    <p:sldId id="305" r:id="rId25"/>
    <p:sldId id="269" r:id="rId26"/>
    <p:sldId id="275" r:id="rId27"/>
    <p:sldId id="278" r:id="rId28"/>
    <p:sldId id="295" r:id="rId29"/>
    <p:sldId id="303" r:id="rId30"/>
    <p:sldId id="279" r:id="rId31"/>
    <p:sldId id="274" r:id="rId32"/>
    <p:sldId id="272" r:id="rId33"/>
    <p:sldId id="298" r:id="rId34"/>
    <p:sldId id="316" r:id="rId35"/>
    <p:sldId id="297" r:id="rId36"/>
    <p:sldId id="294" r:id="rId37"/>
    <p:sldId id="300" r:id="rId38"/>
    <p:sldId id="317" r:id="rId39"/>
    <p:sldId id="301" r:id="rId40"/>
    <p:sldId id="287" r:id="rId41"/>
    <p:sldId id="286" r:id="rId42"/>
    <p:sldId id="313" r:id="rId43"/>
    <p:sldId id="314" r:id="rId44"/>
    <p:sldId id="312" r:id="rId4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מקטע ברירת מחדל" id="{9EEBF448-4798-4721-B321-BC245D07A6C5}">
          <p14:sldIdLst>
            <p14:sldId id="311"/>
            <p14:sldId id="310"/>
            <p14:sldId id="308"/>
            <p14:sldId id="309"/>
            <p14:sldId id="307"/>
            <p14:sldId id="302"/>
            <p14:sldId id="306"/>
            <p14:sldId id="277"/>
            <p14:sldId id="283"/>
            <p14:sldId id="261"/>
            <p14:sldId id="256"/>
            <p14:sldId id="259"/>
            <p14:sldId id="262"/>
            <p14:sldId id="299"/>
            <p14:sldId id="318"/>
            <p14:sldId id="268"/>
            <p14:sldId id="265"/>
            <p14:sldId id="304"/>
            <p14:sldId id="266"/>
            <p14:sldId id="276"/>
            <p14:sldId id="296"/>
            <p14:sldId id="292"/>
            <p14:sldId id="293"/>
            <p14:sldId id="305"/>
            <p14:sldId id="269"/>
            <p14:sldId id="275"/>
            <p14:sldId id="278"/>
            <p14:sldId id="295"/>
            <p14:sldId id="303"/>
            <p14:sldId id="279"/>
            <p14:sldId id="274"/>
            <p14:sldId id="272"/>
            <p14:sldId id="298"/>
            <p14:sldId id="316"/>
            <p14:sldId id="297"/>
            <p14:sldId id="294"/>
            <p14:sldId id="300"/>
            <p14:sldId id="317"/>
            <p14:sldId id="301"/>
            <p14:sldId id="287"/>
            <p14:sldId id="286"/>
            <p14:sldId id="313"/>
            <p14:sldId id="314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0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455" autoAdjust="0"/>
    <p:restoredTop sz="98221" autoAdjust="0"/>
  </p:normalViewPr>
  <p:slideViewPr>
    <p:cSldViewPr>
      <p:cViewPr varScale="1">
        <p:scale>
          <a:sx n="86" d="100"/>
          <a:sy n="86" d="100"/>
        </p:scale>
        <p:origin x="29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06"/>
    </p:cViewPr>
  </p:sorterViewPr>
  <p:notesViewPr>
    <p:cSldViewPr>
      <p:cViewPr varScale="1">
        <p:scale>
          <a:sx n="70" d="100"/>
          <a:sy n="70" d="100"/>
        </p:scale>
        <p:origin x="-275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197A055-EC66-4337-9D4A-D84082243CE2}" type="datetimeFigureOut">
              <a:rPr lang="he-IL" smtClean="0"/>
              <a:pPr/>
              <a:t>י"א/אדר/תשע"ז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EAFE03A-644F-470F-8C21-EA6681A6EA35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08163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07C4A82-2669-4463-A81F-CCA3FBF55182}" type="datetimeFigureOut">
              <a:rPr lang="he-IL" smtClean="0"/>
              <a:pPr/>
              <a:t>י"א/אדר/תשע"ז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E0570C9-D445-4FF0-836D-754FB90D54C2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11437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570C9-D445-4FF0-836D-754FB90D54C2}" type="slidenum">
              <a:rPr lang="he-IL" smtClean="0"/>
              <a:pPr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36447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570C9-D445-4FF0-836D-754FB90D54C2}" type="slidenum">
              <a:rPr lang="he-IL" smtClean="0"/>
              <a:pPr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21753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E81F-3F7C-44E7-A763-CAB14E0D20D9}" type="datetimeFigureOut">
              <a:rPr lang="he-IL" smtClean="0"/>
              <a:pPr/>
              <a:t>י"א/אדר/תשע"ז</a:t>
            </a:fld>
            <a:endParaRPr lang="he-I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61FBB7-2428-4F6C-BC3A-0F3B92A712AA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E81F-3F7C-44E7-A763-CAB14E0D20D9}" type="datetimeFigureOut">
              <a:rPr lang="he-IL" smtClean="0"/>
              <a:pPr/>
              <a:t>י"א/אדר/תשע"ז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FBB7-2428-4F6C-BC3A-0F3B92A712AA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E81F-3F7C-44E7-A763-CAB14E0D20D9}" type="datetimeFigureOut">
              <a:rPr lang="he-IL" smtClean="0"/>
              <a:pPr/>
              <a:t>י"א/אדר/תשע"ז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FBB7-2428-4F6C-BC3A-0F3B92A712AA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E81F-3F7C-44E7-A763-CAB14E0D20D9}" type="datetimeFigureOut">
              <a:rPr lang="he-IL" smtClean="0"/>
              <a:pPr/>
              <a:t>י"א/אדר/תשע"ז</a:t>
            </a:fld>
            <a:endParaRPr lang="he-IL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61FBB7-2428-4F6C-BC3A-0F3B92A712AA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E81F-3F7C-44E7-A763-CAB14E0D20D9}" type="datetimeFigureOut">
              <a:rPr lang="he-IL" smtClean="0"/>
              <a:pPr/>
              <a:t>י"א/אדר/תשע"ז</a:t>
            </a:fld>
            <a:endParaRPr lang="he-I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61FBB7-2428-4F6C-BC3A-0F3B92A712AA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E81F-3F7C-44E7-A763-CAB14E0D20D9}" type="datetimeFigureOut">
              <a:rPr lang="he-IL" smtClean="0"/>
              <a:pPr/>
              <a:t>י"א/אדר/תשע"ז</a:t>
            </a:fld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61FBB7-2428-4F6C-BC3A-0F3B92A712AA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E81F-3F7C-44E7-A763-CAB14E0D20D9}" type="datetimeFigureOut">
              <a:rPr lang="he-IL" smtClean="0"/>
              <a:pPr/>
              <a:t>י"א/אדר/תשע"ז</a:t>
            </a:fld>
            <a:endParaRPr lang="he-IL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61FBB7-2428-4F6C-BC3A-0F3B92A712AA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E81F-3F7C-44E7-A763-CAB14E0D20D9}" type="datetimeFigureOut">
              <a:rPr lang="he-IL" smtClean="0"/>
              <a:pPr/>
              <a:t>י"א/אדר/תשע"ז</a:t>
            </a:fld>
            <a:endParaRPr lang="he-I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61FBB7-2428-4F6C-BC3A-0F3B92A712AA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E81F-3F7C-44E7-A763-CAB14E0D20D9}" type="datetimeFigureOut">
              <a:rPr lang="he-IL" smtClean="0"/>
              <a:pPr/>
              <a:t>י"א/אדר/תשע"ז</a:t>
            </a:fld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61FBB7-2428-4F6C-BC3A-0F3B92A712AA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E81F-3F7C-44E7-A763-CAB14E0D20D9}" type="datetimeFigureOut">
              <a:rPr lang="he-IL" smtClean="0"/>
              <a:pPr/>
              <a:t>י"א/אדר/תשע"ז</a:t>
            </a:fld>
            <a:endParaRPr lang="he-I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61FBB7-2428-4F6C-BC3A-0F3B92A712AA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E81F-3F7C-44E7-A763-CAB14E0D20D9}" type="datetimeFigureOut">
              <a:rPr lang="he-IL" smtClean="0"/>
              <a:pPr/>
              <a:t>י"א/אדר/תשע"ז</a:t>
            </a:fld>
            <a:endParaRPr lang="he-I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61FBB7-2428-4F6C-BC3A-0F3B92A712AA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8F0E81F-3F7C-44E7-A763-CAB14E0D20D9}" type="datetimeFigureOut">
              <a:rPr lang="he-IL" smtClean="0"/>
              <a:pPr/>
              <a:t>י"א/אדר/תשע"ז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4161FBB7-2428-4F6C-BC3A-0F3B92A712AA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1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74320" indent="-256032" algn="r" defTabSz="914400" rtl="1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r" defTabSz="914400" rtl="1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r" defTabSz="914400" rtl="1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r" defTabSz="914400" rtl="1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r" defTabSz="914400" rtl="1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r" defTabSz="914400" rtl="1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r" defTabSz="914400" rtl="1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r" defTabSz="914400" rtl="1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r" defTabSz="914400" rtl="1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_m4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3968" y="29249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7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14:window dir="vert"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23403" r="11861" b="45059"/>
          <a:stretch/>
        </p:blipFill>
        <p:spPr>
          <a:xfrm>
            <a:off x="1272338" y="1484784"/>
            <a:ext cx="5824179" cy="39604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404664"/>
            <a:ext cx="4104456" cy="875184"/>
          </a:xfrm>
        </p:spPr>
        <p:txBody>
          <a:bodyPr>
            <a:noAutofit/>
          </a:bodyPr>
          <a:lstStyle/>
          <a:p>
            <a:r>
              <a:rPr lang="he-IL" sz="3200" b="1" dirty="0" smtClean="0"/>
              <a:t>עדה מקבלת דרגת קצונה</a:t>
            </a:r>
            <a:endParaRPr lang="he-IL" sz="3200" b="1" dirty="0"/>
          </a:p>
        </p:txBody>
      </p:sp>
    </p:spTree>
    <p:extLst>
      <p:ext uri="{BB962C8B-B14F-4D97-AF65-F5344CB8AC3E}">
        <p14:creationId xmlns:p14="http://schemas.microsoft.com/office/powerpoint/2010/main" val="1644861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0" t="30247" r="9831" b="46502"/>
          <a:stretch/>
        </p:blipFill>
        <p:spPr>
          <a:xfrm>
            <a:off x="1691680" y="1665604"/>
            <a:ext cx="5655901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851920" y="980728"/>
            <a:ext cx="1279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dirty="0" smtClean="0"/>
              <a:t>סגן אלי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4476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260648"/>
            <a:ext cx="66247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/>
              <a:t>בירושלים לאחר מלחמת ששת הימים </a:t>
            </a:r>
            <a:endParaRPr lang="he-IL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3" y="990993"/>
            <a:ext cx="386715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21410"/>
            <a:ext cx="409575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240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0">
        <p14:switch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404664"/>
            <a:ext cx="30963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/>
              <a:t>פריז  </a:t>
            </a:r>
            <a:r>
              <a:rPr lang="he-IL" sz="3200" dirty="0"/>
              <a:t>1969  </a:t>
            </a:r>
            <a:r>
              <a:rPr lang="he-IL" dirty="0"/>
              <a:t>   </a:t>
            </a:r>
            <a:endParaRPr lang="he-IL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53958"/>
            <a:ext cx="3672408" cy="495655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107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7" t="24481" r="11011" b="47901"/>
          <a:stretch/>
        </p:blipFill>
        <p:spPr>
          <a:xfrm>
            <a:off x="971600" y="1268760"/>
            <a:ext cx="7348514" cy="4832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629633" y="548680"/>
            <a:ext cx="40324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/>
              <a:t>בקיימברידג'</a:t>
            </a:r>
            <a:r>
              <a:rPr lang="en-US" sz="3200" dirty="0" smtClean="0"/>
              <a:t>,</a:t>
            </a:r>
            <a:r>
              <a:rPr lang="he-IL" sz="3200" dirty="0" smtClean="0"/>
              <a:t> בין השיעורים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27528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79003"/>
            <a:ext cx="4139952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555776" y="404664"/>
            <a:ext cx="36004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/>
              <a:t>עדה ותמר במשחק טניס</a:t>
            </a:r>
            <a:endParaRPr lang="he-IL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66191"/>
            <a:ext cx="3971925" cy="43053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5430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177225"/>
            <a:ext cx="4248472" cy="5847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/>
              <a:t>חברים</a:t>
            </a:r>
            <a:r>
              <a:rPr lang="en-US" sz="3200" dirty="0" smtClean="0"/>
              <a:t>,</a:t>
            </a:r>
            <a:r>
              <a:rPr lang="he-IL" sz="3200" dirty="0" smtClean="0"/>
              <a:t> בגבעת נשר</a:t>
            </a:r>
            <a:endParaRPr lang="he-IL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654" y="762000"/>
            <a:ext cx="40767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4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4" t="21548" r="42483" b="43204"/>
          <a:stretch/>
        </p:blipFill>
        <p:spPr>
          <a:xfrm>
            <a:off x="683074" y="1412776"/>
            <a:ext cx="3556161" cy="5197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915816" y="476672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dirty="0" smtClean="0"/>
              <a:t>בדרך לקיבוץ העוגן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073" y="1412777"/>
            <a:ext cx="3390327" cy="50405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346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indow dir="vert"/>
      </p:transition>
    </mc:Choice>
    <mc:Fallback xmlns="">
      <p:transition xmlns:p14="http://schemas.microsoft.com/office/powerpoint/2010/main"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3848" y="332656"/>
            <a:ext cx="3600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dirty="0" smtClean="0"/>
              <a:t>עדה ואלי חולמים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52736"/>
            <a:ext cx="6696744" cy="5252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28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1508" y="476673"/>
            <a:ext cx="33247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dirty="0" smtClean="0"/>
              <a:t>ברחובות ירושלים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18039"/>
            <a:ext cx="6096000" cy="516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020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686175" y="2277749"/>
            <a:ext cx="6347713" cy="1320800"/>
          </a:xfrm>
        </p:spPr>
        <p:txBody>
          <a:bodyPr>
            <a:noAutofit/>
          </a:bodyPr>
          <a:lstStyle/>
          <a:p>
            <a:pPr algn="ctr"/>
            <a:r>
              <a:rPr lang="he-IL" sz="4000" b="1" dirty="0" smtClean="0">
                <a:solidFill>
                  <a:schemeClr val="accent3">
                    <a:lumMod val="75000"/>
                  </a:schemeClr>
                </a:solidFill>
              </a:rPr>
              <a:t>סיפור אהבה </a:t>
            </a:r>
            <a:r>
              <a:rPr lang="he-IL" sz="40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he-IL" sz="4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he-IL" sz="9600" dirty="0" smtClean="0">
                <a:solidFill>
                  <a:schemeClr val="accent3">
                    <a:lumMod val="75000"/>
                  </a:schemeClr>
                </a:solidFill>
              </a:rPr>
              <a:t>בתמונות</a:t>
            </a:r>
            <a:r>
              <a:rPr lang="he-IL" sz="96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9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לב 3"/>
          <p:cNvSpPr/>
          <p:nvPr/>
        </p:nvSpPr>
        <p:spPr>
          <a:xfrm>
            <a:off x="3959932" y="3645023"/>
            <a:ext cx="1800200" cy="172819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לב 4"/>
          <p:cNvSpPr/>
          <p:nvPr/>
        </p:nvSpPr>
        <p:spPr>
          <a:xfrm>
            <a:off x="3059832" y="4433643"/>
            <a:ext cx="288032" cy="36004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לב 5"/>
          <p:cNvSpPr/>
          <p:nvPr/>
        </p:nvSpPr>
        <p:spPr>
          <a:xfrm rot="1019489">
            <a:off x="6361702" y="5130814"/>
            <a:ext cx="427358" cy="48480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לב 6"/>
          <p:cNvSpPr/>
          <p:nvPr/>
        </p:nvSpPr>
        <p:spPr>
          <a:xfrm rot="20703792">
            <a:off x="1975198" y="5031176"/>
            <a:ext cx="648072" cy="684076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לב 7"/>
          <p:cNvSpPr/>
          <p:nvPr/>
        </p:nvSpPr>
        <p:spPr>
          <a:xfrm rot="475208">
            <a:off x="2035354" y="3368939"/>
            <a:ext cx="648072" cy="684076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לב 8"/>
          <p:cNvSpPr/>
          <p:nvPr/>
        </p:nvSpPr>
        <p:spPr>
          <a:xfrm rot="672371">
            <a:off x="4357264" y="5511218"/>
            <a:ext cx="298482" cy="31252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לב 9"/>
          <p:cNvSpPr/>
          <p:nvPr/>
        </p:nvSpPr>
        <p:spPr>
          <a:xfrm rot="20508721">
            <a:off x="6858960" y="3921528"/>
            <a:ext cx="467422" cy="558105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7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4972" y="0"/>
            <a:ext cx="210549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/>
              <a:t>חברים בפריז</a:t>
            </a:r>
            <a:endParaRPr lang="he-IL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27312"/>
            <a:ext cx="4283885" cy="6231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75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2" t="21651" r="11012" b="46850"/>
          <a:stretch/>
        </p:blipFill>
        <p:spPr>
          <a:xfrm>
            <a:off x="898343" y="908720"/>
            <a:ext cx="6915265" cy="5059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275856" y="404664"/>
            <a:ext cx="295232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>
                <a:solidFill>
                  <a:srgbClr val="FFFF00"/>
                </a:solidFill>
              </a:rPr>
              <a:t>מחליק ....על הקרח!</a:t>
            </a:r>
            <a:endParaRPr lang="he-IL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09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14:ferris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5" t="20601" r="21119" b="51050"/>
          <a:stretch/>
        </p:blipFill>
        <p:spPr>
          <a:xfrm rot="21422061">
            <a:off x="1614634" y="916533"/>
            <a:ext cx="7058059" cy="52935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extBox 1"/>
          <p:cNvSpPr txBox="1"/>
          <p:nvPr/>
        </p:nvSpPr>
        <p:spPr>
          <a:xfrm>
            <a:off x="3919527" y="332656"/>
            <a:ext cx="244827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r>
              <a:rPr lang="he-IL" sz="3200" b="1" dirty="0" smtClean="0">
                <a:solidFill>
                  <a:srgbClr val="00B050"/>
                </a:solidFill>
              </a:rPr>
              <a:t>על דיונה בסיני</a:t>
            </a:r>
            <a:endParaRPr lang="he-IL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30050" r="18231" b="39500"/>
          <a:stretch/>
        </p:blipFill>
        <p:spPr>
          <a:xfrm>
            <a:off x="1284234" y="665071"/>
            <a:ext cx="6844128" cy="575686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952439" y="287301"/>
            <a:ext cx="284369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אלי ואגם גנבה</a:t>
            </a:r>
            <a:endParaRPr lang="he-IL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21651" r="18231" b="52100"/>
          <a:stretch/>
        </p:blipFill>
        <p:spPr>
          <a:xfrm>
            <a:off x="1043608" y="1052736"/>
            <a:ext cx="7223740" cy="5311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215318" y="332656"/>
            <a:ext cx="3588930" cy="5847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/>
              <a:t>עדה ואלי מאוהבים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12630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4535" y="0"/>
            <a:ext cx="218350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ההזמנה לחתונה</a:t>
            </a:r>
            <a:endParaRPr lang="he-IL" sz="2800" dirty="0"/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3875187" y="6194922"/>
            <a:ext cx="23042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 smtClean="0">
                <a:latin typeface="Blackadder ITC" panose="04020505051007020D02" pitchFamily="82" charset="0"/>
              </a:rPr>
              <a:t>עדה ואלי מכים שורשים</a:t>
            </a:r>
            <a:endParaRPr lang="he-IL" sz="2000" dirty="0">
              <a:latin typeface="Blackadder ITC" panose="04020505051007020D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84776"/>
            <a:ext cx="3790950" cy="5548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87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0" t="25258" r="22078" b="39493"/>
          <a:stretch/>
        </p:blipFill>
        <p:spPr>
          <a:xfrm>
            <a:off x="2123728" y="1628800"/>
            <a:ext cx="5198880" cy="39511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3203848" y="476672"/>
            <a:ext cx="243027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 smtClean="0"/>
              <a:t>איש ואישתו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243651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5" t="21547" r="19527" b="30217"/>
          <a:stretch/>
        </p:blipFill>
        <p:spPr>
          <a:xfrm>
            <a:off x="2915816" y="1268760"/>
            <a:ext cx="3672408" cy="47741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3887924" y="620688"/>
            <a:ext cx="172819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 smtClean="0">
                <a:solidFill>
                  <a:srgbClr val="00B050"/>
                </a:solidFill>
              </a:rPr>
              <a:t>הכלה שלי</a:t>
            </a:r>
          </a:p>
          <a:p>
            <a:endParaRPr lang="he-IL" sz="3200" b="1" dirty="0">
              <a:solidFill>
                <a:srgbClr val="00B050"/>
              </a:solidFill>
            </a:endParaRPr>
          </a:p>
          <a:p>
            <a:endParaRPr lang="he-IL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4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5" t="25850" r="21119" b="31100"/>
          <a:stretch/>
        </p:blipFill>
        <p:spPr>
          <a:xfrm>
            <a:off x="2843808" y="1531527"/>
            <a:ext cx="3816424" cy="5047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799692" y="454309"/>
            <a:ext cx="590465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 smtClean="0"/>
              <a:t>עדה </a:t>
            </a:r>
            <a:r>
              <a:rPr lang="en-US" sz="3200" dirty="0" smtClean="0"/>
              <a:t>,</a:t>
            </a:r>
            <a:r>
              <a:rPr lang="he-IL" sz="3200" dirty="0" smtClean="0"/>
              <a:t>אלי </a:t>
            </a:r>
            <a:r>
              <a:rPr lang="en-US" sz="3200" dirty="0" smtClean="0"/>
              <a:t>,</a:t>
            </a:r>
            <a:r>
              <a:rPr lang="he-IL" sz="3200" dirty="0" smtClean="0"/>
              <a:t>סער ועמר</a:t>
            </a:r>
          </a:p>
          <a:p>
            <a:pPr algn="ctr"/>
            <a:r>
              <a:rPr lang="he-IL" sz="3200" dirty="0" smtClean="0"/>
              <a:t>על מדרגות הבית בגבעת נשר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27892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19551" r="9567" b="48950"/>
          <a:stretch/>
        </p:blipFill>
        <p:spPr>
          <a:xfrm>
            <a:off x="1907704" y="1412776"/>
            <a:ext cx="5664631" cy="42484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2915817" y="620687"/>
            <a:ext cx="29523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 smtClean="0"/>
              <a:t>בבריסל  1973</a:t>
            </a:r>
            <a:endParaRPr lang="he-IL" sz="3200" b="1" dirty="0"/>
          </a:p>
        </p:txBody>
      </p:sp>
    </p:spTree>
    <p:extLst>
      <p:ext uri="{BB962C8B-B14F-4D97-AF65-F5344CB8AC3E}">
        <p14:creationId xmlns:p14="http://schemas.microsoft.com/office/powerpoint/2010/main" val="110819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rippl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01" y="1331406"/>
            <a:ext cx="4369929" cy="5925983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5"/>
          <a:stretch/>
        </p:blipFill>
        <p:spPr>
          <a:xfrm>
            <a:off x="2339752" y="-963488"/>
            <a:ext cx="2664296" cy="3743140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2" b="12954"/>
          <a:stretch/>
        </p:blipFill>
        <p:spPr>
          <a:xfrm>
            <a:off x="-167425" y="-97771"/>
            <a:ext cx="2952328" cy="3061436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567" y="-582431"/>
            <a:ext cx="3659485" cy="3827674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9"/>
          <a:stretch/>
        </p:blipFill>
        <p:spPr>
          <a:xfrm>
            <a:off x="-108520" y="1772816"/>
            <a:ext cx="1847927" cy="2758806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1" r="12879"/>
          <a:stretch/>
        </p:blipFill>
        <p:spPr>
          <a:xfrm>
            <a:off x="-218672" y="3475892"/>
            <a:ext cx="2558424" cy="3625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2601" y="-2187624"/>
            <a:ext cx="2999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 smtClean="0">
                <a:solidFill>
                  <a:srgbClr val="FF0000"/>
                </a:solidFill>
              </a:rPr>
              <a:t>סבים     ונכדים</a:t>
            </a:r>
            <a:endParaRPr lang="he-IL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707273"/>
            <a:ext cx="3384376" cy="37400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03" y="5301208"/>
            <a:ext cx="1631447" cy="18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301208"/>
            <a:ext cx="1731223" cy="180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243408"/>
            <a:ext cx="2060624" cy="254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1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2" t="14128" r="32276" b="39493"/>
          <a:stretch/>
        </p:blipFill>
        <p:spPr>
          <a:xfrm>
            <a:off x="2555776" y="692696"/>
            <a:ext cx="4586908" cy="60212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2411760" y="24493"/>
            <a:ext cx="4824536" cy="5847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 smtClean="0"/>
              <a:t>באוניברסיטה בירושלים</a:t>
            </a:r>
            <a:endParaRPr lang="he-IL" sz="3200" b="1" dirty="0"/>
          </a:p>
        </p:txBody>
      </p:sp>
    </p:spTree>
    <p:extLst>
      <p:ext uri="{BB962C8B-B14F-4D97-AF65-F5344CB8AC3E}">
        <p14:creationId xmlns:p14="http://schemas.microsoft.com/office/powerpoint/2010/main" val="345444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6" t="25258" r="34828" b="35783"/>
          <a:stretch/>
        </p:blipFill>
        <p:spPr>
          <a:xfrm>
            <a:off x="2915816" y="1124744"/>
            <a:ext cx="3744417" cy="52421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195736" y="332656"/>
            <a:ext cx="52565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 smtClean="0"/>
              <a:t>ירח דבש בעינות צוקים (עין פאשחה)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78164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 r="39938" b="39784"/>
          <a:stretch/>
        </p:blipFill>
        <p:spPr>
          <a:xfrm>
            <a:off x="3131840" y="980728"/>
            <a:ext cx="3240360" cy="5284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לב 2"/>
          <p:cNvSpPr/>
          <p:nvPr/>
        </p:nvSpPr>
        <p:spPr>
          <a:xfrm>
            <a:off x="4355976" y="188640"/>
            <a:ext cx="792088" cy="648072"/>
          </a:xfrm>
          <a:prstGeom prst="hear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7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3" t="29910" r="21119" b="41600"/>
          <a:stretch/>
        </p:blipFill>
        <p:spPr>
          <a:xfrm>
            <a:off x="1979712" y="1412776"/>
            <a:ext cx="5522323" cy="388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55577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dirty="0"/>
              <a:t>עדה ואלי </a:t>
            </a:r>
            <a:r>
              <a:rPr lang="he-IL" sz="3200" dirty="0" smtClean="0"/>
              <a:t>עם אמו ואחיו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1820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9439"/>
            <a:ext cx="7515696" cy="5284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01156" y="392949"/>
            <a:ext cx="49685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/>
              <a:t>עדה והאם קלרה בכותל המערבי 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159903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0" t="12201" r="21119" b="42650"/>
          <a:stretch/>
        </p:blipFill>
        <p:spPr>
          <a:xfrm rot="21379957">
            <a:off x="1251034" y="1759456"/>
            <a:ext cx="3021561" cy="43309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9" t="15858" r="22022" b="37943"/>
          <a:stretch/>
        </p:blipFill>
        <p:spPr>
          <a:xfrm rot="21316004">
            <a:off x="4917234" y="1609084"/>
            <a:ext cx="3194201" cy="43920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2195736" y="476672"/>
            <a:ext cx="37444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/>
              <a:t>"תקופת" המקטרת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287730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5" t="14300" r="8123" b="47900"/>
          <a:stretch/>
        </p:blipFill>
        <p:spPr>
          <a:xfrm>
            <a:off x="1691680" y="1556792"/>
            <a:ext cx="5886002" cy="4237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339752" y="620688"/>
            <a:ext cx="3915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dirty="0" smtClean="0"/>
              <a:t>עמר במשרד של אבא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1489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2" t="15350" r="13898" b="53150"/>
          <a:stretch/>
        </p:blipFill>
        <p:spPr>
          <a:xfrm>
            <a:off x="1979712" y="1628800"/>
            <a:ext cx="5544618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555776" y="908720"/>
            <a:ext cx="30243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/>
              <a:t>במפלי הריין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258342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3848" y="476672"/>
            <a:ext cx="3384376" cy="5847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/>
              <a:t>עדה במשרדה</a:t>
            </a:r>
            <a:endParaRPr lang="he-IL" sz="3200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40768"/>
            <a:ext cx="3816424" cy="4420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901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14:prism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t="16401" r="12455" b="47900"/>
          <a:stretch/>
        </p:blipFill>
        <p:spPr>
          <a:xfrm>
            <a:off x="1763688" y="1412776"/>
            <a:ext cx="6057143" cy="4118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987824" y="764704"/>
            <a:ext cx="30963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/>
              <a:t>באנטוורפן  1999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29988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7" t="16248" r="16763" b="46615"/>
          <a:stretch/>
        </p:blipFill>
        <p:spPr>
          <a:xfrm>
            <a:off x="0" y="0"/>
            <a:ext cx="9180512" cy="691276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4" t="22700" r="9567" b="22701"/>
          <a:stretch/>
        </p:blipFill>
        <p:spPr>
          <a:xfrm>
            <a:off x="6555682" y="2636912"/>
            <a:ext cx="972108" cy="1224136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1" t="12201" r="16787" b="34250"/>
          <a:stretch/>
        </p:blipFill>
        <p:spPr>
          <a:xfrm>
            <a:off x="5652120" y="2780928"/>
            <a:ext cx="903562" cy="1296144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t="2830" r="30583" b="1"/>
          <a:stretch/>
        </p:blipFill>
        <p:spPr>
          <a:xfrm>
            <a:off x="4796941" y="22662"/>
            <a:ext cx="1306959" cy="1966178"/>
          </a:xfrm>
          <a:prstGeom prst="rect">
            <a:avLst/>
          </a:prstGeom>
        </p:spPr>
      </p:pic>
      <p:cxnSp>
        <p:nvCxnSpPr>
          <p:cNvPr id="9" name="מחבר חץ ישר 8"/>
          <p:cNvCxnSpPr/>
          <p:nvPr/>
        </p:nvCxnSpPr>
        <p:spPr>
          <a:xfrm flipH="1" flipV="1">
            <a:off x="5652120" y="2204864"/>
            <a:ext cx="278904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מחבר חץ ישר 9"/>
          <p:cNvCxnSpPr/>
          <p:nvPr/>
        </p:nvCxnSpPr>
        <p:spPr>
          <a:xfrm flipH="1" flipV="1">
            <a:off x="6012160" y="2276872"/>
            <a:ext cx="151563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מחבר חץ ישר 13"/>
          <p:cNvCxnSpPr/>
          <p:nvPr/>
        </p:nvCxnSpPr>
        <p:spPr>
          <a:xfrm flipH="1" flipV="1">
            <a:off x="4436902" y="507029"/>
            <a:ext cx="720080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אליפסה 15"/>
          <p:cNvSpPr/>
          <p:nvPr/>
        </p:nvSpPr>
        <p:spPr>
          <a:xfrm>
            <a:off x="6555682" y="5805264"/>
            <a:ext cx="1944216" cy="10081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80312" y="-27384"/>
            <a:ext cx="1800200" cy="2246769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e-IL" sz="2800" b="1" dirty="0">
                <a:solidFill>
                  <a:srgbClr val="3A0D04"/>
                </a:solidFill>
              </a:rPr>
              <a:t>הורים עדה אלי ודרך הגעתם ארצה</a:t>
            </a:r>
            <a:endParaRPr lang="en-US" sz="2800" b="1" dirty="0">
              <a:solidFill>
                <a:srgbClr val="3A0D04"/>
              </a:solidFill>
            </a:endParaRPr>
          </a:p>
        </p:txBody>
      </p:sp>
      <p:sp>
        <p:nvSpPr>
          <p:cNvPr id="19" name="אליפסה 18"/>
          <p:cNvSpPr/>
          <p:nvPr/>
        </p:nvSpPr>
        <p:spPr>
          <a:xfrm>
            <a:off x="3292783" y="-27384"/>
            <a:ext cx="1586326" cy="9053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אליפסה 19"/>
          <p:cNvSpPr/>
          <p:nvPr/>
        </p:nvSpPr>
        <p:spPr>
          <a:xfrm>
            <a:off x="4767618" y="1633565"/>
            <a:ext cx="1586326" cy="9053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5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0">
        <p14:window dir="vert"/>
      </p:transition>
    </mc:Choice>
    <mc:Fallback xmlns="">
      <p:transition xmlns:p14="http://schemas.microsoft.com/office/powerpoint/2010/main"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21552"/>
            <a:ext cx="34563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/>
              <a:t>עם סער בתל אביב</a:t>
            </a:r>
            <a:endParaRPr lang="he-IL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00" y="764704"/>
            <a:ext cx="5375416" cy="5749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26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0">
        <p:wheel spokes="1"/>
      </p:transition>
    </mc:Choice>
    <mc:Fallback>
      <p:transition spd="slow" advClick="0" advTm="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68760"/>
            <a:ext cx="3651870" cy="4869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347864" y="476672"/>
            <a:ext cx="216024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 smtClean="0"/>
              <a:t>עם סער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93320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3672408" cy="48888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-243408"/>
            <a:ext cx="5040560" cy="1268760"/>
          </a:xfrm>
        </p:spPr>
        <p:txBody>
          <a:bodyPr>
            <a:normAutofit/>
          </a:bodyPr>
          <a:lstStyle/>
          <a:p>
            <a:r>
              <a:rPr lang="he-IL" sz="3200" dirty="0" smtClean="0"/>
              <a:t>בנדודים בין הנכדים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203681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0">
        <p14:prism dir="r" isContent="1"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4664"/>
            <a:ext cx="5410200" cy="609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682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0">
        <p14:ripple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4" y="3550462"/>
            <a:ext cx="3336579" cy="3269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660">
            <a:off x="1790012" y="1651170"/>
            <a:ext cx="3127870" cy="3125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27" y="27385"/>
            <a:ext cx="1528717" cy="17284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908" y="2255266"/>
            <a:ext cx="3476902" cy="21808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02" y="4165707"/>
            <a:ext cx="3475414" cy="2714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5" y="3984079"/>
            <a:ext cx="2421750" cy="25142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48" y="-95350"/>
            <a:ext cx="2786338" cy="33763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82" y="351081"/>
            <a:ext cx="2158305" cy="1904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427" y="-70074"/>
            <a:ext cx="2710904" cy="34157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674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3000">
        <p14:doors dir="vert"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60"/>
            <a:ext cx="5811600" cy="43924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2231740" y="404664"/>
            <a:ext cx="4212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dirty="0" smtClean="0"/>
              <a:t>עדה ואלי במסע בתנועה </a:t>
            </a:r>
            <a:endParaRPr lang="en-US" sz="3200" dirty="0"/>
          </a:p>
        </p:txBody>
      </p:sp>
      <p:cxnSp>
        <p:nvCxnSpPr>
          <p:cNvPr id="13" name="מחבר חץ ישר 12"/>
          <p:cNvCxnSpPr/>
          <p:nvPr/>
        </p:nvCxnSpPr>
        <p:spPr>
          <a:xfrm flipH="1">
            <a:off x="5508104" y="989439"/>
            <a:ext cx="648072" cy="1719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חץ ישר 14"/>
          <p:cNvCxnSpPr/>
          <p:nvPr/>
        </p:nvCxnSpPr>
        <p:spPr>
          <a:xfrm flipH="1">
            <a:off x="3923928" y="989439"/>
            <a:ext cx="1440160" cy="1719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913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6" t="18500" r="21119" b="45800"/>
          <a:stretch/>
        </p:blipFill>
        <p:spPr>
          <a:xfrm rot="21366334">
            <a:off x="2542803" y="983797"/>
            <a:ext cx="4512361" cy="53284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888" y="404664"/>
            <a:ext cx="28803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dirty="0" smtClean="0"/>
              <a:t>האחיות כהן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36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25850" r="32668" b="38450"/>
          <a:stretch/>
        </p:blipFill>
        <p:spPr>
          <a:xfrm>
            <a:off x="3055764" y="-171400"/>
            <a:ext cx="4085380" cy="603925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203848" y="188640"/>
            <a:ext cx="3024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e-IL" sz="3200" dirty="0"/>
              <a:t>החברה והטירון</a:t>
            </a:r>
          </a:p>
        </p:txBody>
      </p:sp>
    </p:spTree>
    <p:extLst>
      <p:ext uri="{BB962C8B-B14F-4D97-AF65-F5344CB8AC3E}">
        <p14:creationId xmlns:p14="http://schemas.microsoft.com/office/powerpoint/2010/main" val="29191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260648"/>
            <a:ext cx="3240360" cy="692138"/>
          </a:xfrm>
        </p:spPr>
        <p:txBody>
          <a:bodyPr>
            <a:noAutofit/>
          </a:bodyPr>
          <a:lstStyle/>
          <a:p>
            <a:r>
              <a:rPr lang="he-IL" sz="3200" dirty="0" smtClean="0"/>
              <a:t>בטירונות</a:t>
            </a:r>
            <a:endParaRPr lang="he-IL" sz="3200" dirty="0"/>
          </a:p>
        </p:txBody>
      </p:sp>
      <p:cxnSp>
        <p:nvCxnSpPr>
          <p:cNvPr id="5" name="מחבר חץ ישר 4"/>
          <p:cNvCxnSpPr/>
          <p:nvPr/>
        </p:nvCxnSpPr>
        <p:spPr>
          <a:xfrm flipH="1">
            <a:off x="5292080" y="1556792"/>
            <a:ext cx="576064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0955532" flipV="1">
            <a:off x="5790148" y="1258873"/>
            <a:ext cx="66210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>
                <a:solidFill>
                  <a:srgbClr val="FF0000"/>
                </a:solidFill>
              </a:rPr>
              <a:t>עדה</a:t>
            </a:r>
            <a:endParaRPr lang="he-IL" dirty="0">
              <a:solidFill>
                <a:srgbClr val="FF0000"/>
              </a:solidFill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962" y="1258276"/>
            <a:ext cx="2874264" cy="4913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מחבר חץ ישר 7"/>
          <p:cNvCxnSpPr/>
          <p:nvPr/>
        </p:nvCxnSpPr>
        <p:spPr>
          <a:xfrm flipH="1">
            <a:off x="5148064" y="1619132"/>
            <a:ext cx="720080" cy="10177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45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3" t="21000" r="11914" b="49601"/>
          <a:stretch/>
        </p:blipFill>
        <p:spPr>
          <a:xfrm>
            <a:off x="1281491" y="1484784"/>
            <a:ext cx="6437001" cy="4191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771798" y="827711"/>
            <a:ext cx="4392490" cy="5847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 </a:t>
            </a:r>
            <a:r>
              <a:rPr lang="he-IL" sz="3200" dirty="0" smtClean="0"/>
              <a:t>בטירונות בין האימונים</a:t>
            </a:r>
            <a:endParaRPr lang="he-IL" sz="3200" dirty="0"/>
          </a:p>
        </p:txBody>
      </p:sp>
      <p:cxnSp>
        <p:nvCxnSpPr>
          <p:cNvPr id="7" name="מחבר חץ ישר 6"/>
          <p:cNvCxnSpPr/>
          <p:nvPr/>
        </p:nvCxnSpPr>
        <p:spPr>
          <a:xfrm flipH="1">
            <a:off x="5580112" y="2214156"/>
            <a:ext cx="1809916" cy="13663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43005" y="1844824"/>
            <a:ext cx="49404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smtClean="0">
                <a:solidFill>
                  <a:srgbClr val="FF0000"/>
                </a:solidFill>
              </a:rPr>
              <a:t>עדה</a:t>
            </a:r>
            <a:endParaRPr lang="he-I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41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indow dir="vert"/>
      </p:transition>
    </mc:Choice>
    <mc:Fallback xmlns="">
      <p:transition xmlns:p14="http://schemas.microsoft.com/office/powerpoint/2010/main"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2321</TotalTime>
  <Words>143</Words>
  <Application>Microsoft Office PowerPoint</Application>
  <PresentationFormat>‫הצגה על המסך (4:3)</PresentationFormat>
  <Paragraphs>46</Paragraphs>
  <Slides>44</Slides>
  <Notes>2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44</vt:i4>
      </vt:variant>
    </vt:vector>
  </HeadingPairs>
  <TitlesOfParts>
    <vt:vector size="51" baseType="lpstr">
      <vt:lpstr>Arial</vt:lpstr>
      <vt:lpstr>Blackadder ITC</vt:lpstr>
      <vt:lpstr>Calibri</vt:lpstr>
      <vt:lpstr>Palatino Linotype</vt:lpstr>
      <vt:lpstr>Times New Roman</vt:lpstr>
      <vt:lpstr>Wingdings</vt:lpstr>
      <vt:lpstr>Elemental</vt:lpstr>
      <vt:lpstr>מצגת של PowerPoint</vt:lpstr>
      <vt:lpstr>סיפור אהבה  בתמונות 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בטירונות</vt:lpstr>
      <vt:lpstr>מצגת של PowerPoint</vt:lpstr>
      <vt:lpstr>עדה מקבלת דרגת קצונה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בנדודים בין הנכדים</vt:lpstr>
      <vt:lpstr>מצגת של PowerPoint</vt:lpstr>
      <vt:lpstr>מצגת של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adaya</dc:creator>
  <cp:lastModifiedBy>ada yaniv</cp:lastModifiedBy>
  <cp:revision>315</cp:revision>
  <dcterms:created xsi:type="dcterms:W3CDTF">2017-01-22T19:30:26Z</dcterms:created>
  <dcterms:modified xsi:type="dcterms:W3CDTF">2017-03-09T18:28:41Z</dcterms:modified>
</cp:coreProperties>
</file>