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0" r:id="rId1"/>
  </p:sldMasterIdLst>
  <p:sldIdLst>
    <p:sldId id="256" r:id="rId2"/>
    <p:sldId id="257" r:id="rId3"/>
    <p:sldId id="262" r:id="rId4"/>
    <p:sldId id="263" r:id="rId5"/>
    <p:sldId id="259" r:id="rId6"/>
    <p:sldId id="258" r:id="rId7"/>
    <p:sldId id="260" r:id="rId8"/>
    <p:sldId id="261" r:id="rId9"/>
    <p:sldId id="264" r:id="rId10"/>
    <p:sldId id="265"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מקטע ברירת מחדל" id="{693A6E4B-2AD7-4F40-BAB1-E8C8B24A72DA}">
          <p14:sldIdLst>
            <p14:sldId id="256"/>
            <p14:sldId id="257"/>
            <p14:sldId id="262"/>
            <p14:sldId id="263"/>
            <p14:sldId id="259"/>
            <p14:sldId id="258"/>
            <p14:sldId id="260"/>
          </p14:sldIdLst>
        </p14:section>
        <p14:section name="מקטע ללא כותרת" id="{F3D50CAB-588B-4477-9922-940A5718A46F}">
          <p14:sldIdLst>
            <p14:sldId id="261"/>
            <p14:sldId id="264"/>
            <p14:sldId id="265"/>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17" autoAdjust="0"/>
    <p:restoredTop sz="94660"/>
  </p:normalViewPr>
  <p:slideViewPr>
    <p:cSldViewPr snapToGrid="0">
      <p:cViewPr varScale="1">
        <p:scale>
          <a:sx n="117" d="100"/>
          <a:sy n="117" d="100"/>
        </p:scale>
        <p:origin x="-108"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3-20T08:25:41.227" idx="1">
    <p:pos x="767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324982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82794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75946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91105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9075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588300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2542183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07903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24664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99756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52003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373645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2631204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979760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91961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D141BEE-E501-43B4-90D3-1833DB3CE5CA}" type="datetimeFigureOut">
              <a:rPr lang="he-IL" smtClean="0"/>
              <a:t>ט"ו/סיון/תשע"ז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04919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141BEE-E501-43B4-90D3-1833DB3CE5CA}" type="datetimeFigureOut">
              <a:rPr lang="he-IL" smtClean="0"/>
              <a:t>ט"ו/סיון/תשע"ז</a:t>
            </a:fld>
            <a:endParaRPr lang="he-I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4FAA01-B346-4F9F-A038-336270A5E4C7}" type="slidenum">
              <a:rPr lang="he-IL" smtClean="0"/>
              <a:t>‹#›</a:t>
            </a:fld>
            <a:endParaRPr lang="he-IL"/>
          </a:p>
        </p:txBody>
      </p:sp>
    </p:spTree>
    <p:extLst>
      <p:ext uri="{BB962C8B-B14F-4D97-AF65-F5344CB8AC3E}">
        <p14:creationId xmlns:p14="http://schemas.microsoft.com/office/powerpoint/2010/main" val="3750070307"/>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464904" y="2007705"/>
            <a:ext cx="7888357" cy="1303476"/>
          </a:xfrm>
        </p:spPr>
        <p:txBody>
          <a:bodyPr/>
          <a:lstStyle/>
          <a:p>
            <a:r>
              <a:rPr lang="he-IL" dirty="0" smtClean="0"/>
              <a:t>הקשר הרב דורי </a:t>
            </a:r>
            <a:endParaRPr lang="he-IL" dirty="0"/>
          </a:p>
        </p:txBody>
      </p:sp>
      <p:sp>
        <p:nvSpPr>
          <p:cNvPr id="3" name="כותרת משנה 2"/>
          <p:cNvSpPr>
            <a:spLocks noGrp="1"/>
          </p:cNvSpPr>
          <p:nvPr>
            <p:ph type="subTitle" idx="1"/>
          </p:nvPr>
        </p:nvSpPr>
        <p:spPr>
          <a:xfrm>
            <a:off x="4890052" y="4446863"/>
            <a:ext cx="6937514" cy="2152719"/>
          </a:xfrm>
        </p:spPr>
        <p:txBody>
          <a:bodyPr>
            <a:normAutofit/>
          </a:bodyPr>
          <a:lstStyle/>
          <a:p>
            <a:pPr algn="r"/>
            <a:r>
              <a:rPr lang="he-IL" dirty="0" smtClean="0"/>
              <a:t>שם המבוגר: יעקב</a:t>
            </a:r>
          </a:p>
          <a:p>
            <a:pPr algn="r"/>
            <a:r>
              <a:rPr lang="he-IL" dirty="0" smtClean="0"/>
              <a:t>שם התלמידים: אורן </a:t>
            </a:r>
            <a:r>
              <a:rPr lang="he-IL" dirty="0" err="1" smtClean="0"/>
              <a:t>פרילינג</a:t>
            </a:r>
            <a:r>
              <a:rPr lang="he-IL" dirty="0" smtClean="0"/>
              <a:t> ואורי ביטר</a:t>
            </a:r>
          </a:p>
          <a:p>
            <a:pPr algn="r"/>
            <a:r>
              <a:rPr lang="he-IL" dirty="0" smtClean="0"/>
              <a:t>כיתה:   ה 3                   </a:t>
            </a:r>
          </a:p>
          <a:p>
            <a:pPr algn="r"/>
            <a:r>
              <a:rPr lang="he-IL" dirty="0" smtClean="0"/>
              <a:t>בית ספר הבילויים גדרה</a:t>
            </a:r>
          </a:p>
          <a:p>
            <a:pPr algn="r"/>
            <a:r>
              <a:rPr lang="he-IL" dirty="0" smtClean="0"/>
              <a:t>שנה"ל תשע"ז</a:t>
            </a:r>
            <a:endParaRPr lang="he-IL" dirty="0"/>
          </a:p>
        </p:txBody>
      </p:sp>
      <p:grpSp>
        <p:nvGrpSpPr>
          <p:cNvPr id="6" name="קבוצה 5"/>
          <p:cNvGrpSpPr/>
          <p:nvPr/>
        </p:nvGrpSpPr>
        <p:grpSpPr>
          <a:xfrm>
            <a:off x="1188040" y="264977"/>
            <a:ext cx="8010939" cy="1249501"/>
            <a:chOff x="2388704" y="341313"/>
            <a:chExt cx="5572539" cy="781050"/>
          </a:xfrm>
        </p:grpSpPr>
        <p:pic>
          <p:nvPicPr>
            <p:cNvPr id="4" name="תמונה 3" descr="1שורת-לוגו-עברית"/>
            <p:cNvPicPr/>
            <p:nvPr/>
          </p:nvPicPr>
          <p:blipFill rotWithShape="1">
            <a:blip r:embed="rId2">
              <a:extLst>
                <a:ext uri="{28A0092B-C50C-407E-A947-70E740481C1C}">
                  <a14:useLocalDpi xmlns:a14="http://schemas.microsoft.com/office/drawing/2010/main" val="0"/>
                </a:ext>
              </a:extLst>
            </a:blip>
            <a:srcRect r="18744"/>
            <a:stretch/>
          </p:blipFill>
          <p:spPr bwMode="auto">
            <a:xfrm>
              <a:off x="2388704" y="341313"/>
              <a:ext cx="5572539" cy="781050"/>
            </a:xfrm>
            <a:prstGeom prst="rect">
              <a:avLst/>
            </a:prstGeom>
            <a:noFill/>
            <a:ln>
              <a:noFill/>
            </a:ln>
          </p:spPr>
        </p:pic>
        <p:pic>
          <p:nvPicPr>
            <p:cNvPr id="5" name="תמונה 4" descr="סמל בית הספר.jpg"/>
            <p:cNvPicPr/>
            <p:nvPr/>
          </p:nvPicPr>
          <p:blipFill rotWithShape="1">
            <a:blip r:embed="rId3" cstate="print"/>
            <a:srcRect l="4608" t="1" r="4950" b="33438"/>
            <a:stretch/>
          </p:blipFill>
          <p:spPr>
            <a:xfrm>
              <a:off x="7303603" y="510278"/>
              <a:ext cx="506897" cy="601594"/>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pic>
        <p:nvPicPr>
          <p:cNvPr id="1026" name="Picture 2" descr="http://www.habiluim.schooly.co.il/wp-content/gallery/d794d7a7d7a9d7a8-d794d7a8d791-d793d795d7a8d799-d79ed797d796d795d7a8-d7a9d7a0d799/IMG_554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5723" y="3460410"/>
            <a:ext cx="4185563" cy="3139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0005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116619" y="495984"/>
            <a:ext cx="3579826" cy="923330"/>
          </a:xfrm>
          <a:prstGeom prst="rect">
            <a:avLst/>
          </a:prstGeom>
          <a:noFill/>
        </p:spPr>
        <p:txBody>
          <a:bodyPr wrap="none" lIns="91440" tIns="45720" rIns="91440" bIns="45720">
            <a:spAutoFit/>
          </a:bodyPr>
          <a:lstStyle/>
          <a:p>
            <a:pPr algn="ctr"/>
            <a:r>
              <a:rPr lang="he-IL" sz="5400" b="1" cap="none" spc="0" dirty="0" smtClean="0">
                <a:ln w="22225">
                  <a:solidFill>
                    <a:schemeClr val="accent2"/>
                  </a:solidFill>
                  <a:prstDash val="solid"/>
                </a:ln>
                <a:solidFill>
                  <a:schemeClr val="accent2">
                    <a:lumMod val="40000"/>
                    <a:lumOff val="60000"/>
                  </a:schemeClr>
                </a:solidFill>
                <a:effectLst/>
              </a:rPr>
              <a:t>לסבא היקר</a:t>
            </a:r>
            <a:endParaRPr lang="he-IL" sz="5400" b="1" cap="none" spc="0" dirty="0">
              <a:ln w="22225">
                <a:solidFill>
                  <a:schemeClr val="accent2"/>
                </a:solidFill>
                <a:prstDash val="solid"/>
              </a:ln>
              <a:solidFill>
                <a:schemeClr val="accent2">
                  <a:lumMod val="40000"/>
                  <a:lumOff val="60000"/>
                </a:schemeClr>
              </a:solidFill>
              <a:effectLst/>
            </a:endParaRPr>
          </a:p>
        </p:txBody>
      </p:sp>
      <p:sp>
        <p:nvSpPr>
          <p:cNvPr id="3" name="TextBox 2"/>
          <p:cNvSpPr txBox="1"/>
          <p:nvPr/>
        </p:nvSpPr>
        <p:spPr>
          <a:xfrm>
            <a:off x="1095633" y="1985319"/>
            <a:ext cx="7875373" cy="1754326"/>
          </a:xfrm>
          <a:prstGeom prst="rect">
            <a:avLst/>
          </a:prstGeom>
          <a:noFill/>
        </p:spPr>
        <p:txBody>
          <a:bodyPr wrap="square" rtlCol="1">
            <a:spAutoFit/>
          </a:bodyPr>
          <a:lstStyle/>
          <a:p>
            <a:r>
              <a:rPr lang="he-IL" dirty="0" smtClean="0"/>
              <a:t>לסבא , תורה רבה שבאת כול שבוע היית </a:t>
            </a:r>
            <a:r>
              <a:rPr lang="he-IL" dirty="0" err="1" smtClean="0"/>
              <a:t>לצידי</a:t>
            </a:r>
            <a:r>
              <a:rPr lang="he-IL" dirty="0" smtClean="0"/>
              <a:t> וסיפר על הסיפור האישי שלך מאוד התרגשתי לעבור </a:t>
            </a:r>
            <a:r>
              <a:rPr lang="he-IL" dirty="0" err="1" smtClean="0"/>
              <a:t>איתך</a:t>
            </a:r>
            <a:r>
              <a:rPr lang="he-IL" dirty="0" smtClean="0"/>
              <a:t> את זה אני אוהב אותך הכי בעולם. </a:t>
            </a:r>
          </a:p>
          <a:p>
            <a:endParaRPr lang="he-IL" dirty="0"/>
          </a:p>
          <a:p>
            <a:endParaRPr lang="he-IL" dirty="0" smtClean="0"/>
          </a:p>
          <a:p>
            <a:endParaRPr lang="he-IL" dirty="0"/>
          </a:p>
          <a:p>
            <a:r>
              <a:rPr lang="he-IL" dirty="0" smtClean="0"/>
              <a:t>ממני נכדך האוהב אורן</a:t>
            </a:r>
            <a:endParaRPr lang="he-IL" dirty="0"/>
          </a:p>
        </p:txBody>
      </p:sp>
    </p:spTree>
    <p:extLst>
      <p:ext uri="{BB962C8B-B14F-4D97-AF65-F5344CB8AC3E}">
        <p14:creationId xmlns:p14="http://schemas.microsoft.com/office/powerpoint/2010/main" val="156695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214184"/>
            <a:ext cx="10515600" cy="1325563"/>
          </a:xfrm>
        </p:spPr>
        <p:txBody>
          <a:bodyPr>
            <a:normAutofit/>
          </a:bodyPr>
          <a:lstStyle/>
          <a:p>
            <a:r>
              <a:rPr lang="he-IL" sz="6000" dirty="0" smtClean="0"/>
              <a:t>איראן ארץ המוצא של סבא יעקב</a:t>
            </a:r>
            <a:endParaRPr lang="he-IL" sz="6000" dirty="0"/>
          </a:p>
        </p:txBody>
      </p:sp>
      <p:sp>
        <p:nvSpPr>
          <p:cNvPr id="3" name="מציין מיקום תוכן 2"/>
          <p:cNvSpPr>
            <a:spLocks noGrp="1"/>
          </p:cNvSpPr>
          <p:nvPr>
            <p:ph idx="1"/>
          </p:nvPr>
        </p:nvSpPr>
        <p:spPr>
          <a:xfrm>
            <a:off x="5343787" y="1749425"/>
            <a:ext cx="3951215" cy="4351338"/>
          </a:xfrm>
        </p:spPr>
        <p:txBody>
          <a:bodyPr>
            <a:normAutofit fontScale="85000" lnSpcReduction="10000"/>
          </a:bodyPr>
          <a:lstStyle/>
          <a:p>
            <a:pPr marL="0" indent="0">
              <a:buNone/>
            </a:pPr>
            <a:r>
              <a:rPr lang="he-IL" dirty="0" smtClean="0"/>
              <a:t>נולדתי בשנת 1944 בטהראן עיר הבירה של איראן להורי מלכה ושלום שרפי. אבי היה חיט ובעל חנות לתפירת חליפות הוא היה תופר חליפות בהתאמה למידות של הלקוחות. ואימא הייתה עקרת בית.</a:t>
            </a:r>
          </a:p>
          <a:p>
            <a:pPr marL="0" indent="0">
              <a:buNone/>
            </a:pPr>
            <a:r>
              <a:rPr lang="he-IL" dirty="0" smtClean="0"/>
              <a:t>היינו 4 אחים: אני הבכור, ואחיי שמעון, משה ולילי.</a:t>
            </a:r>
          </a:p>
          <a:p>
            <a:pPr marL="0" indent="0">
              <a:buNone/>
            </a:pPr>
            <a:r>
              <a:rPr lang="he-IL" dirty="0" smtClean="0"/>
              <a:t>חיינו במצב כלכלי טוב ולא הייתה אנטישמיות. גרנו בשכונה שבה כל השכנים היו מוסלמים, ארמנים, </a:t>
            </a:r>
            <a:r>
              <a:rPr lang="he-IL" dirty="0" err="1" smtClean="0"/>
              <a:t>בהיים</a:t>
            </a:r>
            <a:r>
              <a:rPr lang="he-IL" dirty="0" smtClean="0"/>
              <a:t> ואני למדתי בבית ספר יסודי עם שאר החברים. לאחר סיום בית ספר למדתי בחטיבת בינים ובתיכון בבית ספר אורט.  </a:t>
            </a:r>
          </a:p>
          <a:p>
            <a:pPr marL="0" indent="0">
              <a:buNone/>
            </a:pPr>
            <a:r>
              <a:rPr lang="he-IL" dirty="0" smtClean="0"/>
              <a:t>למדתי 5 שנים הנדסת חשמל וסיימתי את לימודיי עם תואר הנדסאי. למדתי 4 שפות : אנגלית, עברית, ערבית ופרסית</a:t>
            </a:r>
          </a:p>
          <a:p>
            <a:pPr marL="0" indent="0">
              <a:buNone/>
            </a:pPr>
            <a:r>
              <a:rPr lang="he-IL" dirty="0" smtClean="0"/>
              <a:t>בשנת 1963 לאחר סיום הלימודים עליתי לארץ והלכתי לקיבוץ. </a:t>
            </a:r>
          </a:p>
          <a:p>
            <a:pPr marL="0" indent="0">
              <a:buNone/>
            </a:pPr>
            <a:endParaRPr lang="he-IL" dirty="0" smtClean="0"/>
          </a:p>
          <a:p>
            <a:pPr marL="0" indent="0">
              <a:buNone/>
            </a:pPr>
            <a:r>
              <a:rPr lang="he-IL" dirty="0" smtClean="0"/>
              <a:t> </a:t>
            </a:r>
            <a:endParaRPr lang="he-IL" dirty="0"/>
          </a:p>
        </p:txBody>
      </p:sp>
      <p:pic>
        <p:nvPicPr>
          <p:cNvPr id="2050" name="Picture 2" descr="תוצאת תמונה עבור תמונות אירא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395" y="2020094"/>
            <a:ext cx="4076700" cy="3810000"/>
          </a:xfrm>
          <a:prstGeom prst="rect">
            <a:avLst/>
          </a:prstGeom>
          <a:noFill/>
          <a:extLst>
            <a:ext uri="{909E8E84-426E-40DD-AFC4-6F175D3DCCD1}">
              <a14:hiddenFill xmlns:a14="http://schemas.microsoft.com/office/drawing/2010/main">
                <a:solidFill>
                  <a:srgbClr val="FFFFFF"/>
                </a:solidFill>
              </a14:hiddenFill>
            </a:ext>
          </a:extLst>
        </p:spPr>
      </p:pic>
      <p:sp>
        <p:nvSpPr>
          <p:cNvPr id="4" name="חץ למטה 3"/>
          <p:cNvSpPr/>
          <p:nvPr/>
        </p:nvSpPr>
        <p:spPr>
          <a:xfrm>
            <a:off x="2088859" y="2139193"/>
            <a:ext cx="444616" cy="10821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91689309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057086" y="131856"/>
            <a:ext cx="4916732" cy="923330"/>
          </a:xfrm>
          <a:prstGeom prst="rect">
            <a:avLst/>
          </a:prstGeom>
          <a:noFill/>
        </p:spPr>
        <p:txBody>
          <a:bodyPr wrap="none" lIns="91440" tIns="45720" rIns="91440" bIns="45720">
            <a:spAutoFit/>
          </a:bodyPr>
          <a:lstStyle/>
          <a:p>
            <a:pPr algn="ctr"/>
            <a:r>
              <a:rPr lang="he-IL" sz="5400" b="0" cap="none" spc="0" dirty="0" smtClean="0">
                <a:ln w="0"/>
                <a:solidFill>
                  <a:schemeClr val="accent1"/>
                </a:solidFill>
                <a:effectLst>
                  <a:outerShdw blurRad="38100" dist="25400" dir="5400000" algn="ctr" rotWithShape="0">
                    <a:srgbClr val="6E747A">
                      <a:alpha val="43000"/>
                    </a:srgbClr>
                  </a:outerShdw>
                </a:effectLst>
              </a:rPr>
              <a:t>החיים בקיבוץ נען</a:t>
            </a:r>
            <a:endParaRPr lang="he-IL" sz="5400" b="0" cap="none" spc="0" dirty="0">
              <a:ln w="0"/>
              <a:solidFill>
                <a:schemeClr val="accent1"/>
              </a:solidFill>
              <a:effectLst>
                <a:outerShdw blurRad="38100" dist="25400" dir="5400000" algn="ctr" rotWithShape="0">
                  <a:srgbClr val="6E747A">
                    <a:alpha val="43000"/>
                  </a:srgbClr>
                </a:outerShdw>
              </a:effectLst>
            </a:endParaRPr>
          </a:p>
        </p:txBody>
      </p:sp>
      <p:pic>
        <p:nvPicPr>
          <p:cNvPr id="1026" name="Picture 2" descr="תוצאת תמונה עבור קיבוץ נע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295" y="1157919"/>
            <a:ext cx="2842310" cy="2182894"/>
          </a:xfrm>
          <a:prstGeom prst="rect">
            <a:avLst/>
          </a:prstGeom>
          <a:noFill/>
          <a:extLst>
            <a:ext uri="{909E8E84-426E-40DD-AFC4-6F175D3DCCD1}">
              <a14:hiddenFill xmlns:a14="http://schemas.microsoft.com/office/drawing/2010/main">
                <a:solidFill>
                  <a:srgbClr val="FFFFFF"/>
                </a:solidFill>
              </a14:hiddenFill>
            </a:ext>
          </a:extLst>
        </p:spPr>
      </p:pic>
      <p:pic>
        <p:nvPicPr>
          <p:cNvPr id="4" name="תמונה 3"/>
          <p:cNvPicPr>
            <a:picLocks noChangeAspect="1"/>
          </p:cNvPicPr>
          <p:nvPr/>
        </p:nvPicPr>
        <p:blipFill>
          <a:blip r:embed="rId3"/>
          <a:stretch>
            <a:fillRect/>
          </a:stretch>
        </p:blipFill>
        <p:spPr>
          <a:xfrm>
            <a:off x="642294" y="3458838"/>
            <a:ext cx="2842311" cy="2384105"/>
          </a:xfrm>
          <a:prstGeom prst="rect">
            <a:avLst/>
          </a:prstGeom>
        </p:spPr>
      </p:pic>
      <p:sp>
        <p:nvSpPr>
          <p:cNvPr id="6" name="TextBox 5"/>
          <p:cNvSpPr txBox="1"/>
          <p:nvPr/>
        </p:nvSpPr>
        <p:spPr>
          <a:xfrm>
            <a:off x="4186106" y="1266738"/>
            <a:ext cx="5075340" cy="2862322"/>
          </a:xfrm>
          <a:prstGeom prst="rect">
            <a:avLst/>
          </a:prstGeom>
          <a:noFill/>
        </p:spPr>
        <p:txBody>
          <a:bodyPr wrap="square" rtlCol="1">
            <a:spAutoFit/>
          </a:bodyPr>
          <a:lstStyle/>
          <a:p>
            <a:r>
              <a:rPr lang="he-IL" dirty="0" smtClean="0"/>
              <a:t>הגעתי לקיבוץ כשהייתי בן 20. ידעתי מעט עברית. עבדתי בקיבוץ בכל יום 4 שעות בשדות. ו- 4 שעות למדתי עברית.</a:t>
            </a:r>
          </a:p>
          <a:p>
            <a:r>
              <a:rPr lang="he-IL" dirty="0" smtClean="0"/>
              <a:t>לימודי עברית נעשו בקבוצה. היה מורה מקומי מהקיבוץ.</a:t>
            </a:r>
          </a:p>
          <a:p>
            <a:r>
              <a:rPr lang="he-IL" dirty="0" smtClean="0"/>
              <a:t>היה לי קשה לקלוט את השפה. עברית זו השפה היחידה שיש בה כל כך הרבה הטיות של שייכות. </a:t>
            </a:r>
          </a:p>
          <a:p>
            <a:r>
              <a:rPr lang="he-IL" dirty="0" smtClean="0"/>
              <a:t>החיים היו שיתופיים. אכלנו בחדר אוכל משותף והכי חשוב שהיו בנות יפות.</a:t>
            </a:r>
          </a:p>
          <a:p>
            <a:r>
              <a:rPr lang="he-IL" dirty="0" smtClean="0"/>
              <a:t>בקיבוץ חייתי 4 חודשים.  </a:t>
            </a:r>
            <a:endParaRPr lang="he-IL" dirty="0"/>
          </a:p>
        </p:txBody>
      </p:sp>
    </p:spTree>
    <p:extLst>
      <p:ext uri="{BB962C8B-B14F-4D97-AF65-F5344CB8AC3E}">
        <p14:creationId xmlns:p14="http://schemas.microsoft.com/office/powerpoint/2010/main" val="280411866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28084" y="593124"/>
            <a:ext cx="4464908" cy="984885"/>
          </a:xfrm>
          <a:prstGeom prst="rect">
            <a:avLst/>
          </a:prstGeom>
          <a:noFill/>
        </p:spPr>
        <p:txBody>
          <a:bodyPr wrap="square" rtlCol="1">
            <a:spAutoFit/>
          </a:bodyPr>
          <a:lstStyle/>
          <a:p>
            <a:r>
              <a:rPr lang="he-IL" sz="4000" dirty="0" smtClean="0"/>
              <a:t>איך הכרתי את אשתי</a:t>
            </a:r>
          </a:p>
          <a:p>
            <a:endParaRPr lang="he-IL" dirty="0"/>
          </a:p>
        </p:txBody>
      </p:sp>
      <p:sp>
        <p:nvSpPr>
          <p:cNvPr id="5" name="TextBox 4"/>
          <p:cNvSpPr txBox="1"/>
          <p:nvPr/>
        </p:nvSpPr>
        <p:spPr>
          <a:xfrm>
            <a:off x="4654379" y="2158314"/>
            <a:ext cx="5362832" cy="2308324"/>
          </a:xfrm>
          <a:prstGeom prst="rect">
            <a:avLst/>
          </a:prstGeom>
          <a:noFill/>
        </p:spPr>
        <p:txBody>
          <a:bodyPr wrap="square" rtlCol="1">
            <a:spAutoFit/>
          </a:bodyPr>
          <a:lstStyle/>
          <a:p>
            <a:r>
              <a:rPr lang="he-IL" dirty="0" smtClean="0"/>
              <a:t>יש מנהג עתיק ימים אצל עדות הפרסים שבסוף ימי פסח </a:t>
            </a:r>
          </a:p>
          <a:p>
            <a:r>
              <a:rPr lang="he-IL" dirty="0" smtClean="0"/>
              <a:t>יוצאים </a:t>
            </a:r>
            <a:r>
              <a:rPr lang="he-IL" dirty="0" smtClean="0"/>
              <a:t>לחיק </a:t>
            </a:r>
            <a:r>
              <a:rPr lang="he-IL" dirty="0" smtClean="0"/>
              <a:t>הטבע לעשות פיקניק. באחד הפעמיים שההורים שלי היו בפראק לאומי ליד עיר רמת גן. שם בפארק פגשו באחת מהמשפחה שישבה עם אנשים נוספים.  בין האנשים אמי ראתה בחורה יפה שאלה את האישה של המשפחה מזו הבחורה הזאת . זאת בת אחי אז אמי אמרה לה יש לי בן 24 תשאלי את אחיך האם אפשר </a:t>
            </a:r>
            <a:r>
              <a:rPr lang="he-IL" dirty="0" smtClean="0"/>
              <a:t>להיפגש.</a:t>
            </a:r>
            <a:endParaRPr lang="he-IL" dirty="0"/>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698" y="1816648"/>
            <a:ext cx="3239220" cy="4456799"/>
          </a:xfrm>
          <a:prstGeom prst="rect">
            <a:avLst/>
          </a:prstGeom>
        </p:spPr>
      </p:pic>
    </p:spTree>
    <p:extLst>
      <p:ext uri="{BB962C8B-B14F-4D97-AF65-F5344CB8AC3E}">
        <p14:creationId xmlns:p14="http://schemas.microsoft.com/office/powerpoint/2010/main" val="3441932057"/>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607870" y="1730818"/>
            <a:ext cx="6096000" cy="1015663"/>
          </a:xfrm>
          <a:prstGeom prst="rect">
            <a:avLst/>
          </a:prstGeom>
        </p:spPr>
        <p:txBody>
          <a:bodyPr>
            <a:spAutoFit/>
          </a:bodyPr>
          <a:lstStyle/>
          <a:p>
            <a:r>
              <a:rPr lang="he-IL" sz="2000" dirty="0"/>
              <a:t>לאחר מספר חודשים </a:t>
            </a:r>
            <a:r>
              <a:rPr lang="he-IL" sz="2000" dirty="0" smtClean="0"/>
              <a:t>עזבתי </a:t>
            </a:r>
            <a:r>
              <a:rPr lang="he-IL" sz="2000" dirty="0"/>
              <a:t>את </a:t>
            </a:r>
            <a:r>
              <a:rPr lang="he-IL" sz="2000" dirty="0" smtClean="0"/>
              <a:t>הקיבוץ. </a:t>
            </a:r>
            <a:r>
              <a:rPr lang="he-IL" sz="2000" dirty="0" smtClean="0"/>
              <a:t>בשנת </a:t>
            </a:r>
            <a:r>
              <a:rPr lang="he-IL" sz="2000" dirty="0"/>
              <a:t>1965 </a:t>
            </a:r>
            <a:r>
              <a:rPr lang="he-IL" sz="2000" dirty="0" smtClean="0"/>
              <a:t>התגייסתי </a:t>
            </a:r>
            <a:r>
              <a:rPr lang="he-IL" sz="2000" dirty="0"/>
              <a:t>לצבא לשלושה חודשים לקורס </a:t>
            </a:r>
            <a:r>
              <a:rPr lang="he-IL" sz="2000" dirty="0" smtClean="0"/>
              <a:t>מזורז.</a:t>
            </a:r>
          </a:p>
          <a:p>
            <a:r>
              <a:rPr lang="he-IL" sz="2000" dirty="0" smtClean="0"/>
              <a:t>ובהמשך עשיתי 25 שנה </a:t>
            </a:r>
            <a:r>
              <a:rPr lang="he-IL" sz="2000" dirty="0" smtClean="0"/>
              <a:t>מילואים. </a:t>
            </a:r>
            <a:endParaRPr lang="he-IL" sz="2000" dirty="0" smtClean="0"/>
          </a:p>
        </p:txBody>
      </p:sp>
      <p:sp>
        <p:nvSpPr>
          <p:cNvPr id="7" name="כותרת 6"/>
          <p:cNvSpPr>
            <a:spLocks noGrp="1"/>
          </p:cNvSpPr>
          <p:nvPr>
            <p:ph type="title"/>
          </p:nvPr>
        </p:nvSpPr>
        <p:spPr>
          <a:xfrm>
            <a:off x="866488" y="345990"/>
            <a:ext cx="8596668" cy="1320800"/>
          </a:xfrm>
        </p:spPr>
        <p:txBody>
          <a:bodyPr/>
          <a:lstStyle/>
          <a:p>
            <a:pPr algn="ctr"/>
            <a:r>
              <a:rPr lang="he-IL" dirty="0" smtClean="0"/>
              <a:t>שירות צבאי</a:t>
            </a:r>
            <a:endParaRPr lang="he-IL" dirty="0"/>
          </a:p>
        </p:txBody>
      </p:sp>
      <p:pic>
        <p:nvPicPr>
          <p:cNvPr id="3" name="תמונה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94763"/>
            <a:ext cx="5296931" cy="3833305"/>
          </a:xfrm>
          <a:prstGeom prst="rect">
            <a:avLst/>
          </a:prstGeom>
        </p:spPr>
      </p:pic>
    </p:spTree>
    <p:extLst>
      <p:ext uri="{BB962C8B-B14F-4D97-AF65-F5344CB8AC3E}">
        <p14:creationId xmlns:p14="http://schemas.microsoft.com/office/powerpoint/2010/main" val="157333342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           מלחמת ששת הימים 1967</a:t>
            </a:r>
            <a:endParaRPr lang="he-IL" dirty="0"/>
          </a:p>
        </p:txBody>
      </p:sp>
      <p:sp>
        <p:nvSpPr>
          <p:cNvPr id="3" name="מציין מיקום תוכן 2"/>
          <p:cNvSpPr>
            <a:spLocks noGrp="1"/>
          </p:cNvSpPr>
          <p:nvPr>
            <p:ph idx="1"/>
          </p:nvPr>
        </p:nvSpPr>
        <p:spPr/>
        <p:txBody>
          <a:bodyPr/>
          <a:lstStyle/>
          <a:p>
            <a:r>
              <a:rPr lang="he-IL" dirty="0" smtClean="0"/>
              <a:t>בשנת 1967 פרצה מלחמת ששת הימים. אני השתתפתי במלחמה . </a:t>
            </a:r>
          </a:p>
          <a:p>
            <a:r>
              <a:rPr lang="he-IL" dirty="0" smtClean="0"/>
              <a:t>הייתי  בחיל התותחנים.</a:t>
            </a:r>
          </a:p>
          <a:p>
            <a:r>
              <a:rPr lang="he-IL" dirty="0" smtClean="0"/>
              <a:t>לאחר המלחמה בשנת 1968 הכרתי את </a:t>
            </a:r>
            <a:r>
              <a:rPr lang="he-IL" dirty="0" err="1" smtClean="0"/>
              <a:t>אישתי</a:t>
            </a:r>
            <a:r>
              <a:rPr lang="he-IL" dirty="0" smtClean="0"/>
              <a:t> </a:t>
            </a:r>
            <a:r>
              <a:rPr lang="he-IL" dirty="0" smtClean="0"/>
              <a:t>(אסתר) ובשנת 1970 התחתנו, ולאחר שנתיים נולדה הבת הבכורה שלנו אמו של אורן ובהמשך עוד שלושה ילדים: איילת, אלון, ואלירן  . </a:t>
            </a:r>
          </a:p>
          <a:p>
            <a:r>
              <a:rPr lang="he-IL" dirty="0" smtClean="0"/>
              <a:t>כיום אני פנסיונר </a:t>
            </a:r>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0433" y="3698789"/>
            <a:ext cx="4132020" cy="3010930"/>
          </a:xfrm>
          <a:prstGeom prst="rect">
            <a:avLst/>
          </a:prstGeom>
        </p:spPr>
      </p:pic>
    </p:spTree>
    <p:extLst>
      <p:ext uri="{BB962C8B-B14F-4D97-AF65-F5344CB8AC3E}">
        <p14:creationId xmlns:p14="http://schemas.microsoft.com/office/powerpoint/2010/main" val="24690192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96750" y="280086"/>
            <a:ext cx="5047963" cy="1320800"/>
          </a:xfrm>
        </p:spPr>
        <p:txBody>
          <a:bodyPr>
            <a:normAutofit/>
          </a:bodyPr>
          <a:lstStyle/>
          <a:p>
            <a:r>
              <a:rPr lang="he-IL" sz="8000" dirty="0" smtClean="0"/>
              <a:t>הסיפור שלי</a:t>
            </a:r>
            <a:endParaRPr lang="he-IL" sz="8000" dirty="0"/>
          </a:p>
        </p:txBody>
      </p:sp>
      <p:sp>
        <p:nvSpPr>
          <p:cNvPr id="3" name="מציין מיקום תוכן 2"/>
          <p:cNvSpPr>
            <a:spLocks noGrp="1"/>
          </p:cNvSpPr>
          <p:nvPr>
            <p:ph idx="1"/>
          </p:nvPr>
        </p:nvSpPr>
        <p:spPr/>
        <p:txBody>
          <a:bodyPr>
            <a:normAutofit fontScale="92500"/>
          </a:bodyPr>
          <a:lstStyle/>
          <a:p>
            <a:r>
              <a:rPr lang="he-IL" sz="2400" dirty="0" smtClean="0"/>
              <a:t>היה לי דוד בארץ אח של אמי ושמו משה, </a:t>
            </a:r>
            <a:r>
              <a:rPr lang="he-IL" sz="2400" dirty="0" smtClean="0"/>
              <a:t>מידי </a:t>
            </a:r>
            <a:r>
              <a:rPr lang="he-IL" sz="2400" dirty="0" smtClean="0"/>
              <a:t>כמה שנים היה דודי בא לבקר באיראן ארץ המולדת שלי.</a:t>
            </a:r>
          </a:p>
          <a:p>
            <a:r>
              <a:rPr lang="he-IL" sz="2400" dirty="0" smtClean="0"/>
              <a:t>לאחר שסיימתי תואר הנדסאי חשמל באיראן בהשפעה של דוד שלי והסיפורים הנפלאים שסיפר על החיים בקיבוץ השתכנתי לעלות לארץ. על פי המלצתו הלכתי לקיבוץ נען, הייתי מספר חודשים בקיבוץ עבדתי 4 שעות בשדות וארבע שעות למדתי עברית.</a:t>
            </a:r>
          </a:p>
          <a:p>
            <a:r>
              <a:rPr lang="he-IL" sz="2400" dirty="0" smtClean="0"/>
              <a:t>להורים שלי לאחר העלייה היה להם קשה מאוד להשתלב בגלל קשיי שפה העברית . בגלל אי ידעת השפה העברית של הורים .נאלצתי לעזוב את הקיבוץ כדי  לעזור להם להתאקלם בארץ. לאחר מספר שנים הוריי פחות או יותר למדו את שפת העברית והסתדרו בכוחות עצמם.</a:t>
            </a:r>
            <a:endParaRPr lang="he-IL" sz="2400" dirty="0"/>
          </a:p>
        </p:txBody>
      </p:sp>
    </p:spTree>
    <p:extLst>
      <p:ext uri="{BB962C8B-B14F-4D97-AF65-F5344CB8AC3E}">
        <p14:creationId xmlns:p14="http://schemas.microsoft.com/office/powerpoint/2010/main" val="44772548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fontScale="90000"/>
          </a:bodyPr>
          <a:lstStyle/>
          <a:p>
            <a:pPr algn="ctr"/>
            <a:r>
              <a:rPr lang="he-IL" sz="5300" dirty="0" smtClean="0"/>
              <a:t>המשך הסיפור שלי </a:t>
            </a:r>
            <a:r>
              <a:rPr lang="he-IL" dirty="0" smtClean="0"/>
              <a:t/>
            </a:r>
            <a:br>
              <a:rPr lang="he-IL" dirty="0" smtClean="0"/>
            </a:br>
            <a:r>
              <a:rPr lang="he-IL" dirty="0"/>
              <a:t/>
            </a:r>
            <a:br>
              <a:rPr lang="he-IL" dirty="0"/>
            </a:br>
            <a:r>
              <a:rPr lang="he-IL" dirty="0" smtClean="0"/>
              <a:t/>
            </a:r>
            <a:br>
              <a:rPr lang="he-IL" dirty="0" smtClean="0"/>
            </a:br>
            <a:r>
              <a:rPr lang="he-IL" dirty="0"/>
              <a:t/>
            </a:r>
            <a:br>
              <a:rPr lang="he-IL" dirty="0"/>
            </a:br>
            <a:endParaRPr lang="he-IL" dirty="0"/>
          </a:p>
        </p:txBody>
      </p:sp>
      <p:sp>
        <p:nvSpPr>
          <p:cNvPr id="3" name="כותרת משנה 2"/>
          <p:cNvSpPr>
            <a:spLocks noGrp="1"/>
          </p:cNvSpPr>
          <p:nvPr>
            <p:ph type="subTitle" idx="1"/>
          </p:nvPr>
        </p:nvSpPr>
        <p:spPr>
          <a:xfrm>
            <a:off x="1803630" y="2213795"/>
            <a:ext cx="7766936" cy="3676259"/>
          </a:xfrm>
        </p:spPr>
        <p:txBody>
          <a:bodyPr/>
          <a:lstStyle/>
          <a:p>
            <a:r>
              <a:rPr lang="he-IL" dirty="0" smtClean="0"/>
              <a:t>לאחר שהתחתנתי עברתי לגור בעיר בת ים לאחר לידת 2 הבנות ענת אימא של אורן ואחותה של ענת בשם איילת. עברתי לגור בעיר נתניה משנת 1977 ומאז אני גר באותו בית ונולדו לנו שני בנים אלון ואלירן. ילדיי התבגרו והקימו משפחה משלהם אני בא לבקר אתם מידי פעם וכיום אני פנסיונר. </a:t>
            </a:r>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7235" y="3184648"/>
            <a:ext cx="2655436" cy="3673352"/>
          </a:xfrm>
          <a:prstGeom prst="rect">
            <a:avLst/>
          </a:prstGeom>
        </p:spPr>
      </p:pic>
    </p:spTree>
    <p:extLst>
      <p:ext uri="{BB962C8B-B14F-4D97-AF65-F5344CB8AC3E}">
        <p14:creationId xmlns:p14="http://schemas.microsoft.com/office/powerpoint/2010/main" val="25030613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invX="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המשפחה שלי </a:t>
            </a:r>
            <a:endParaRPr lang="he-IL" dirty="0"/>
          </a:p>
        </p:txBody>
      </p:sp>
      <p:sp>
        <p:nvSpPr>
          <p:cNvPr id="3" name="מציין מיקום תוכן 2"/>
          <p:cNvSpPr>
            <a:spLocks noGrp="1"/>
          </p:cNvSpPr>
          <p:nvPr>
            <p:ph idx="1"/>
          </p:nvPr>
        </p:nvSpPr>
        <p:spPr/>
        <p:txBody>
          <a:bodyPr/>
          <a:lstStyle/>
          <a:p>
            <a:pPr algn="just"/>
            <a:r>
              <a:rPr lang="he-IL" dirty="0" smtClean="0"/>
              <a:t>סבא וסבתא שלי עם 4 ילדם עלו לארץ בשנת 1950 בשנים ההן המצב הכלכלי היה קשה מאוד בארץ . לכן סבא וסבתא שלי היה קשה מאד לחיות בישראל לסבי היה מצב כלכלי טוב לאחר שנתיים בישראל בשנת 1952 הם חזרו לאירן הם שלושה ילדים אחד הילדים נשאר בארץ היה בן 25 הלך לגור בקיבוץ כשהם חזרו לאיראן דודי הצעיר שהיה בן 6 שנים לא דיבר את שפת אימא שלן (פרסית) </a:t>
            </a:r>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952" y="3616050"/>
            <a:ext cx="2107054" cy="2999625"/>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0079" y="4076430"/>
            <a:ext cx="2833610" cy="2078863"/>
          </a:xfrm>
          <a:prstGeom prst="rect">
            <a:avLst/>
          </a:prstGeom>
        </p:spPr>
      </p:pic>
      <p:pic>
        <p:nvPicPr>
          <p:cNvPr id="7" name="תמונה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3860" y="4076430"/>
            <a:ext cx="2308787" cy="1682372"/>
          </a:xfrm>
          <a:prstGeom prst="rect">
            <a:avLst/>
          </a:prstGeom>
        </p:spPr>
      </p:pic>
    </p:spTree>
    <p:extLst>
      <p:ext uri="{BB962C8B-B14F-4D97-AF65-F5344CB8AC3E}">
        <p14:creationId xmlns:p14="http://schemas.microsoft.com/office/powerpoint/2010/main" val="236896916"/>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פיאה">
  <a:themeElements>
    <a:clrScheme name="פיאה">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237</TotalTime>
  <Words>656</Words>
  <Application>Microsoft Office PowerPoint</Application>
  <PresentationFormat>מותאם אישית</PresentationFormat>
  <Paragraphs>45</Paragraphs>
  <Slides>10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פיאה</vt:lpstr>
      <vt:lpstr>הקשר הרב דורי </vt:lpstr>
      <vt:lpstr>איראן ארץ המוצא של סבא יעקב</vt:lpstr>
      <vt:lpstr>מצגת של PowerPoint</vt:lpstr>
      <vt:lpstr>מצגת של PowerPoint</vt:lpstr>
      <vt:lpstr>שירות צבאי</vt:lpstr>
      <vt:lpstr>           מלחמת ששת הימים 1967</vt:lpstr>
      <vt:lpstr>הסיפור שלי</vt:lpstr>
      <vt:lpstr>המשך הסיפור שלי     </vt:lpstr>
      <vt:lpstr>המשפחה שלי </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40</cp:revision>
  <dcterms:created xsi:type="dcterms:W3CDTF">2016-11-15T06:53:57Z</dcterms:created>
  <dcterms:modified xsi:type="dcterms:W3CDTF">2017-06-09T09:03:47Z</dcterms:modified>
</cp:coreProperties>
</file>