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074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423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760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907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63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69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453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851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61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4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43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A5FC-30B9-4EAE-B6C1-8209DCBEA6D5}" type="datetimeFigureOut">
              <a:rPr lang="he-IL" smtClean="0"/>
              <a:t>י"ח/סיון/תשע"ז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8CCA-C645-4217-8874-8D93AA0446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389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9/Watersuppl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344960"/>
            <a:ext cx="7848600" cy="61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4600" y="5511800"/>
            <a:ext cx="3937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002060"/>
                </a:solidFill>
              </a:rPr>
              <a:t>חלוקת מים בירושלים במצור</a:t>
            </a:r>
            <a:endParaRPr lang="he-I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C:\Users\gmg\Downloads\SCAN2017-06-05-132833-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3" r="42564" b="73673"/>
          <a:stretch/>
        </p:blipFill>
        <p:spPr bwMode="auto">
          <a:xfrm>
            <a:off x="520700" y="-419100"/>
            <a:ext cx="10680700" cy="746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7500" y="1243965"/>
            <a:ext cx="5905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FFC000"/>
                </a:solidFill>
              </a:rPr>
              <a:t>אבי בביקור אחרון בבית, לפני שליחתו לחזית </a:t>
            </a:r>
            <a:endParaRPr lang="he-IL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C:\Users\gmg\Downloads\SCAN2017-06-05-132833-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18" b="73542"/>
          <a:stretch/>
        </p:blipFill>
        <p:spPr bwMode="auto">
          <a:xfrm>
            <a:off x="304800" y="228600"/>
            <a:ext cx="10934700" cy="6464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8500" y="4343401"/>
            <a:ext cx="6540500" cy="1576388"/>
          </a:xfrm>
        </p:spPr>
        <p:txBody>
          <a:bodyPr>
            <a:normAutofit/>
          </a:bodyPr>
          <a:lstStyle/>
          <a:p>
            <a:r>
              <a:rPr lang="he-IL" sz="2400" b="1" dirty="0" smtClean="0">
                <a:solidFill>
                  <a:srgbClr val="FFC000"/>
                </a:solidFill>
                <a:cs typeface="+mn-cs"/>
              </a:rPr>
              <a:t>אבי בבית חולים באנגליה עם החלמתו מהפציעה</a:t>
            </a:r>
            <a:endParaRPr lang="he-IL" sz="24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C:\Users\gmg\Downloads\SCAN2017-06-05-132833-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727"/>
          <a:stretch/>
        </p:blipFill>
        <p:spPr bwMode="auto">
          <a:xfrm>
            <a:off x="914400" y="723900"/>
            <a:ext cx="10731499" cy="5613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35300" y="4120181"/>
            <a:ext cx="2324100" cy="1325563"/>
          </a:xfrm>
        </p:spPr>
        <p:txBody>
          <a:bodyPr>
            <a:normAutofit/>
          </a:bodyPr>
          <a:lstStyle/>
          <a:p>
            <a:r>
              <a:rPr lang="he-IL" sz="2400" b="1" dirty="0" err="1" smtClean="0">
                <a:cs typeface="+mn-cs"/>
              </a:rPr>
              <a:t>דיסקית</a:t>
            </a:r>
            <a:r>
              <a:rPr lang="he-IL" sz="2400" b="1" dirty="0" smtClean="0">
                <a:cs typeface="+mn-cs"/>
              </a:rPr>
              <a:t> זיהוי של אבי מהשבי</a:t>
            </a:r>
            <a:endParaRPr lang="he-IL" sz="2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C:\Users\gmg\Downloads\SCAN2017-06-05-135054-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3963" r="41481" b="70092"/>
          <a:stretch/>
        </p:blipFill>
        <p:spPr bwMode="auto">
          <a:xfrm>
            <a:off x="-596900" y="-889000"/>
            <a:ext cx="13385800" cy="796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1800" y="4733925"/>
            <a:ext cx="3352800" cy="1325563"/>
          </a:xfrm>
        </p:spPr>
        <p:txBody>
          <a:bodyPr>
            <a:normAutofit/>
          </a:bodyPr>
          <a:lstStyle/>
          <a:p>
            <a:r>
              <a:rPr lang="he-IL" sz="2400" b="1" dirty="0" err="1" smtClean="0">
                <a:solidFill>
                  <a:srgbClr val="FFC000"/>
                </a:solidFill>
                <a:cs typeface="+mn-cs"/>
              </a:rPr>
              <a:t>אימי</a:t>
            </a:r>
            <a:r>
              <a:rPr lang="he-IL" sz="2400" b="1" dirty="0" smtClean="0">
                <a:solidFill>
                  <a:srgbClr val="FFC000"/>
                </a:solidFill>
                <a:cs typeface="+mn-cs"/>
              </a:rPr>
              <a:t> ואנחנו כשאבי בשבי</a:t>
            </a:r>
            <a:endParaRPr lang="he-IL" sz="2400" b="1" dirty="0">
              <a:solidFill>
                <a:srgbClr val="FFC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6399" y="1422401"/>
            <a:ext cx="6404619" cy="2451100"/>
          </a:xfrm>
        </p:spPr>
        <p:txBody>
          <a:bodyPr>
            <a:normAutofit/>
          </a:bodyPr>
          <a:lstStyle/>
          <a:p>
            <a:pPr marL="177800" indent="-50800">
              <a:spcBef>
                <a:spcPts val="1000"/>
              </a:spcBef>
              <a:spcAft>
                <a:spcPts val="2100"/>
              </a:spcAft>
            </a:pP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אני בצעירותי (16) עם אחי ישראל.</a:t>
            </a:r>
            <a:r>
              <a:rPr lang="he-IL" sz="3200" dirty="0"/>
              <a:t/>
            </a:r>
            <a:br>
              <a:rPr lang="he-IL" sz="3200" dirty="0"/>
            </a:b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לימים הרב ישראל </a:t>
            </a:r>
            <a:r>
              <a:rPr lang="he-IL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גנס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רב בקהילת </a:t>
            </a:r>
            <a:r>
              <a:rPr lang="he-IL" sz="32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מטרסדורף</a:t>
            </a:r>
            <a:r>
              <a:rPr lang="he-IL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he-IL" sz="3200" dirty="0"/>
              <a:t/>
            </a:r>
            <a:br>
              <a:rPr lang="he-IL" sz="3200" dirty="0"/>
            </a:br>
            <a:r>
              <a:rPr lang="he-IL" sz="3200" dirty="0"/>
              <a:t/>
            </a:r>
            <a:br>
              <a:rPr lang="he-IL" sz="3200" dirty="0"/>
            </a:br>
            <a:endParaRPr lang="he-IL" sz="3200" dirty="0"/>
          </a:p>
        </p:txBody>
      </p:sp>
      <p:pic>
        <p:nvPicPr>
          <p:cNvPr id="1026" name="Picture 2" descr="https://lh4.googleusercontent.com/asrNhqzMMpzzfMBF_PkOrmShgdxJFDautFMStQAz8E5ioJ9rgdzJAl5syiIvlupYJLo1cshLaiaySfLpwoIH17w03vRWPXTd5EthH4DMaLRF5g8jPSzbD4JtOR4Qh6q2iEpHk0si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9" y="0"/>
            <a:ext cx="5380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3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1600" y="1905000"/>
            <a:ext cx="6162675" cy="4271963"/>
          </a:xfrm>
        </p:spPr>
        <p:txBody>
          <a:bodyPr>
            <a:normAutofit/>
          </a:bodyPr>
          <a:lstStyle/>
          <a:p>
            <a:pPr marL="177800">
              <a:spcAft>
                <a:spcPts val="2100"/>
              </a:spcAft>
            </a:pP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</a:rPr>
              <a:t>תמונה חלקית של הגדוד שבו שרת אבי -יעקב </a:t>
            </a:r>
            <a:r>
              <a:rPr lang="he-IL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גנס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</a:rPr>
              <a:t> במלחמת העולם ה-2.</a:t>
            </a:r>
            <a:endParaRPr lang="he-IL" dirty="0"/>
          </a:p>
          <a:p>
            <a:pPr marL="177800" indent="-50800">
              <a:spcAft>
                <a:spcPts val="2100"/>
              </a:spcAft>
            </a:pPr>
            <a:r>
              <a:rPr lang="he-IL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אבי 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</a:rPr>
              <a:t>עזר לנו לזהות אותו ע"י סימון חץ המעיד על מקום </a:t>
            </a:r>
            <a:r>
              <a:rPr lang="he-IL" b="1" dirty="0" err="1">
                <a:solidFill>
                  <a:srgbClr val="002060"/>
                </a:solidFill>
                <a:latin typeface="Calibri" panose="020F0502020204030204" pitchFamily="34" charset="0"/>
              </a:rPr>
              <a:t>הימצאו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</a:rPr>
              <a:t>.(הסימון האדום שלי)</a:t>
            </a:r>
            <a:endParaRPr lang="he-IL" dirty="0"/>
          </a:p>
          <a:p>
            <a:pPr marL="177800" indent="-50800">
              <a:spcAft>
                <a:spcPts val="2100"/>
              </a:spcAft>
            </a:pPr>
            <a:r>
              <a:rPr lang="he-IL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התמונה 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</a:rPr>
              <a:t>הגיעה אלינו בזמן </a:t>
            </a:r>
            <a:r>
              <a:rPr lang="he-IL" b="1">
                <a:solidFill>
                  <a:srgbClr val="002060"/>
                </a:solidFill>
                <a:latin typeface="Calibri" panose="020F0502020204030204" pitchFamily="34" charset="0"/>
              </a:rPr>
              <a:t>המלחמה </a:t>
            </a:r>
            <a:r>
              <a:rPr lang="he-IL" b="1" smtClean="0">
                <a:solidFill>
                  <a:srgbClr val="002060"/>
                </a:solidFill>
                <a:latin typeface="Calibri" panose="020F0502020204030204" pitchFamily="34" charset="0"/>
              </a:rPr>
              <a:t>1942. </a:t>
            </a:r>
            <a:endParaRPr lang="he-IL" dirty="0"/>
          </a:p>
        </p:txBody>
      </p:sp>
      <p:pic>
        <p:nvPicPr>
          <p:cNvPr id="2050" name="Picture 2" descr="https://lh5.googleusercontent.com/otqdM1z0A_Bz4eAGYFoscuDyNW8sc5EHDaN0mXUWsLpz1Yxte5UlDluDvH4HZEiNZSdCU4WCI0S_tDNBew5nebGlQ0KyFzfcq6RwO5-fUuVJ1koNLdhPLdeaqYJCmkLnicmDWHJT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0"/>
            <a:ext cx="6019800" cy="112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4366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75</Words>
  <Application>Microsoft Office PowerPoint</Application>
  <PresentationFormat>מסך רחב</PresentationFormat>
  <Paragraphs>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אבי בבית חולים באנגליה עם החלמתו מהפציעה</vt:lpstr>
      <vt:lpstr>דיסקית זיהוי של אבי מהשבי</vt:lpstr>
      <vt:lpstr>אימי ואנחנו כשאבי בשבי</vt:lpstr>
      <vt:lpstr>אני בצעירותי (16) עם אחי ישראל. לימים הרב ישראל גנס רב בקהילת מטרסדורף.  </vt:lpstr>
      <vt:lpstr>מצגת של PowerPoint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gmg</dc:creator>
  <cp:lastModifiedBy>gmg</cp:lastModifiedBy>
  <cp:revision>9</cp:revision>
  <dcterms:created xsi:type="dcterms:W3CDTF">2017-06-05T10:56:25Z</dcterms:created>
  <dcterms:modified xsi:type="dcterms:W3CDTF">2017-06-12T07:06:19Z</dcterms:modified>
</cp:coreProperties>
</file>