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2"/>
  </p:sldMasterIdLst>
  <p:notesMasterIdLst>
    <p:notesMasterId r:id="rId27"/>
  </p:notesMasterIdLst>
  <p:handoutMasterIdLst>
    <p:handoutMasterId r:id="rId28"/>
  </p:handoutMasterIdLst>
  <p:sldIdLst>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84" autoAdjust="0"/>
    <p:restoredTop sz="92253" autoAdjust="0"/>
  </p:normalViewPr>
  <p:slideViewPr>
    <p:cSldViewPr snapToGrid="0">
      <p:cViewPr varScale="1">
        <p:scale>
          <a:sx n="69" d="100"/>
          <a:sy n="69" d="100"/>
        </p:scale>
        <p:origin x="480" y="7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lvl1pPr>
          </a:lstStyle>
          <a:p>
            <a:pPr algn="r" rtl="1"/>
            <a:endParaRPr lang="he-IL" dirty="0">
              <a:latin typeface="Tahoma" panose="020B0604030504040204" pitchFamily="34" charset="0"/>
            </a:endParaRPr>
          </a:p>
        </p:txBody>
      </p:sp>
      <p:sp>
        <p:nvSpPr>
          <p:cNvPr id="3" name="מציין מיקום תאריך 2"/>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latinLnBrk="0">
              <a:defRPr lang="he-IL" sz="1200"/>
            </a:lvl1pPr>
          </a:lstStyle>
          <a:p>
            <a:pPr algn="r" rtl="1"/>
            <a:fld id="{8DA0FDE8-3B80-4AAC-92F2-E3D0667D4E72}" type="datetimeFigureOut">
              <a:rPr lang="he-IL" smtClean="0">
                <a:latin typeface="Tahoma" panose="020B0604030504040204" pitchFamily="34" charset="0"/>
              </a:rPr>
              <a:t>כ"ב/אדר/תשע"ז</a:t>
            </a:fld>
            <a:endParaRPr lang="he-IL" dirty="0">
              <a:latin typeface="Tahoma" panose="020B0604030504040204" pitchFamily="34" charset="0"/>
            </a:endParaRPr>
          </a:p>
        </p:txBody>
      </p:sp>
      <p:sp>
        <p:nvSpPr>
          <p:cNvPr id="4" name="מציין מיקום כותרת תחתונה 3"/>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latinLnBrk="0">
              <a:defRPr lang="he-IL" sz="1200"/>
            </a:lvl1pPr>
          </a:lstStyle>
          <a:p>
            <a:pPr algn="r" rtl="1"/>
            <a:endParaRPr lang="he-IL" dirty="0">
              <a:latin typeface="Tahoma" panose="020B0604030504040204" pitchFamily="34" charset="0"/>
            </a:endParaRPr>
          </a:p>
        </p:txBody>
      </p:sp>
      <p:sp>
        <p:nvSpPr>
          <p:cNvPr id="5" name="מציין מיקום מספר שקופית 4"/>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latinLnBrk="0">
              <a:defRPr lang="he-IL" sz="1200"/>
            </a:lvl1pPr>
          </a:lstStyle>
          <a:p>
            <a:pPr algn="r" rtl="1"/>
            <a:fld id="{07B79F74-2001-4B21-B06E-FA23C7F2DD77}" type="slidenum">
              <a:rPr lang="he-IL" smtClean="0">
                <a:latin typeface="Tahoma" panose="020B0604030504040204" pitchFamily="34" charset="0"/>
              </a:rPr>
              <a:t>‹#›</a:t>
            </a:fld>
            <a:endParaRPr lang="he-IL" dirty="0">
              <a:latin typeface="Tahoma" panose="020B0604030504040204" pitchFamily="34" charset="0"/>
            </a:endParaRPr>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latin typeface="Tahoma" panose="020B0604030504040204" pitchFamily="34" charset="0"/>
              </a:defRPr>
            </a:lvl1pPr>
          </a:lstStyle>
          <a:p>
            <a:pPr rtl="1"/>
            <a:endParaRPr lang="he-IL" dirty="0"/>
          </a:p>
        </p:txBody>
      </p:sp>
      <p:sp>
        <p:nvSpPr>
          <p:cNvPr id="3" name="מציין מיקום תאריך 2"/>
          <p:cNvSpPr>
            <a:spLocks noGrp="1"/>
          </p:cNvSpPr>
          <p:nvPr>
            <p:ph type="dt" idx="1"/>
          </p:nvPr>
        </p:nvSpPr>
        <p:spPr>
          <a:xfrm>
            <a:off x="3884613" y="0"/>
            <a:ext cx="2971800" cy="458788"/>
          </a:xfrm>
          <a:prstGeom prst="rect">
            <a:avLst/>
          </a:prstGeom>
        </p:spPr>
        <p:txBody>
          <a:bodyPr vert="horz" lIns="91440" tIns="45720" rIns="91440" bIns="45720" rtlCol="1"/>
          <a:lstStyle>
            <a:lvl1pPr algn="r" latinLnBrk="0">
              <a:defRPr lang="he-IL" sz="1200">
                <a:latin typeface="Tahoma" panose="020B0604030504040204" pitchFamily="34" charset="0"/>
              </a:defRPr>
            </a:lvl1pPr>
          </a:lstStyle>
          <a:p>
            <a:pPr rtl="1"/>
            <a:fld id="{C5F25FBA-1311-468D-8115-8778B0F7BEEC}" type="datetimeFigureOut">
              <a:rPr lang="he-IL" smtClean="0"/>
              <a:pPr rtl="1"/>
              <a:t>כ"ב/אדר/תשע"ז</a:t>
            </a:fld>
            <a:endParaRPr lang="he-IL" dirty="0"/>
          </a:p>
        </p:txBody>
      </p:sp>
      <p:sp>
        <p:nvSpPr>
          <p:cNvPr id="4" name="מציין מיקום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algn="r" rtl="1"/>
            <a:endParaRPr lang="he-IL" dirty="0"/>
          </a:p>
        </p:txBody>
      </p:sp>
      <p:sp>
        <p:nvSpPr>
          <p:cNvPr id="5" name="מציין מיקום הערו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6" name="מציין מיקום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latinLnBrk="0">
              <a:defRPr lang="he-IL" sz="1200">
                <a:latin typeface="Tahoma" panose="020B0604030504040204" pitchFamily="34" charset="0"/>
              </a:defRPr>
            </a:lvl1pPr>
          </a:lstStyle>
          <a:p>
            <a:pPr rtl="1"/>
            <a:endParaRPr lang="he-IL" dirty="0"/>
          </a:p>
        </p:txBody>
      </p:sp>
      <p:sp>
        <p:nvSpPr>
          <p:cNvPr id="7" name="מציין מיקום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latinLnBrk="0">
              <a:defRPr lang="he-IL" sz="1200">
                <a:latin typeface="Tahoma" panose="020B0604030504040204" pitchFamily="34" charset="0"/>
              </a:defRPr>
            </a:lvl1pPr>
          </a:lstStyle>
          <a:p>
            <a:pPr rtl="1"/>
            <a:fld id="{F0E67C00-F679-4C51-9894-9E2214E5C2F1}" type="slidenum">
              <a:rPr lang="he-IL" smtClean="0"/>
              <a:pPr rtl="1"/>
              <a:t>‹#›</a:t>
            </a:fld>
            <a:endParaRPr lang="he-IL" dirty="0"/>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r" defTabSz="914400" rtl="0" eaLnBrk="1" latinLnBrk="0" hangingPunct="1">
      <a:defRPr lang="he-IL" sz="1200" kern="1200">
        <a:solidFill>
          <a:schemeClr val="tx1"/>
        </a:solidFill>
        <a:latin typeface="Tahoma" panose="020B0604030504040204" pitchFamily="34" charset="0"/>
        <a:ea typeface="+mn-ea"/>
        <a:cs typeface="+mn-cs"/>
      </a:defRPr>
    </a:lvl1pPr>
    <a:lvl2pPr marL="457200" algn="r" defTabSz="914400" rtl="0" eaLnBrk="1" latinLnBrk="0" hangingPunct="1">
      <a:defRPr lang="he-IL" sz="1200" kern="1200">
        <a:solidFill>
          <a:schemeClr val="tx1"/>
        </a:solidFill>
        <a:latin typeface="Tahoma" panose="020B0604030504040204" pitchFamily="34" charset="0"/>
        <a:ea typeface="+mn-ea"/>
        <a:cs typeface="+mn-cs"/>
      </a:defRPr>
    </a:lvl2pPr>
    <a:lvl3pPr marL="914400" algn="r" defTabSz="914400" rtl="0" eaLnBrk="1" latinLnBrk="0" hangingPunct="1">
      <a:defRPr lang="he-IL" sz="1200" kern="1200">
        <a:solidFill>
          <a:schemeClr val="tx1"/>
        </a:solidFill>
        <a:latin typeface="Tahoma" panose="020B0604030504040204" pitchFamily="34" charset="0"/>
        <a:ea typeface="+mn-ea"/>
        <a:cs typeface="+mn-cs"/>
      </a:defRPr>
    </a:lvl3pPr>
    <a:lvl4pPr marL="1371600" algn="r" defTabSz="914400" rtl="0" eaLnBrk="1" latinLnBrk="0" hangingPunct="1">
      <a:defRPr lang="he-IL" sz="1200" kern="1200">
        <a:solidFill>
          <a:schemeClr val="tx1"/>
        </a:solidFill>
        <a:latin typeface="Tahoma" panose="020B0604030504040204" pitchFamily="34" charset="0"/>
        <a:ea typeface="+mn-ea"/>
        <a:cs typeface="+mn-cs"/>
      </a:defRPr>
    </a:lvl4pPr>
    <a:lvl5pPr marL="1828800" algn="r" defTabSz="914400" rtl="0" eaLnBrk="1" latinLnBrk="0" hangingPunct="1">
      <a:defRPr lang="he-IL" sz="1200" kern="1200">
        <a:solidFill>
          <a:schemeClr val="tx1"/>
        </a:solidFill>
        <a:latin typeface="Tahoma" panose="020B0604030504040204" pitchFamily="34" charset="0"/>
        <a:ea typeface="+mn-ea"/>
        <a:cs typeface="+mn-cs"/>
      </a:defRPr>
    </a:lvl5pPr>
    <a:lvl6pPr marL="2286000" algn="r" defTabSz="914400" rtl="0" eaLnBrk="1" latinLnBrk="0" hangingPunct="1">
      <a:defRPr lang="he-IL" sz="1200" kern="1200">
        <a:solidFill>
          <a:schemeClr val="tx1"/>
        </a:solidFill>
        <a:latin typeface="+mn-lt"/>
        <a:ea typeface="+mn-ea"/>
        <a:cs typeface="+mn-cs"/>
      </a:defRPr>
    </a:lvl6pPr>
    <a:lvl7pPr marL="2743200" algn="r" defTabSz="914400" rtl="0" eaLnBrk="1" latinLnBrk="0" hangingPunct="1">
      <a:defRPr lang="he-IL" sz="1200" kern="1200">
        <a:solidFill>
          <a:schemeClr val="tx1"/>
        </a:solidFill>
        <a:latin typeface="+mn-lt"/>
        <a:ea typeface="+mn-ea"/>
        <a:cs typeface="+mn-cs"/>
      </a:defRPr>
    </a:lvl7pPr>
    <a:lvl8pPr marL="3200400" algn="r" defTabSz="914400" rtl="0" eaLnBrk="1" latinLnBrk="0" hangingPunct="1">
      <a:defRPr lang="he-IL" sz="1200" kern="1200">
        <a:solidFill>
          <a:schemeClr val="tx1"/>
        </a:solidFill>
        <a:latin typeface="+mn-lt"/>
        <a:ea typeface="+mn-ea"/>
        <a:cs typeface="+mn-cs"/>
      </a:defRPr>
    </a:lvl8pPr>
    <a:lvl9pPr marL="3657600" algn="r" defTabSz="914400" rtl="0" eaLnBrk="1" latinLnBrk="0" hangingPunct="1">
      <a:defRPr lang="he-IL"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מלבן 7"/>
          <p:cNvSpPr/>
          <p:nvPr userDrawn="1"/>
        </p:nvSpPr>
        <p:spPr bwMode="hidden">
          <a:xfrm>
            <a:off x="4280073"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ndParaRPr>
          </a:p>
        </p:txBody>
      </p:sp>
      <p:sp>
        <p:nvSpPr>
          <p:cNvPr id="2" name="כותרת 1"/>
          <p:cNvSpPr>
            <a:spLocks noGrp="1"/>
          </p:cNvSpPr>
          <p:nvPr>
            <p:ph type="ctrTitle"/>
          </p:nvPr>
        </p:nvSpPr>
        <p:spPr>
          <a:xfrm>
            <a:off x="4554393" y="2514600"/>
            <a:ext cx="6629400" cy="2743200"/>
          </a:xfrm>
        </p:spPr>
        <p:txBody>
          <a:bodyPr anchor="b"/>
          <a:lstStyle>
            <a:lvl1pPr algn="r" latinLnBrk="0">
              <a:lnSpc>
                <a:spcPct val="80000"/>
              </a:lnSpc>
              <a:defRPr lang="he-IL" sz="6600"/>
            </a:lvl1pPr>
          </a:lstStyle>
          <a:p>
            <a:pPr algn="r" rtl="1"/>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4554393" y="5303520"/>
            <a:ext cx="6629400" cy="457200"/>
          </a:xfrm>
        </p:spPr>
        <p:txBody>
          <a:bodyPr/>
          <a:lstStyle>
            <a:lvl1pPr marL="0" indent="0" algn="r" latinLnBrk="0">
              <a:spcBef>
                <a:spcPts val="0"/>
              </a:spcBef>
              <a:buNone/>
              <a:defRPr lang="he-IL" sz="2400"/>
            </a:lvl1pPr>
            <a:lvl2pPr marL="457200" indent="0" algn="r" latinLnBrk="0">
              <a:buNone/>
              <a:defRPr lang="he-IL" sz="2000"/>
            </a:lvl2pPr>
            <a:lvl3pPr marL="914400" indent="0" algn="r" latinLnBrk="0">
              <a:buNone/>
              <a:defRPr lang="he-IL" sz="1800"/>
            </a:lvl3pPr>
            <a:lvl4pPr marL="1371600" indent="0" algn="r" latinLnBrk="0">
              <a:buNone/>
              <a:defRPr lang="he-IL" sz="1600"/>
            </a:lvl4pPr>
            <a:lvl5pPr marL="1828800" indent="0" algn="r" latinLnBrk="0">
              <a:buNone/>
              <a:defRPr lang="he-IL" sz="1600"/>
            </a:lvl5pPr>
            <a:lvl6pPr marL="2286000" indent="0" algn="r" latinLnBrk="0">
              <a:buNone/>
              <a:defRPr lang="he-IL" sz="1600"/>
            </a:lvl6pPr>
            <a:lvl7pPr marL="2743200" indent="0" algn="r" latinLnBrk="0">
              <a:buNone/>
              <a:defRPr lang="he-IL" sz="1600"/>
            </a:lvl7pPr>
            <a:lvl8pPr marL="3200400" indent="0" algn="r" latinLnBrk="0">
              <a:buNone/>
              <a:defRPr lang="he-IL" sz="1600"/>
            </a:lvl8pPr>
            <a:lvl9pPr marL="3657600" indent="0" algn="r" latinLnBrk="0">
              <a:buNone/>
              <a:defRPr lang="he-IL" sz="1600"/>
            </a:lvl9pPr>
          </a:lstStyle>
          <a:p>
            <a:pPr algn="r" rtl="1"/>
            <a:r>
              <a:rPr lang="he-IL"/>
              <a:t>לחץ כדי לערוך סגנון כותרת משנה של תבנית בסיס</a:t>
            </a:r>
            <a:endParaRPr lang="he-IL"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flipV="1">
            <a:off x="1295400" y="1905000"/>
            <a:ext cx="9601200" cy="4267200"/>
          </a:xfrm>
        </p:spPr>
        <p:txBody>
          <a:bodyPr vert="eaVert"/>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p:txBody>
          <a:bodyPr/>
          <a:lstStyle>
            <a:lvl1pPr algn="l">
              <a:defRPr/>
            </a:lvl1pPr>
          </a:lstStyle>
          <a:p>
            <a:pPr rtl="1"/>
            <a:fld id="{EDB5389C-FACC-452B-B4C1-3BD186F45CB8}" type="datetime1">
              <a:rPr lang="he-IL" smtClean="0"/>
              <a:pPr rtl="1"/>
              <a:t>כ"ב/אדר/תשע"ז</a:t>
            </a:fld>
            <a:endParaRPr lang="he-IL" dirty="0"/>
          </a:p>
        </p:txBody>
      </p:sp>
      <p:sp>
        <p:nvSpPr>
          <p:cNvPr id="5" name="מציין מיקום כותרת תחתונה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he-IL" dirty="0"/>
          </a:p>
        </p:txBody>
      </p:sp>
      <p:sp>
        <p:nvSpPr>
          <p:cNvPr id="6" name="מציין מיקום מספר שקופית 5"/>
          <p:cNvSpPr>
            <a:spLocks noGrp="1"/>
          </p:cNvSpPr>
          <p:nvPr>
            <p:ph type="sldNum" sz="quarter" idx="12"/>
          </p:nvPr>
        </p:nvSpPr>
        <p:spPr/>
        <p:txBody>
          <a:bodyPr/>
          <a:lstStyle>
            <a:lvl1pPr algn="l">
              <a:defRPr/>
            </a:lvl1pPr>
          </a:lstStyle>
          <a:p>
            <a:pPr rtl="1"/>
            <a:fld id="{E31375A4-56A4-47D6-9801-1991572033F7}" type="slidenum">
              <a:rPr lang="he-IL" smtClean="0"/>
              <a:pPr rtl="1"/>
              <a:t>‹#›</a:t>
            </a:fld>
            <a:endParaRPr lang="he-IL"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10512" y="419099"/>
            <a:ext cx="2086087" cy="5753101"/>
          </a:xfrm>
        </p:spPr>
        <p:txBody>
          <a:bodyPr vert="eaVert"/>
          <a:lstStyle/>
          <a:p>
            <a:pPr algn="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a:off x="1295400" y="419099"/>
            <a:ext cx="7277100" cy="5753101"/>
          </a:xfrm>
        </p:spPr>
        <p:txBody>
          <a:bodyPr vert="eaVert"/>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09FCE844-3C76-42C8-BBA9-088C96A067BA}" type="datetime1">
              <a:rPr lang="he-IL" smtClean="0"/>
              <a:pPr rtl="1"/>
              <a:t>כ"ב/אדר/תשע"ז</a:t>
            </a:fld>
            <a:endParaRPr lang="he-IL" dirty="0"/>
          </a:p>
        </p:txBody>
      </p:sp>
      <p:sp>
        <p:nvSpPr>
          <p:cNvPr id="5" name="מציין מיקום כותרת תחתונה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he-IL" dirty="0"/>
          </a:p>
        </p:txBody>
      </p:sp>
      <p:sp>
        <p:nvSpPr>
          <p:cNvPr id="6" name="מציין מיקום מספר שקופית 5"/>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E31375A4-56A4-47D6-9801-1991572033F7}" type="slidenum">
              <a:rPr lang="he-IL" smtClean="0"/>
              <a:pPr rtl="1"/>
              <a:t>‹#›</a:t>
            </a:fld>
            <a:endParaRPr lang="he-IL"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p:txBody>
          <a:body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BE24594C-40D9-4922-A63A-E4D7E3C24D49}" type="datetime1">
              <a:rPr lang="he-IL" smtClean="0"/>
              <a:pPr rtl="1"/>
              <a:t>כ"ב/אדר/תשע"ז</a:t>
            </a:fld>
            <a:endParaRPr lang="he-IL" dirty="0"/>
          </a:p>
        </p:txBody>
      </p:sp>
      <p:sp>
        <p:nvSpPr>
          <p:cNvPr id="5" name="מציין מיקום כותרת תחתונה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he-IL" dirty="0"/>
          </a:p>
        </p:txBody>
      </p:sp>
      <p:sp>
        <p:nvSpPr>
          <p:cNvPr id="6" name="מציין מיקום מספר שקופית 5"/>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E31375A4-56A4-47D6-9801-1991572033F7}" type="slidenum">
              <a:rPr lang="he-IL" smtClean="0"/>
              <a:pPr rtl="1"/>
              <a:t>‹#›</a:t>
            </a:fld>
            <a:endParaRPr lang="he-IL"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כותרת מקט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מלבן 4"/>
          <p:cNvSpPr/>
          <p:nvPr userDrawn="1"/>
        </p:nvSpPr>
        <p:spPr bwMode="hidden">
          <a:xfrm>
            <a:off x="2878317"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ndParaRPr>
          </a:p>
        </p:txBody>
      </p:sp>
      <p:sp>
        <p:nvSpPr>
          <p:cNvPr id="2" name="כותרת 1"/>
          <p:cNvSpPr>
            <a:spLocks noGrp="1"/>
          </p:cNvSpPr>
          <p:nvPr>
            <p:ph type="title"/>
          </p:nvPr>
        </p:nvSpPr>
        <p:spPr>
          <a:xfrm>
            <a:off x="4173718" y="2212848"/>
            <a:ext cx="6217920" cy="2862262"/>
          </a:xfrm>
        </p:spPr>
        <p:txBody>
          <a:bodyPr anchor="b"/>
          <a:lstStyle>
            <a:lvl1pPr algn="r" latinLnBrk="0">
              <a:lnSpc>
                <a:spcPct val="80000"/>
              </a:lnSpc>
              <a:defRPr lang="he-IL" sz="5400"/>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4173718" y="5120640"/>
            <a:ext cx="6217920" cy="457200"/>
          </a:xfrm>
        </p:spPr>
        <p:txBody>
          <a:bodyPr/>
          <a:lstStyle>
            <a:lvl1pPr marL="0" indent="0" algn="r" latinLnBrk="0">
              <a:spcBef>
                <a:spcPts val="0"/>
              </a:spcBef>
              <a:buNone/>
              <a:defRPr lang="he-IL" sz="2400"/>
            </a:lvl1pPr>
            <a:lvl2pPr marL="457200" indent="0" algn="r" latinLnBrk="0">
              <a:buNone/>
              <a:defRPr lang="he-IL" sz="2000"/>
            </a:lvl2pPr>
            <a:lvl3pPr marL="914400" indent="0" algn="r" latinLnBrk="0">
              <a:buNone/>
              <a:defRPr lang="he-IL" sz="1800"/>
            </a:lvl3pPr>
            <a:lvl4pPr marL="1371600" indent="0" algn="r" latinLnBrk="0">
              <a:buNone/>
              <a:defRPr lang="he-IL" sz="1600"/>
            </a:lvl4pPr>
            <a:lvl5pPr marL="1828800" indent="0" algn="r" latinLnBrk="0">
              <a:buNone/>
              <a:defRPr lang="he-IL" sz="1600"/>
            </a:lvl5pPr>
            <a:lvl6pPr marL="2286000" indent="0" algn="r" latinLnBrk="0">
              <a:buNone/>
              <a:defRPr lang="he-IL" sz="1600"/>
            </a:lvl6pPr>
            <a:lvl7pPr marL="2743200" indent="0" algn="r" latinLnBrk="0">
              <a:buNone/>
              <a:defRPr lang="he-IL" sz="1600"/>
            </a:lvl7pPr>
            <a:lvl8pPr marL="3200400" indent="0" algn="r" latinLnBrk="0">
              <a:buNone/>
              <a:defRPr lang="he-IL" sz="1600"/>
            </a:lvl8pPr>
            <a:lvl9pPr marL="3657600" indent="0" algn="r" latinLnBrk="0">
              <a:buNone/>
              <a:defRPr lang="he-IL" sz="1600"/>
            </a:lvl9pPr>
          </a:lstStyle>
          <a:p>
            <a:pPr lvl="0" algn="r" rtl="1"/>
            <a:r>
              <a:rPr lang="he-IL"/>
              <a:t>לחץ כדי לערוך סגנונות טקסט של תבנית בסיס</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תוכן 2"/>
          <p:cNvSpPr>
            <a:spLocks noGrp="1"/>
          </p:cNvSpPr>
          <p:nvPr>
            <p:ph sz="half" idx="1"/>
          </p:nvPr>
        </p:nvSpPr>
        <p:spPr>
          <a:xfrm>
            <a:off x="1295400" y="1905000"/>
            <a:ext cx="4572000" cy="4267200"/>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800"/>
            </a:lvl6pPr>
            <a:lvl7pPr algn="r" latinLnBrk="0">
              <a:defRPr lang="he-IL" sz="1800"/>
            </a:lvl7pPr>
            <a:lvl8pPr algn="r" latinLnBrk="0">
              <a:defRPr lang="he-IL" sz="1800"/>
            </a:lvl8pPr>
            <a:lvl9pPr algn="r" latinLnBrk="0">
              <a:defRPr lang="he-IL" sz="1800"/>
            </a:lvl9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6324600" y="1905000"/>
            <a:ext cx="4572000" cy="4267200"/>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800"/>
            </a:lvl6pPr>
            <a:lvl7pPr algn="r" latinLnBrk="0">
              <a:defRPr lang="he-IL" sz="1800"/>
            </a:lvl7pPr>
            <a:lvl8pPr algn="r" latinLnBrk="0">
              <a:defRPr lang="he-IL" sz="1800"/>
            </a:lvl8pPr>
            <a:lvl9pPr algn="r" latinLnBrk="0">
              <a:defRPr lang="he-IL" sz="1800"/>
            </a:lvl9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A1D7D855-A872-4272-B880-39A488A710E7}" type="datetime1">
              <a:rPr lang="he-IL" smtClean="0"/>
              <a:pPr rtl="1"/>
              <a:t>כ"ב/אדר/תשע"ז</a:t>
            </a:fld>
            <a:endParaRPr lang="he-IL" dirty="0"/>
          </a:p>
        </p:txBody>
      </p:sp>
      <p:sp>
        <p:nvSpPr>
          <p:cNvPr id="6" name="מציין מיקום כותרת תחתונה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he-IL" dirty="0"/>
          </a:p>
        </p:txBody>
      </p:sp>
      <p:sp>
        <p:nvSpPr>
          <p:cNvPr id="7" name="מציין מיקום מספר שקופית 6"/>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E31375A4-56A4-47D6-9801-1991572033F7}" type="slidenum">
              <a:rPr lang="he-IL" smtClean="0"/>
              <a:pPr rtl="1"/>
              <a:t>‹#›</a:t>
            </a:fld>
            <a:endParaRPr lang="he-IL"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295400" y="1904999"/>
            <a:ext cx="4572000" cy="698351"/>
          </a:xfrm>
        </p:spPr>
        <p:txBody>
          <a:bodyPr anchor="ctr">
            <a:normAutofit/>
          </a:bodyPr>
          <a:lstStyle>
            <a:lvl1pPr marL="0" indent="0" algn="r" latinLnBrk="0">
              <a:buNone/>
              <a:defRPr lang="he-IL" sz="2000" b="0"/>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לחץ כדי לערוך סגנונות טקסט של תבנית בסיס</a:t>
            </a:r>
          </a:p>
        </p:txBody>
      </p:sp>
      <p:sp>
        <p:nvSpPr>
          <p:cNvPr id="4" name="מציין מיקום תוכן 3"/>
          <p:cNvSpPr>
            <a:spLocks noGrp="1"/>
          </p:cNvSpPr>
          <p:nvPr>
            <p:ph sz="half" idx="2"/>
          </p:nvPr>
        </p:nvSpPr>
        <p:spPr>
          <a:xfrm>
            <a:off x="1295400" y="2603351"/>
            <a:ext cx="4572000" cy="3568849"/>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600"/>
            </a:lvl6pPr>
            <a:lvl7pPr algn="r" latinLnBrk="0">
              <a:defRPr lang="he-IL" sz="1600"/>
            </a:lvl7pPr>
            <a:lvl8pPr algn="r" latinLnBrk="0">
              <a:defRPr lang="he-IL" sz="1600"/>
            </a:lvl8pPr>
            <a:lvl9pPr algn="r" latinLnBrk="0">
              <a:defRPr lang="he-IL" sz="1600"/>
            </a:lvl9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6324600" y="1904999"/>
            <a:ext cx="4572000" cy="698351"/>
          </a:xfrm>
        </p:spPr>
        <p:txBody>
          <a:bodyPr anchor="ctr">
            <a:normAutofit/>
          </a:bodyPr>
          <a:lstStyle>
            <a:lvl1pPr marL="0" indent="0" algn="r" latinLnBrk="0">
              <a:buNone/>
              <a:defRPr lang="he-IL" sz="2000" b="0"/>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לחץ כדי לערוך סגנונות טקסט של תבנית בסיס</a:t>
            </a:r>
          </a:p>
        </p:txBody>
      </p:sp>
      <p:sp>
        <p:nvSpPr>
          <p:cNvPr id="6" name="מציין מיקום תוכן 5"/>
          <p:cNvSpPr>
            <a:spLocks noGrp="1"/>
          </p:cNvSpPr>
          <p:nvPr>
            <p:ph sz="quarter" idx="4"/>
          </p:nvPr>
        </p:nvSpPr>
        <p:spPr>
          <a:xfrm>
            <a:off x="6324600" y="2603351"/>
            <a:ext cx="4572000" cy="3568849"/>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600"/>
            </a:lvl6pPr>
            <a:lvl7pPr algn="r" latinLnBrk="0">
              <a:defRPr lang="he-IL" sz="1600"/>
            </a:lvl7pPr>
            <a:lvl8pPr algn="r" latinLnBrk="0">
              <a:defRPr lang="he-IL" sz="1600"/>
            </a:lvl8pPr>
            <a:lvl9pPr algn="r" latinLnBrk="0">
              <a:defRPr lang="he-IL" sz="1600"/>
            </a:lvl9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7" name="מציין מיקום תאריך 6"/>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67AACA8F-D5ED-4B90-A100-0BDC54A645DF}" type="datetime1">
              <a:rPr lang="he-IL" smtClean="0"/>
              <a:pPr rtl="1"/>
              <a:t>כ"ב/אדר/תשע"ז</a:t>
            </a:fld>
            <a:endParaRPr lang="he-IL" dirty="0"/>
          </a:p>
        </p:txBody>
      </p:sp>
      <p:sp>
        <p:nvSpPr>
          <p:cNvPr id="8" name="מציין מיקום כותרת תחתונה 7"/>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he-IL" dirty="0"/>
          </a:p>
        </p:txBody>
      </p:sp>
      <p:sp>
        <p:nvSpPr>
          <p:cNvPr id="9" name="מציין מיקום מספר שקופית 8"/>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E31375A4-56A4-47D6-9801-1991572033F7}" type="slidenum">
              <a:rPr lang="he-IL" smtClean="0"/>
              <a:pPr rtl="1"/>
              <a:t>‹#›</a:t>
            </a:fld>
            <a:endParaRPr lang="he-IL"/>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תאריך 2"/>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0229CD98-8566-471F-B6F9-93E04967ED47}" type="datetime1">
              <a:rPr lang="he-IL" smtClean="0"/>
              <a:pPr rtl="1"/>
              <a:t>כ"ב/אדר/תשע"ז</a:t>
            </a:fld>
            <a:endParaRPr lang="he-IL" dirty="0"/>
          </a:p>
        </p:txBody>
      </p:sp>
      <p:sp>
        <p:nvSpPr>
          <p:cNvPr id="4" name="מציין מיקום כותרת תחתונה 3"/>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he-IL" dirty="0"/>
          </a:p>
        </p:txBody>
      </p:sp>
      <p:sp>
        <p:nvSpPr>
          <p:cNvPr id="5" name="מציין מיקום מספר שקופית 4"/>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E31375A4-56A4-47D6-9801-1991572033F7}" type="slidenum">
              <a:rPr lang="he-IL" smtClean="0"/>
              <a:pPr rtl="1"/>
              <a:t>‹#›</a:t>
            </a:fld>
            <a:endParaRPr lang="he-IL"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59635E6A-2086-4CB2-B79F-96593439A0AC}" type="datetime1">
              <a:rPr lang="he-IL" smtClean="0"/>
              <a:pPr rtl="1"/>
              <a:t>כ"ב/אדר/תשע"ז</a:t>
            </a:fld>
            <a:endParaRPr lang="he-IL" dirty="0"/>
          </a:p>
        </p:txBody>
      </p:sp>
      <p:sp>
        <p:nvSpPr>
          <p:cNvPr id="3" name="מציין מיקום כותרת תחתונה 2"/>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he-IL" dirty="0"/>
          </a:p>
        </p:txBody>
      </p:sp>
      <p:sp>
        <p:nvSpPr>
          <p:cNvPr id="4" name="מציין מיקום מספר שקופית 3"/>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E31375A4-56A4-47D6-9801-1991572033F7}" type="slidenum">
              <a:rPr lang="he-IL" smtClean="0"/>
              <a:pPr rtl="1"/>
              <a:t>‹#›</a:t>
            </a:fld>
            <a:endParaRPr lang="he-IL"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לבן 7"/>
          <p:cNvSpPr/>
          <p:nvPr userDrawn="1"/>
        </p:nvSpPr>
        <p:spPr bwMode="hidden">
          <a:xfrm>
            <a:off x="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ndParaRPr>
          </a:p>
        </p:txBody>
      </p:sp>
      <p:sp>
        <p:nvSpPr>
          <p:cNvPr id="2" name="כותרת 1"/>
          <p:cNvSpPr>
            <a:spLocks noGrp="1"/>
          </p:cNvSpPr>
          <p:nvPr>
            <p:ph type="title"/>
          </p:nvPr>
        </p:nvSpPr>
        <p:spPr>
          <a:xfrm>
            <a:off x="7917180" y="2651760"/>
            <a:ext cx="3657600" cy="1828800"/>
          </a:xfrm>
        </p:spPr>
        <p:txBody>
          <a:bodyPr anchor="b"/>
          <a:lstStyle>
            <a:lvl1pPr algn="r" latinLnBrk="0">
              <a:defRPr lang="he-IL" sz="3600">
                <a:solidFill>
                  <a:schemeClr val="bg1"/>
                </a:solidFill>
              </a:defRPr>
            </a:lvl1p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617220" y="688489"/>
            <a:ext cx="6080760" cy="5483711"/>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2000"/>
            </a:lvl6pPr>
            <a:lvl7pPr algn="r" latinLnBrk="0">
              <a:defRPr lang="he-IL" sz="2000"/>
            </a:lvl7pPr>
            <a:lvl8pPr algn="r" latinLnBrk="0">
              <a:defRPr lang="he-IL" sz="2000"/>
            </a:lvl8pPr>
            <a:lvl9pPr algn="r" latinLnBrk="0">
              <a:defRPr lang="he-IL" sz="2000"/>
            </a:lvl9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טקסט 3"/>
          <p:cNvSpPr>
            <a:spLocks noGrp="1"/>
          </p:cNvSpPr>
          <p:nvPr>
            <p:ph type="body" sz="half" idx="2"/>
          </p:nvPr>
        </p:nvSpPr>
        <p:spPr>
          <a:xfrm>
            <a:off x="7932420" y="4617720"/>
            <a:ext cx="3657600" cy="1554480"/>
          </a:xfrm>
        </p:spPr>
        <p:txBody>
          <a:bodyPr>
            <a:normAutofit/>
          </a:bodyPr>
          <a:lstStyle>
            <a:lvl1pPr marL="0" indent="0" algn="r" latinLnBrk="0">
              <a:lnSpc>
                <a:spcPct val="90000"/>
              </a:lnSpc>
              <a:spcBef>
                <a:spcPts val="1200"/>
              </a:spcBef>
              <a:buNone/>
              <a:defRPr lang="he-IL" sz="1800"/>
            </a:lvl1pPr>
            <a:lvl2pPr marL="457200" indent="0" algn="r" latinLnBrk="0">
              <a:buNone/>
              <a:defRPr lang="he-IL" sz="1400"/>
            </a:lvl2pPr>
            <a:lvl3pPr marL="914400" indent="0" algn="r" latinLnBrk="0">
              <a:buNone/>
              <a:defRPr lang="he-IL" sz="1200"/>
            </a:lvl3pPr>
            <a:lvl4pPr marL="1371600" indent="0" algn="r" latinLnBrk="0">
              <a:buNone/>
              <a:defRPr lang="he-IL" sz="1000"/>
            </a:lvl4pPr>
            <a:lvl5pPr marL="1828800" indent="0" algn="r" latinLnBrk="0">
              <a:buNone/>
              <a:defRPr lang="he-IL" sz="1000"/>
            </a:lvl5pPr>
            <a:lvl6pPr marL="2286000" indent="0" algn="r" latinLnBrk="0">
              <a:buNone/>
              <a:defRPr lang="he-IL" sz="1000"/>
            </a:lvl6pPr>
            <a:lvl7pPr marL="2743200" indent="0" algn="r" latinLnBrk="0">
              <a:buNone/>
              <a:defRPr lang="he-IL" sz="1000"/>
            </a:lvl7pPr>
            <a:lvl8pPr marL="3200400" indent="0" algn="r" latinLnBrk="0">
              <a:buNone/>
              <a:defRPr lang="he-IL" sz="1000"/>
            </a:lvl8pPr>
            <a:lvl9pPr marL="3657600" indent="0" algn="r" latinLnBrk="0">
              <a:buNone/>
              <a:defRPr lang="he-IL" sz="1000"/>
            </a:lvl9pPr>
          </a:lstStyle>
          <a:p>
            <a:pPr lvl="0" algn="r" rtl="1"/>
            <a:r>
              <a:rPr lang="he-IL"/>
              <a:t>לחץ כדי לערוך סגנונות טקסט של תבנית בסיס</a:t>
            </a:r>
          </a:p>
        </p:txBody>
      </p:sp>
      <p:sp>
        <p:nvSpPr>
          <p:cNvPr id="5" name="מציין מיקום תאריך 4"/>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7CE78B26-E0E7-401D-95E5-683ED06BF9AD}" type="datetime1">
              <a:rPr lang="he-IL" smtClean="0"/>
              <a:pPr rtl="1"/>
              <a:t>כ"ב/אדר/תשע"ז</a:t>
            </a:fld>
            <a:endParaRPr lang="he-IL" dirty="0"/>
          </a:p>
        </p:txBody>
      </p:sp>
      <p:sp>
        <p:nvSpPr>
          <p:cNvPr id="6" name="מציין מיקום כותרת תחתונה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he-IL" dirty="0"/>
          </a:p>
        </p:txBody>
      </p:sp>
      <p:sp>
        <p:nvSpPr>
          <p:cNvPr id="7" name="מציין מיקום מספר שקופית 6"/>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lgn="l" rtl="1"/>
            <a:fld id="{E31375A4-56A4-47D6-9801-1991572033F7}" type="slidenum">
              <a:rPr lang="he-IL" smtClean="0"/>
              <a:pPr algn="l" rtl="1"/>
              <a:t>‹#›</a:t>
            </a:fld>
            <a:endParaRPr lang="he-IL"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מלבן 7"/>
          <p:cNvSpPr/>
          <p:nvPr/>
        </p:nvSpPr>
        <p:spPr bwMode="hidden">
          <a:xfrm>
            <a:off x="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ndParaRPr>
          </a:p>
        </p:txBody>
      </p:sp>
      <p:sp>
        <p:nvSpPr>
          <p:cNvPr id="2" name="כותרת 1"/>
          <p:cNvSpPr>
            <a:spLocks noGrp="1"/>
          </p:cNvSpPr>
          <p:nvPr>
            <p:ph type="title"/>
          </p:nvPr>
        </p:nvSpPr>
        <p:spPr>
          <a:xfrm>
            <a:off x="7917180" y="2651760"/>
            <a:ext cx="3657600" cy="1828800"/>
          </a:xfrm>
        </p:spPr>
        <p:txBody>
          <a:bodyPr anchor="b"/>
          <a:lstStyle>
            <a:lvl1pPr algn="r" latinLnBrk="0">
              <a:defRPr lang="he-IL" sz="3600">
                <a:solidFill>
                  <a:schemeClr val="bg1"/>
                </a:solidFill>
              </a:defRPr>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a:xfrm>
            <a:off x="6172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rtl="0" latinLnBrk="0">
              <a:buNone/>
              <a:defRPr lang="he-IL" sz="2000"/>
            </a:lvl1pPr>
            <a:lvl2pPr marL="457200" indent="0" algn="r" latinLnBrk="0">
              <a:buNone/>
              <a:defRPr lang="he-IL" sz="2800"/>
            </a:lvl2pPr>
            <a:lvl3pPr marL="914400" indent="0" algn="r" latinLnBrk="0">
              <a:buNone/>
              <a:defRPr lang="he-IL" sz="2400"/>
            </a:lvl3pPr>
            <a:lvl4pPr marL="1371600" indent="0" algn="r" latinLnBrk="0">
              <a:buNone/>
              <a:defRPr lang="he-IL" sz="2000"/>
            </a:lvl4pPr>
            <a:lvl5pPr marL="1828800" indent="0" algn="r" latinLnBrk="0">
              <a:buNone/>
              <a:defRPr lang="he-IL" sz="2000"/>
            </a:lvl5pPr>
            <a:lvl6pPr marL="2286000" indent="0" algn="r" latinLnBrk="0">
              <a:buNone/>
              <a:defRPr lang="he-IL" sz="2000"/>
            </a:lvl6pPr>
            <a:lvl7pPr marL="2743200" indent="0" algn="r" latinLnBrk="0">
              <a:buNone/>
              <a:defRPr lang="he-IL" sz="2000"/>
            </a:lvl7pPr>
            <a:lvl8pPr marL="3200400" indent="0" algn="r" latinLnBrk="0">
              <a:buNone/>
              <a:defRPr lang="he-IL" sz="2000"/>
            </a:lvl8pPr>
            <a:lvl9pPr marL="3657600" indent="0" algn="r" latinLnBrk="0">
              <a:buNone/>
              <a:defRPr lang="he-IL" sz="2000"/>
            </a:lvl9pPr>
          </a:lstStyle>
          <a:p>
            <a:pPr algn="r" rtl="1"/>
            <a:r>
              <a:rPr lang="he-IL"/>
              <a:t>לחץ על הסמל כדי להוסיף תמונה</a:t>
            </a:r>
            <a:endParaRPr lang="he-IL" dirty="0"/>
          </a:p>
        </p:txBody>
      </p:sp>
      <p:sp>
        <p:nvSpPr>
          <p:cNvPr id="4" name="מציין מיקום טקסט 3"/>
          <p:cNvSpPr>
            <a:spLocks noGrp="1"/>
          </p:cNvSpPr>
          <p:nvPr>
            <p:ph type="body" sz="half" idx="2"/>
          </p:nvPr>
        </p:nvSpPr>
        <p:spPr>
          <a:xfrm>
            <a:off x="7934369" y="4617720"/>
            <a:ext cx="3657600" cy="1554480"/>
          </a:xfrm>
        </p:spPr>
        <p:txBody>
          <a:bodyPr>
            <a:normAutofit/>
          </a:bodyPr>
          <a:lstStyle>
            <a:lvl1pPr marL="0" indent="0" algn="r" latinLnBrk="0">
              <a:spcBef>
                <a:spcPts val="1200"/>
              </a:spcBef>
              <a:buNone/>
              <a:defRPr lang="he-IL" sz="1800"/>
            </a:lvl1pPr>
            <a:lvl2pPr marL="457200" indent="0" algn="r" latinLnBrk="0">
              <a:buNone/>
              <a:defRPr lang="he-IL" sz="1400"/>
            </a:lvl2pPr>
            <a:lvl3pPr marL="914400" indent="0" algn="r" latinLnBrk="0">
              <a:buNone/>
              <a:defRPr lang="he-IL" sz="1200"/>
            </a:lvl3pPr>
            <a:lvl4pPr marL="1371600" indent="0" algn="r" latinLnBrk="0">
              <a:buNone/>
              <a:defRPr lang="he-IL" sz="1000"/>
            </a:lvl4pPr>
            <a:lvl5pPr marL="1828800" indent="0" algn="r" latinLnBrk="0">
              <a:buNone/>
              <a:defRPr lang="he-IL" sz="1000"/>
            </a:lvl5pPr>
            <a:lvl6pPr marL="2286000" indent="0" algn="r" latinLnBrk="0">
              <a:buNone/>
              <a:defRPr lang="he-IL" sz="1000"/>
            </a:lvl6pPr>
            <a:lvl7pPr marL="2743200" indent="0" algn="r" latinLnBrk="0">
              <a:buNone/>
              <a:defRPr lang="he-IL" sz="1000"/>
            </a:lvl7pPr>
            <a:lvl8pPr marL="3200400" indent="0" algn="r" latinLnBrk="0">
              <a:buNone/>
              <a:defRPr lang="he-IL" sz="1000"/>
            </a:lvl8pPr>
            <a:lvl9pPr marL="3657600" indent="0" algn="r" latinLnBrk="0">
              <a:buNone/>
              <a:defRPr lang="he-IL" sz="1000"/>
            </a:lvl9pPr>
          </a:lstStyle>
          <a:p>
            <a:pPr lvl="0" algn="r" rtl="1"/>
            <a:r>
              <a:rPr lang="he-IL"/>
              <a:t>לחץ כדי לערוך סגנונות טקסט של תבנית בסיס</a:t>
            </a:r>
          </a:p>
        </p:txBody>
      </p:sp>
      <p:sp>
        <p:nvSpPr>
          <p:cNvPr id="5" name="מציין מיקום תאריך 4"/>
          <p:cNvSpPr>
            <a:spLocks noGrp="1"/>
          </p:cNvSpPr>
          <p:nvPr>
            <p:ph type="dt" sz="half" idx="10"/>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E2C28EC7-2C19-4F74-B285-CE160F4A579A}" type="datetime1">
              <a:rPr lang="he-IL" smtClean="0"/>
              <a:pPr rtl="1"/>
              <a:t>כ"ב/אדר/תשע"ז</a:t>
            </a:fld>
            <a:endParaRPr lang="he-IL" dirty="0"/>
          </a:p>
        </p:txBody>
      </p:sp>
      <p:sp>
        <p:nvSpPr>
          <p:cNvPr id="6" name="מציין מיקום כותרת תחתונה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he-IL" dirty="0"/>
          </a:p>
        </p:txBody>
      </p:sp>
      <p:sp>
        <p:nvSpPr>
          <p:cNvPr id="7" name="מציין מיקום מספר שקופית 6"/>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pPr rtl="1"/>
            <a:fld id="{E31375A4-56A4-47D6-9801-1991572033F7}" type="slidenum">
              <a:rPr lang="he-IL" smtClean="0"/>
              <a:pPr rtl="1"/>
              <a:t>‹#›</a:t>
            </a:fld>
            <a:endParaRPr lang="he-IL"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מלבן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ndParaRPr>
          </a:p>
        </p:txBody>
      </p:sp>
      <p:sp>
        <p:nvSpPr>
          <p:cNvPr id="9" name="מלבן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ndParaRPr>
          </a:p>
        </p:txBody>
      </p:sp>
      <p:sp>
        <p:nvSpPr>
          <p:cNvPr id="8" name="מלבן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ndParaRPr>
          </a:p>
        </p:txBody>
      </p:sp>
      <p:sp>
        <p:nvSpPr>
          <p:cNvPr id="2" name="מציין מיקום כותרת 1"/>
          <p:cNvSpPr>
            <a:spLocks noGrp="1"/>
          </p:cNvSpPr>
          <p:nvPr>
            <p:ph type="title"/>
          </p:nvPr>
        </p:nvSpPr>
        <p:spPr>
          <a:xfrm>
            <a:off x="1295400" y="419100"/>
            <a:ext cx="9601200" cy="1257300"/>
          </a:xfrm>
          <a:prstGeom prst="rect">
            <a:avLst/>
          </a:prstGeom>
        </p:spPr>
        <p:txBody>
          <a:bodyPr vert="horz" lIns="91440" tIns="45720" rIns="91440" bIns="45720" rtlCol="1" anchor="b">
            <a:no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1295400" y="1905000"/>
            <a:ext cx="9601200" cy="4267200"/>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4" name="מציין מיקום תאריך 3"/>
          <p:cNvSpPr>
            <a:spLocks noGrp="1"/>
          </p:cNvSpPr>
          <p:nvPr>
            <p:ph type="dt" sz="half" idx="2"/>
          </p:nvPr>
        </p:nvSpPr>
        <p:spPr>
          <a:xfrm>
            <a:off x="1619110" y="6484777"/>
            <a:ext cx="1335054" cy="274022"/>
          </a:xfrm>
          <a:prstGeom prst="rect">
            <a:avLst/>
          </a:prstGeom>
        </p:spPr>
        <p:txBody>
          <a:bodyPr vert="horz" lIns="91440" tIns="45720" rIns="91440" bIns="45720" rtlCol="1" anchor="ctr"/>
          <a:lstStyle>
            <a:lvl1pPr algn="l" latinLnBrk="0">
              <a:defRPr lang="he-IL"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rtl="1"/>
            <a:fld id="{287D4020-EAAB-4E36-8532-04C08CBCE9E1}" type="datetime1">
              <a:rPr lang="he-IL" smtClean="0"/>
              <a:pPr rtl="1"/>
              <a:t>כ"ב/אדר/תשע"ז</a:t>
            </a:fld>
            <a:endParaRPr lang="he-IL" dirty="0"/>
          </a:p>
        </p:txBody>
      </p:sp>
      <p:sp>
        <p:nvSpPr>
          <p:cNvPr id="5" name="מציין מיקום כותרת תחתונה 4"/>
          <p:cNvSpPr>
            <a:spLocks noGrp="1"/>
          </p:cNvSpPr>
          <p:nvPr>
            <p:ph type="ftr" sz="quarter" idx="3"/>
          </p:nvPr>
        </p:nvSpPr>
        <p:spPr>
          <a:xfrm>
            <a:off x="7530425" y="6484777"/>
            <a:ext cx="4123765" cy="274022"/>
          </a:xfrm>
          <a:prstGeom prst="rect">
            <a:avLst/>
          </a:prstGeom>
        </p:spPr>
        <p:txBody>
          <a:bodyPr vert="horz" lIns="91440" tIns="45720" rIns="91440" bIns="45720" rtlCol="1" anchor="ctr"/>
          <a:lstStyle>
            <a:lvl1pPr algn="r" latinLnBrk="0">
              <a:defRPr lang="he-IL"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rtl="1"/>
            <a:endParaRPr lang="he-IL" dirty="0"/>
          </a:p>
        </p:txBody>
      </p:sp>
      <p:sp>
        <p:nvSpPr>
          <p:cNvPr id="6" name="מציין מיקום מספר שקופית 5"/>
          <p:cNvSpPr>
            <a:spLocks noGrp="1"/>
          </p:cNvSpPr>
          <p:nvPr>
            <p:ph type="sldNum" sz="quarter" idx="4"/>
          </p:nvPr>
        </p:nvSpPr>
        <p:spPr>
          <a:xfrm>
            <a:off x="697752" y="6484777"/>
            <a:ext cx="685800" cy="274022"/>
          </a:xfrm>
          <a:prstGeom prst="rect">
            <a:avLst/>
          </a:prstGeom>
        </p:spPr>
        <p:txBody>
          <a:bodyPr vert="horz" lIns="91440" tIns="45720" rIns="91440" bIns="45720" rtlCol="1" anchor="ctr"/>
          <a:lstStyle>
            <a:lvl1pPr algn="l" rtl="1" latinLnBrk="0">
              <a:defRPr lang="he-IL"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E31375A4-56A4-47D6-9801-1991572033F7}" type="slidenum">
              <a:rPr lang="he-IL" smtClean="0"/>
              <a:pPr/>
              <a:t>‹#›</a:t>
            </a:fld>
            <a:endParaRPr lang="he-IL"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lang="he-IL" sz="4000" kern="1200" baseline="0">
          <a:solidFill>
            <a:schemeClr val="accent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ts val="1800"/>
        </a:spcBef>
        <a:buSzPct val="90000"/>
        <a:buFont typeface="Arial" pitchFamily="34" charset="0"/>
        <a:buChar char="▪"/>
        <a:defRPr lang="he-IL"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02920" indent="-228600" algn="r" defTabSz="914400" rtl="1" eaLnBrk="1" latinLnBrk="0" hangingPunct="1">
        <a:lnSpc>
          <a:spcPct val="90000"/>
        </a:lnSpc>
        <a:spcBef>
          <a:spcPts val="1200"/>
        </a:spcBef>
        <a:buSzPct val="90000"/>
        <a:buFont typeface="Arial" pitchFamily="34" charset="0"/>
        <a:buChar char="▪"/>
        <a:defRPr lang="he-IL"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31520" indent="-182880" algn="r" defTabSz="914400" rtl="1" eaLnBrk="1" latinLnBrk="0" hangingPunct="1">
        <a:lnSpc>
          <a:spcPct val="90000"/>
        </a:lnSpc>
        <a:spcBef>
          <a:spcPts val="800"/>
        </a:spcBef>
        <a:buSzPct val="90000"/>
        <a:buFont typeface="Arial" pitchFamily="34" charset="0"/>
        <a:buChar char="▪"/>
        <a:defRPr lang="he-IL"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05840" indent="-182880" algn="r" defTabSz="914400" rtl="1" eaLnBrk="1" latinLnBrk="0" hangingPunct="1">
        <a:lnSpc>
          <a:spcPct val="90000"/>
        </a:lnSpc>
        <a:spcBef>
          <a:spcPts val="800"/>
        </a:spcBef>
        <a:buSzPct val="90000"/>
        <a:buFont typeface="Arial" pitchFamily="34" charset="0"/>
        <a:buChar char="▪"/>
        <a:defRPr lang="he-IL"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34440" indent="-182880" algn="r" defTabSz="914400" rtl="1" eaLnBrk="1" latinLnBrk="0" hangingPunct="1">
        <a:lnSpc>
          <a:spcPct val="90000"/>
        </a:lnSpc>
        <a:spcBef>
          <a:spcPts val="600"/>
        </a:spcBef>
        <a:buSzPct val="90000"/>
        <a:buFont typeface="Arial" pitchFamily="34" charset="0"/>
        <a:buChar char="▪"/>
        <a:defRPr lang="he-IL"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463040" indent="-182880" algn="r" defTabSz="914400" rtl="1" eaLnBrk="1" latinLnBrk="0" hangingPunct="1">
        <a:lnSpc>
          <a:spcPct val="90000"/>
        </a:lnSpc>
        <a:spcBef>
          <a:spcPts val="600"/>
        </a:spcBef>
        <a:buSzPct val="90000"/>
        <a:buFont typeface="Arial" pitchFamily="34" charset="0"/>
        <a:buChar char="▪"/>
        <a:defRPr lang="he-IL" sz="1400" kern="1200">
          <a:solidFill>
            <a:schemeClr val="tx1"/>
          </a:solidFill>
          <a:latin typeface="+mn-lt"/>
          <a:ea typeface="+mn-ea"/>
          <a:cs typeface="+mn-cs"/>
        </a:defRPr>
      </a:lvl6pPr>
      <a:lvl7pPr marL="1691640" indent="-182880" algn="r" defTabSz="914400" rtl="1" eaLnBrk="1" latinLnBrk="0" hangingPunct="1">
        <a:lnSpc>
          <a:spcPct val="90000"/>
        </a:lnSpc>
        <a:spcBef>
          <a:spcPts val="600"/>
        </a:spcBef>
        <a:buSzPct val="90000"/>
        <a:buFont typeface="Arial" pitchFamily="34" charset="0"/>
        <a:buChar char="▪"/>
        <a:defRPr lang="he-IL" sz="1400" kern="1200">
          <a:solidFill>
            <a:schemeClr val="tx1"/>
          </a:solidFill>
          <a:latin typeface="+mn-lt"/>
          <a:ea typeface="+mn-ea"/>
          <a:cs typeface="+mn-cs"/>
        </a:defRPr>
      </a:lvl7pPr>
      <a:lvl8pPr marL="1920240" indent="-182880" algn="r" defTabSz="914400" rtl="1" eaLnBrk="1" latinLnBrk="0" hangingPunct="1">
        <a:lnSpc>
          <a:spcPct val="90000"/>
        </a:lnSpc>
        <a:spcBef>
          <a:spcPts val="600"/>
        </a:spcBef>
        <a:buSzPct val="90000"/>
        <a:buFont typeface="Arial" pitchFamily="34" charset="0"/>
        <a:buChar char="▪"/>
        <a:defRPr lang="he-IL" sz="1400" kern="1200">
          <a:solidFill>
            <a:schemeClr val="tx1"/>
          </a:solidFill>
          <a:latin typeface="+mn-lt"/>
          <a:ea typeface="+mn-ea"/>
          <a:cs typeface="+mn-cs"/>
        </a:defRPr>
      </a:lvl8pPr>
      <a:lvl9pPr marL="2103120" indent="-182880" algn="r" defTabSz="914400" rtl="1" eaLnBrk="1" latinLnBrk="0" hangingPunct="1">
        <a:lnSpc>
          <a:spcPct val="90000"/>
        </a:lnSpc>
        <a:spcBef>
          <a:spcPts val="600"/>
        </a:spcBef>
        <a:buSzPct val="90000"/>
        <a:buFont typeface="Arial" pitchFamily="34" charset="0"/>
        <a:buChar char="▪"/>
        <a:defRPr lang="he-IL" sz="1400" kern="1200">
          <a:solidFill>
            <a:schemeClr val="tx1"/>
          </a:solidFill>
          <a:latin typeface="+mn-lt"/>
          <a:ea typeface="+mn-ea"/>
          <a:cs typeface="+mn-cs"/>
        </a:defRPr>
      </a:lvl9pPr>
    </p:bodyStyle>
    <p:otherStyle>
      <a:defPPr>
        <a:defRPr lang="he-IL"/>
      </a:defPPr>
      <a:lvl1pPr marL="0" algn="r" defTabSz="914400" rtl="1" eaLnBrk="1" latinLnBrk="0" hangingPunct="1">
        <a:defRPr lang="he-IL" sz="1800" kern="1200">
          <a:solidFill>
            <a:schemeClr val="tx1"/>
          </a:solidFill>
          <a:latin typeface="+mn-lt"/>
          <a:ea typeface="+mn-ea"/>
          <a:cs typeface="+mn-cs"/>
        </a:defRPr>
      </a:lvl1pPr>
      <a:lvl2pPr marL="457200" algn="r" defTabSz="914400" rtl="1" eaLnBrk="1" latinLnBrk="0" hangingPunct="1">
        <a:defRPr lang="he-IL" sz="1800" kern="1200">
          <a:solidFill>
            <a:schemeClr val="tx1"/>
          </a:solidFill>
          <a:latin typeface="+mn-lt"/>
          <a:ea typeface="+mn-ea"/>
          <a:cs typeface="+mn-cs"/>
        </a:defRPr>
      </a:lvl2pPr>
      <a:lvl3pPr marL="914400" algn="r" defTabSz="914400" rtl="1" eaLnBrk="1" latinLnBrk="0" hangingPunct="1">
        <a:defRPr lang="he-IL" sz="1800" kern="1200">
          <a:solidFill>
            <a:schemeClr val="tx1"/>
          </a:solidFill>
          <a:latin typeface="+mn-lt"/>
          <a:ea typeface="+mn-ea"/>
          <a:cs typeface="+mn-cs"/>
        </a:defRPr>
      </a:lvl3pPr>
      <a:lvl4pPr marL="1371600" algn="r" defTabSz="914400" rtl="1" eaLnBrk="1" latinLnBrk="0" hangingPunct="1">
        <a:defRPr lang="he-IL" sz="1800" kern="1200">
          <a:solidFill>
            <a:schemeClr val="tx1"/>
          </a:solidFill>
          <a:latin typeface="+mn-lt"/>
          <a:ea typeface="+mn-ea"/>
          <a:cs typeface="+mn-cs"/>
        </a:defRPr>
      </a:lvl4pPr>
      <a:lvl5pPr marL="1828800" algn="r" defTabSz="914400" rtl="1" eaLnBrk="1" latinLnBrk="0" hangingPunct="1">
        <a:defRPr lang="he-IL" sz="1800" kern="1200">
          <a:solidFill>
            <a:schemeClr val="tx1"/>
          </a:solidFill>
          <a:latin typeface="+mn-lt"/>
          <a:ea typeface="+mn-ea"/>
          <a:cs typeface="+mn-cs"/>
        </a:defRPr>
      </a:lvl5pPr>
      <a:lvl6pPr marL="2286000" algn="r" defTabSz="914400" rtl="1" eaLnBrk="1" latinLnBrk="0" hangingPunct="1">
        <a:defRPr lang="he-IL" sz="1800" kern="1200">
          <a:solidFill>
            <a:schemeClr val="tx1"/>
          </a:solidFill>
          <a:latin typeface="+mn-lt"/>
          <a:ea typeface="+mn-ea"/>
          <a:cs typeface="+mn-cs"/>
        </a:defRPr>
      </a:lvl6pPr>
      <a:lvl7pPr marL="2743200" algn="r" defTabSz="914400" rtl="1" eaLnBrk="1" latinLnBrk="0" hangingPunct="1">
        <a:defRPr lang="he-IL" sz="1800" kern="1200">
          <a:solidFill>
            <a:schemeClr val="tx1"/>
          </a:solidFill>
          <a:latin typeface="+mn-lt"/>
          <a:ea typeface="+mn-ea"/>
          <a:cs typeface="+mn-cs"/>
        </a:defRPr>
      </a:lvl7pPr>
      <a:lvl8pPr marL="3200400" algn="r" defTabSz="914400" rtl="1" eaLnBrk="1" latinLnBrk="0" hangingPunct="1">
        <a:defRPr lang="he-IL" sz="1800" kern="1200">
          <a:solidFill>
            <a:schemeClr val="tx1"/>
          </a:solidFill>
          <a:latin typeface="+mn-lt"/>
          <a:ea typeface="+mn-ea"/>
          <a:cs typeface="+mn-cs"/>
        </a:defRPr>
      </a:lvl8pPr>
      <a:lvl9pPr marL="3657600" algn="r" defTabSz="914400" rtl="1" eaLnBrk="1" latinLnBrk="0" hangingPunct="1">
        <a:defRPr lang="he-IL"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r" rtl="1"/>
            <a:r>
              <a:rPr lang="he-IL" dirty="0">
                <a:ea typeface="Tahoma" panose="020B0604030504040204" pitchFamily="34" charset="0"/>
                <a:cs typeface="Tahoma" panose="020B0604030504040204" pitchFamily="34" charset="0"/>
              </a:rPr>
              <a:t>טוניס-זה לא רק </a:t>
            </a:r>
            <a:r>
              <a:rPr lang="he-IL" dirty="0" err="1">
                <a:ea typeface="Tahoma" panose="020B0604030504040204" pitchFamily="34" charset="0"/>
                <a:cs typeface="Tahoma" panose="020B0604030504040204" pitchFamily="34" charset="0"/>
              </a:rPr>
              <a:t>סנדביץ</a:t>
            </a:r>
            <a:r>
              <a:rPr lang="he-IL" dirty="0">
                <a:ea typeface="Tahoma" panose="020B0604030504040204" pitchFamily="34" charset="0"/>
                <a:cs typeface="Tahoma" panose="020B0604030504040204" pitchFamily="34" charset="0"/>
              </a:rPr>
              <a:t>'...</a:t>
            </a:r>
          </a:p>
        </p:txBody>
      </p:sp>
      <p:pic>
        <p:nvPicPr>
          <p:cNvPr id="5" name="תמונה 4"/>
          <p:cNvPicPr>
            <a:picLocks noChangeAspect="1"/>
          </p:cNvPicPr>
          <p:nvPr/>
        </p:nvPicPr>
        <p:blipFill>
          <a:blip r:embed="rId2"/>
          <a:stretch>
            <a:fillRect/>
          </a:stretch>
        </p:blipFill>
        <p:spPr>
          <a:xfrm rot="20287696">
            <a:off x="379412" y="1320800"/>
            <a:ext cx="3294495" cy="2192337"/>
          </a:xfrm>
          <a:prstGeom prst="rect">
            <a:avLst/>
          </a:prstGeom>
        </p:spPr>
      </p:pic>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934369" y="-802640"/>
            <a:ext cx="3657600" cy="1828800"/>
          </a:xfrm>
        </p:spPr>
        <p:txBody>
          <a:bodyPr/>
          <a:lstStyle/>
          <a:p>
            <a:r>
              <a:rPr lang="he-IL" b="1" u="sng" dirty="0">
                <a:effectLst>
                  <a:outerShdw blurRad="38100" dist="38100" dir="2700000" algn="tl">
                    <a:srgbClr val="000000">
                      <a:alpha val="43137"/>
                    </a:srgbClr>
                  </a:outerShdw>
                </a:effectLst>
              </a:rPr>
              <a:t>מנהגי לידה</a:t>
            </a:r>
          </a:p>
        </p:txBody>
      </p:sp>
      <p:pic>
        <p:nvPicPr>
          <p:cNvPr id="5" name="מציין מיקום של תמונה 4"/>
          <p:cNvPicPr>
            <a:picLocks noGrp="1" noChangeAspect="1"/>
          </p:cNvPicPr>
          <p:nvPr>
            <p:ph type="pic" idx="1"/>
          </p:nvPr>
        </p:nvPicPr>
        <p:blipFill>
          <a:blip r:embed="rId2"/>
          <a:srcRect l="15466" r="15466"/>
          <a:stretch>
            <a:fillRect/>
          </a:stretch>
        </p:blipFill>
        <p:spPr>
          <a:prstGeom prst="rect">
            <a:avLst/>
          </a:prstGeom>
          <a:ln>
            <a:noFill/>
          </a:ln>
          <a:effectLst>
            <a:softEdge rad="112500"/>
          </a:effectLst>
        </p:spPr>
      </p:pic>
      <p:sp>
        <p:nvSpPr>
          <p:cNvPr id="4" name="מציין מיקום טקסט 3"/>
          <p:cNvSpPr>
            <a:spLocks noGrp="1"/>
          </p:cNvSpPr>
          <p:nvPr>
            <p:ph type="body" sz="half" idx="2"/>
          </p:nvPr>
        </p:nvSpPr>
        <p:spPr>
          <a:xfrm>
            <a:off x="7934369" y="1244600"/>
            <a:ext cx="3657600" cy="5499100"/>
          </a:xfrm>
        </p:spPr>
        <p:txBody>
          <a:bodyPr>
            <a:normAutofit fontScale="92500" lnSpcReduction="10000"/>
          </a:bodyPr>
          <a:lstStyle/>
          <a:p>
            <a:pPr marL="285750" indent="-285750">
              <a:buFont typeface="Wingdings" panose="05000000000000000000" pitchFamily="2" charset="2"/>
              <a:buChar char="v"/>
            </a:pPr>
            <a:r>
              <a:rPr lang="he-IL" dirty="0"/>
              <a:t>שאישה יולדת, עושים כמה דברים: </a:t>
            </a:r>
          </a:p>
          <a:p>
            <a:pPr marL="285750" indent="-285750">
              <a:buFont typeface="Wingdings" panose="05000000000000000000" pitchFamily="2" charset="2"/>
              <a:buChar char="v"/>
            </a:pPr>
            <a:r>
              <a:rPr lang="he-IL" dirty="0"/>
              <a:t>אם היא יולדת בן, יום לפני הברית נוהגים לבוא לבית היולדת כשהיולדת מחזיקה את התינוק וקוראים פרקי זוהר אוכלים ושותים, אחרי שמונה ימים עושים את הברית ואם התינוק שנולד הוא בכור, אחרי שלושים יום חוגגים את פדיון הבן ,הטקס מאוד יפה ומרגש, כאשר מגיע הכהן, מחזיק את התינוק ואומר "לא אחזיר לכם את התינוק עד שתיפדו אותו בכסף וזהב" ,אז, כל מי שנמצא בחדר נותן לכהן תכשיטים וכסף, לאחר מכן הוא מחזיר את התינוק ובסוף האירוע מחזירים לכולם את הכסף והתכשיטים. (למה עושים זאת? כאות תודה על זה שהבכורים היהודים ניצלו מהמכה העשירים של משה ביציאת מצריים הכוהנים לקחו על עצמם את עול המצוות כלומר להגן על הבכורים ולכן עורכים את הטקס) </a:t>
            </a:r>
          </a:p>
        </p:txBody>
      </p:sp>
    </p:spTree>
    <p:extLst>
      <p:ext uri="{BB962C8B-B14F-4D97-AF65-F5344CB8AC3E}">
        <p14:creationId xmlns:p14="http://schemas.microsoft.com/office/powerpoint/2010/main" val="17539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934369" y="-914400"/>
            <a:ext cx="3657600" cy="1828800"/>
          </a:xfrm>
        </p:spPr>
        <p:txBody>
          <a:bodyPr/>
          <a:lstStyle/>
          <a:p>
            <a:r>
              <a:rPr lang="he-IL" b="1" u="sng" dirty="0">
                <a:effectLst>
                  <a:outerShdw blurRad="38100" dist="38100" dir="2700000" algn="tl">
                    <a:srgbClr val="000000">
                      <a:alpha val="43137"/>
                    </a:srgbClr>
                  </a:outerShdw>
                </a:effectLst>
              </a:rPr>
              <a:t>בר מצווה</a:t>
            </a:r>
          </a:p>
        </p:txBody>
      </p:sp>
      <p:pic>
        <p:nvPicPr>
          <p:cNvPr id="5" name="מציין מיקום של תמונה 4"/>
          <p:cNvPicPr>
            <a:picLocks noGrp="1" noChangeAspect="1"/>
          </p:cNvPicPr>
          <p:nvPr>
            <p:ph type="pic" idx="1"/>
          </p:nvPr>
        </p:nvPicPr>
        <p:blipFill>
          <a:blip r:embed="rId2"/>
          <a:srcRect l="13260" r="13260"/>
          <a:stretch>
            <a:fillRect/>
          </a:stretch>
        </p:blipFill>
        <p:spPr>
          <a:prstGeom prst="rect">
            <a:avLst/>
          </a:prstGeom>
          <a:ln>
            <a:noFill/>
          </a:ln>
          <a:effectLst>
            <a:softEdge rad="112500"/>
          </a:effectLst>
        </p:spPr>
      </p:pic>
      <p:sp>
        <p:nvSpPr>
          <p:cNvPr id="4" name="מציין מיקום טקסט 3"/>
          <p:cNvSpPr>
            <a:spLocks noGrp="1"/>
          </p:cNvSpPr>
          <p:nvPr>
            <p:ph type="body" sz="half" idx="2"/>
          </p:nvPr>
        </p:nvSpPr>
        <p:spPr>
          <a:xfrm>
            <a:off x="7934369" y="1295400"/>
            <a:ext cx="3657600" cy="4876800"/>
          </a:xfrm>
        </p:spPr>
        <p:txBody>
          <a:bodyPr>
            <a:normAutofit/>
          </a:bodyPr>
          <a:lstStyle/>
          <a:p>
            <a:r>
              <a:rPr lang="he-IL" dirty="0"/>
              <a:t>גם בבר מצווה היה נהוג לחגוג שבוע לפני . יום לפני הבר מצווה, היה נהוג להזמין ספר בערב ולהכין ארוחת ערב חגיגית, הספר היה מספר את חתן הבר מצווה לכל צהלולים וזריקת סוכריות. בשבת שאחרי בר המצווה חתן הבר מצווה עולה לתורה בבית הכנסת לכל צהלולים וזריקת סוכריות וארוחה טעימה.</a:t>
            </a:r>
          </a:p>
        </p:txBody>
      </p:sp>
    </p:spTree>
    <p:extLst>
      <p:ext uri="{BB962C8B-B14F-4D97-AF65-F5344CB8AC3E}">
        <p14:creationId xmlns:p14="http://schemas.microsoft.com/office/powerpoint/2010/main" val="175338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934369" y="-229457"/>
            <a:ext cx="3657600" cy="1828800"/>
          </a:xfrm>
        </p:spPr>
        <p:txBody>
          <a:bodyPr/>
          <a:lstStyle/>
          <a:p>
            <a:r>
              <a:rPr lang="he-IL" b="1" u="sng" dirty="0">
                <a:effectLst>
                  <a:outerShdw blurRad="38100" dist="38100" dir="2700000" algn="tl">
                    <a:srgbClr val="000000">
                      <a:alpha val="43137"/>
                    </a:srgbClr>
                  </a:outerShdw>
                </a:effectLst>
              </a:rPr>
              <a:t>כשצומחת שן ראשונה לתינוק/ת</a:t>
            </a:r>
          </a:p>
        </p:txBody>
      </p:sp>
      <p:pic>
        <p:nvPicPr>
          <p:cNvPr id="5" name="מציין מיקום של תמונה 4"/>
          <p:cNvPicPr>
            <a:picLocks noGrp="1" noChangeAspect="1"/>
          </p:cNvPicPr>
          <p:nvPr>
            <p:ph type="pic" idx="1"/>
          </p:nvPr>
        </p:nvPicPr>
        <p:blipFill>
          <a:blip r:embed="rId2"/>
          <a:srcRect l="8120" r="8120"/>
          <a:stretch>
            <a:fillRect/>
          </a:stretch>
        </p:blipFill>
        <p:spPr>
          <a:prstGeom prst="rect">
            <a:avLst/>
          </a:prstGeom>
          <a:ln>
            <a:noFill/>
          </a:ln>
          <a:effectLst>
            <a:softEdge rad="112500"/>
          </a:effectLst>
        </p:spPr>
      </p:pic>
      <p:sp>
        <p:nvSpPr>
          <p:cNvPr id="4" name="מציין מיקום טקסט 3"/>
          <p:cNvSpPr>
            <a:spLocks noGrp="1"/>
          </p:cNvSpPr>
          <p:nvPr>
            <p:ph type="body" sz="half" idx="2"/>
          </p:nvPr>
        </p:nvSpPr>
        <p:spPr>
          <a:xfrm>
            <a:off x="7934369" y="1778000"/>
            <a:ext cx="3657600" cy="4394200"/>
          </a:xfrm>
        </p:spPr>
        <p:txBody>
          <a:bodyPr/>
          <a:lstStyle/>
          <a:p>
            <a:r>
              <a:rPr lang="he-IL" dirty="0"/>
              <a:t>שצומחת שן ראשונה לתינוקת נהוג להכין </a:t>
            </a:r>
            <a:r>
              <a:rPr lang="he-IL" dirty="0" err="1"/>
              <a:t>ספינג</a:t>
            </a:r>
            <a:r>
              <a:rPr lang="he-IL" dirty="0"/>
              <a:t>' שטבול בדבש ומחלקים לכולם ונותנים לתינוק/ת שיאכלו שיהיו להם חיים מתוקים . </a:t>
            </a:r>
          </a:p>
        </p:txBody>
      </p:sp>
    </p:spTree>
    <p:extLst>
      <p:ext uri="{BB962C8B-B14F-4D97-AF65-F5344CB8AC3E}">
        <p14:creationId xmlns:p14="http://schemas.microsoft.com/office/powerpoint/2010/main" val="83108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934369" y="-739140"/>
            <a:ext cx="3657600" cy="1828800"/>
          </a:xfrm>
        </p:spPr>
        <p:txBody>
          <a:bodyPr/>
          <a:lstStyle/>
          <a:p>
            <a:r>
              <a:rPr lang="he-IL" b="1" u="sng" dirty="0">
                <a:effectLst>
                  <a:outerShdw blurRad="38100" dist="38100" dir="2700000" algn="tl">
                    <a:srgbClr val="000000">
                      <a:alpha val="43137"/>
                    </a:srgbClr>
                  </a:outerShdw>
                </a:effectLst>
              </a:rPr>
              <a:t>ראש השנה</a:t>
            </a:r>
          </a:p>
        </p:txBody>
      </p:sp>
      <p:pic>
        <p:nvPicPr>
          <p:cNvPr id="6" name="מציין מיקום של תמונה 5"/>
          <p:cNvPicPr>
            <a:picLocks noGrp="1" noChangeAspect="1"/>
          </p:cNvPicPr>
          <p:nvPr>
            <p:ph type="pic" idx="1"/>
          </p:nvPr>
        </p:nvPicPr>
        <p:blipFill>
          <a:blip r:embed="rId2"/>
          <a:srcRect l="13127" r="13127"/>
          <a:stretch>
            <a:fillRect/>
          </a:stretch>
        </p:blipFill>
        <p:spPr>
          <a:prstGeom prst="rect">
            <a:avLst/>
          </a:prstGeom>
          <a:ln>
            <a:noFill/>
          </a:ln>
          <a:effectLst>
            <a:softEdge rad="112500"/>
          </a:effectLst>
        </p:spPr>
      </p:pic>
      <p:sp>
        <p:nvSpPr>
          <p:cNvPr id="4" name="מציין מיקום טקסט 3"/>
          <p:cNvSpPr>
            <a:spLocks noGrp="1"/>
          </p:cNvSpPr>
          <p:nvPr>
            <p:ph type="body" sz="half" idx="2"/>
          </p:nvPr>
        </p:nvSpPr>
        <p:spPr>
          <a:xfrm>
            <a:off x="7934369" y="1244600"/>
            <a:ext cx="3657600" cy="4927600"/>
          </a:xfrm>
        </p:spPr>
        <p:txBody>
          <a:bodyPr>
            <a:normAutofit/>
          </a:bodyPr>
          <a:lstStyle/>
          <a:p>
            <a:r>
              <a:rPr lang="he-IL" dirty="0"/>
              <a:t>בראש השנה נהוג לקנות לילדים בגדים חדשים. בערב ראש השנה עושים סדר והסדר מתנהל כך:                          על השולחן מניחים צלוחיות ובכל צלוחית יש תאנה, תמר, רימון, תפוח בדבש ושומשום. לאחר מכן מגישים בשר ראש, לב, ריאה, דגים, סלק, כרישה, ולוביה (שעועית ירוקה מיוחדת).                                                                                           כל סועד מברך בתורו ורק לאחר מכן רשאים הסועדים לטעום.</a:t>
            </a:r>
          </a:p>
        </p:txBody>
      </p:sp>
    </p:spTree>
    <p:extLst>
      <p:ext uri="{BB962C8B-B14F-4D97-AF65-F5344CB8AC3E}">
        <p14:creationId xmlns:p14="http://schemas.microsoft.com/office/powerpoint/2010/main" val="342981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96580" y="-777240"/>
            <a:ext cx="3657600" cy="1828800"/>
          </a:xfrm>
        </p:spPr>
        <p:txBody>
          <a:bodyPr/>
          <a:lstStyle/>
          <a:p>
            <a:r>
              <a:rPr lang="he-IL" b="1" u="sng" dirty="0">
                <a:effectLst>
                  <a:outerShdw blurRad="38100" dist="38100" dir="2700000" algn="tl">
                    <a:srgbClr val="000000">
                      <a:alpha val="43137"/>
                    </a:srgbClr>
                  </a:outerShdw>
                </a:effectLst>
              </a:rPr>
              <a:t>יום כיפור</a:t>
            </a:r>
          </a:p>
        </p:txBody>
      </p:sp>
      <p:pic>
        <p:nvPicPr>
          <p:cNvPr id="6" name="מציין מיקום של תמונה 5"/>
          <p:cNvPicPr>
            <a:picLocks noGrp="1" noChangeAspect="1"/>
          </p:cNvPicPr>
          <p:nvPr>
            <p:ph type="pic" idx="1"/>
          </p:nvPr>
        </p:nvPicPr>
        <p:blipFill>
          <a:blip r:embed="rId2"/>
          <a:srcRect l="13127" r="13127"/>
          <a:stretch>
            <a:fillRect/>
          </a:stretch>
        </p:blipFill>
        <p:spPr>
          <a:prstGeom prst="rect">
            <a:avLst/>
          </a:prstGeom>
          <a:ln>
            <a:noFill/>
          </a:ln>
          <a:effectLst>
            <a:softEdge rad="112500"/>
          </a:effectLst>
        </p:spPr>
      </p:pic>
      <p:sp>
        <p:nvSpPr>
          <p:cNvPr id="4" name="מציין מיקום טקסט 3"/>
          <p:cNvSpPr>
            <a:spLocks noGrp="1"/>
          </p:cNvSpPr>
          <p:nvPr>
            <p:ph type="body" sz="half" idx="2"/>
          </p:nvPr>
        </p:nvSpPr>
        <p:spPr>
          <a:xfrm>
            <a:off x="7934368" y="1181100"/>
            <a:ext cx="3919811" cy="5537200"/>
          </a:xfrm>
        </p:spPr>
        <p:txBody>
          <a:bodyPr>
            <a:normAutofit lnSpcReduction="10000"/>
          </a:bodyPr>
          <a:lstStyle/>
          <a:p>
            <a:r>
              <a:rPr lang="he-IL" dirty="0"/>
              <a:t>יום לפני יום כיפור היינו נוהגים ללכת לשוחט עם עופות לפי משפר הנפשות בבית, לבנים היו קונים תרנגול ולבנות תרנגולת. כל אחד היה עומד בתורו ומקבל את ברכת השוחט "זאת כפרתך, זו חליפתך, זה התרנגול ילך למיתה ואתה לחיים ארוכים וטובים" , כיום, אני קונה עופות מהסופר לפי מספר הנפשות ותורמת כסף לכפרה. בבוקר של ערב הצום, נהוג להכין מאכלים ולאכול שבע פעמים עד ארוחת המפסקת. אחד המנהגים הם להכין חביתת ירק גדולה וכל מי שבא טועם ממנה.. המנהג אומר שאסור להוציא אותה מהבית, כלומר, שאסור לתת אותה לאחרים, רק מי שבא לבית טועם ממנה. עוד אחד מהמנהגים הוא לאפות לחמנייה </a:t>
            </a:r>
            <a:r>
              <a:rPr lang="he-IL" dirty="0" err="1"/>
              <a:t>כשבתוכה</a:t>
            </a:r>
            <a:r>
              <a:rPr lang="he-IL" dirty="0"/>
              <a:t> יש ביצה קשה בכדי שהילדים הקטנים לא יציקו להורים ביום הצום ויאכלו לבד ארוחת בוקר- ביצה בלחמנייה. במוצאי כיפור אוכלים את הארוחה ומתחילים לבנות סוכה.</a:t>
            </a:r>
          </a:p>
        </p:txBody>
      </p:sp>
    </p:spTree>
    <p:extLst>
      <p:ext uri="{BB962C8B-B14F-4D97-AF65-F5344CB8AC3E}">
        <p14:creationId xmlns:p14="http://schemas.microsoft.com/office/powerpoint/2010/main" val="387371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934369" y="-815340"/>
            <a:ext cx="3657600" cy="1828800"/>
          </a:xfrm>
        </p:spPr>
        <p:txBody>
          <a:bodyPr/>
          <a:lstStyle/>
          <a:p>
            <a:r>
              <a:rPr lang="he-IL" b="1" u="sng" dirty="0">
                <a:effectLst>
                  <a:outerShdw blurRad="38100" dist="38100" dir="2700000" algn="tl">
                    <a:srgbClr val="000000">
                      <a:alpha val="43137"/>
                    </a:srgbClr>
                  </a:outerShdw>
                </a:effectLst>
              </a:rPr>
              <a:t>סוכות</a:t>
            </a:r>
          </a:p>
        </p:txBody>
      </p:sp>
      <p:pic>
        <p:nvPicPr>
          <p:cNvPr id="5" name="מציין מיקום של תמונה 4"/>
          <p:cNvPicPr>
            <a:picLocks noGrp="1" noChangeAspect="1"/>
          </p:cNvPicPr>
          <p:nvPr>
            <p:ph type="pic" idx="1"/>
          </p:nvPr>
        </p:nvPicPr>
        <p:blipFill>
          <a:blip r:embed="rId2"/>
          <a:srcRect l="13127" r="13127"/>
          <a:stretch>
            <a:fillRect/>
          </a:stretch>
        </p:blipFill>
        <p:spPr>
          <a:prstGeom prst="rect">
            <a:avLst/>
          </a:prstGeom>
          <a:ln>
            <a:noFill/>
          </a:ln>
          <a:effectLst>
            <a:softEdge rad="112500"/>
          </a:effectLst>
        </p:spPr>
      </p:pic>
      <p:sp>
        <p:nvSpPr>
          <p:cNvPr id="4" name="מציין מיקום טקסט 3"/>
          <p:cNvSpPr>
            <a:spLocks noGrp="1"/>
          </p:cNvSpPr>
          <p:nvPr>
            <p:ph type="body" sz="half" idx="2"/>
          </p:nvPr>
        </p:nvSpPr>
        <p:spPr>
          <a:xfrm>
            <a:off x="7934369" y="1168400"/>
            <a:ext cx="3657600" cy="5003800"/>
          </a:xfrm>
        </p:spPr>
        <p:txBody>
          <a:bodyPr>
            <a:normAutofit/>
          </a:bodyPr>
          <a:lstStyle/>
          <a:p>
            <a:r>
              <a:rPr lang="he-IL" dirty="0"/>
              <a:t>בצאת יום כיפור אנו בונים את הסוכה, מקשטים, תולים כפות תמרים, תמונות של שבעת המינים וכל השבוע אנו אוכלים בסוכה. כשהייתי קטנה, היינו ישנים עם אבי.</a:t>
            </a:r>
          </a:p>
        </p:txBody>
      </p:sp>
    </p:spTree>
    <p:extLst>
      <p:ext uri="{BB962C8B-B14F-4D97-AF65-F5344CB8AC3E}">
        <p14:creationId xmlns:p14="http://schemas.microsoft.com/office/powerpoint/2010/main" val="251135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840980" y="-914400"/>
            <a:ext cx="3657600" cy="1828800"/>
          </a:xfrm>
        </p:spPr>
        <p:txBody>
          <a:bodyPr/>
          <a:lstStyle/>
          <a:p>
            <a:r>
              <a:rPr lang="he-IL" b="1" u="sng" dirty="0">
                <a:effectLst>
                  <a:outerShdw blurRad="38100" dist="38100" dir="2700000" algn="tl">
                    <a:srgbClr val="000000">
                      <a:alpha val="43137"/>
                    </a:srgbClr>
                  </a:outerShdw>
                </a:effectLst>
              </a:rPr>
              <a:t>שמחת תורה</a:t>
            </a:r>
          </a:p>
        </p:txBody>
      </p:sp>
      <p:pic>
        <p:nvPicPr>
          <p:cNvPr id="5" name="מציין מיקום של תמונה 4"/>
          <p:cNvPicPr>
            <a:picLocks noGrp="1" noChangeAspect="1"/>
          </p:cNvPicPr>
          <p:nvPr>
            <p:ph type="pic" idx="1"/>
          </p:nvPr>
        </p:nvPicPr>
        <p:blipFill>
          <a:blip r:embed="rId2"/>
          <a:srcRect l="8495" r="8495"/>
          <a:stretch>
            <a:fillRect/>
          </a:stretch>
        </p:blipFill>
        <p:spPr>
          <a:prstGeom prst="rect">
            <a:avLst/>
          </a:prstGeom>
          <a:ln>
            <a:noFill/>
          </a:ln>
          <a:effectLst>
            <a:softEdge rad="112500"/>
          </a:effectLst>
        </p:spPr>
      </p:pic>
      <p:sp>
        <p:nvSpPr>
          <p:cNvPr id="4" name="מציין מיקום טקסט 3"/>
          <p:cNvSpPr>
            <a:spLocks noGrp="1"/>
          </p:cNvSpPr>
          <p:nvPr>
            <p:ph type="body" sz="half" idx="2"/>
          </p:nvPr>
        </p:nvSpPr>
        <p:spPr>
          <a:xfrm>
            <a:off x="7934369" y="1130300"/>
            <a:ext cx="3657600" cy="5041900"/>
          </a:xfrm>
        </p:spPr>
        <p:txBody>
          <a:bodyPr/>
          <a:lstStyle/>
          <a:p>
            <a:r>
              <a:rPr lang="he-IL" dirty="0"/>
              <a:t>בשמחת תורה לא יושבים בסוכה. סבא קונה לכולם דגלים, מתלבשים חגיגי והולכים לבית הכנסת כדי לראות את ההקפות.</a:t>
            </a:r>
          </a:p>
          <a:p>
            <a:endParaRPr lang="he-IL" dirty="0"/>
          </a:p>
          <a:p>
            <a:endParaRPr lang="he-IL" dirty="0"/>
          </a:p>
        </p:txBody>
      </p:sp>
    </p:spTree>
    <p:extLst>
      <p:ext uri="{BB962C8B-B14F-4D97-AF65-F5344CB8AC3E}">
        <p14:creationId xmlns:p14="http://schemas.microsoft.com/office/powerpoint/2010/main" val="337844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828280" y="-1031240"/>
            <a:ext cx="3657600" cy="1828800"/>
          </a:xfrm>
        </p:spPr>
        <p:txBody>
          <a:bodyPr/>
          <a:lstStyle/>
          <a:p>
            <a:r>
              <a:rPr lang="he-IL" b="1" u="sng" dirty="0"/>
              <a:t>חנוכה</a:t>
            </a:r>
          </a:p>
        </p:txBody>
      </p:sp>
      <p:sp>
        <p:nvSpPr>
          <p:cNvPr id="4" name="מציין מיקום טקסט 3"/>
          <p:cNvSpPr>
            <a:spLocks noGrp="1"/>
          </p:cNvSpPr>
          <p:nvPr>
            <p:ph type="body" sz="half" idx="2"/>
          </p:nvPr>
        </p:nvSpPr>
        <p:spPr>
          <a:xfrm>
            <a:off x="7934369" y="797560"/>
            <a:ext cx="3657600" cy="5374640"/>
          </a:xfrm>
        </p:spPr>
        <p:txBody>
          <a:bodyPr/>
          <a:lstStyle/>
          <a:p>
            <a:r>
              <a:rPr lang="he-IL" dirty="0"/>
              <a:t>אצלנו בחנוכה לא נהוג לתת דמי חנוכה , מדליקים חנוכייה עם שמן, מכינים לביבות ומכינים </a:t>
            </a:r>
            <a:r>
              <a:rPr lang="he-IL" dirty="0" err="1"/>
              <a:t>ספינג</a:t>
            </a:r>
            <a:r>
              <a:rPr lang="he-IL" dirty="0"/>
              <a:t>' שזה מקביל לסופגניות. נהוג לבשל פולים ולבזוק מעליהם כמון ומלח לאכול ,לשתות ולשמוח. </a:t>
            </a:r>
          </a:p>
        </p:txBody>
      </p:sp>
      <p:pic>
        <p:nvPicPr>
          <p:cNvPr id="12" name="מציין מיקום של תמונה 11"/>
          <p:cNvPicPr>
            <a:picLocks noGrp="1" noChangeAspect="1"/>
          </p:cNvPicPr>
          <p:nvPr>
            <p:ph type="pic" idx="1"/>
          </p:nvPr>
        </p:nvPicPr>
        <p:blipFill>
          <a:blip r:embed="rId2">
            <a:extLst>
              <a:ext uri="{28A0092B-C50C-407E-A947-70E740481C1C}">
                <a14:useLocalDpi xmlns:a14="http://schemas.microsoft.com/office/drawing/2010/main" val="0"/>
              </a:ext>
            </a:extLst>
          </a:blip>
          <a:srcRect l="12155" r="12155"/>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08713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71180" y="-396240"/>
            <a:ext cx="3657600" cy="1828800"/>
          </a:xfrm>
        </p:spPr>
        <p:txBody>
          <a:bodyPr/>
          <a:lstStyle/>
          <a:p>
            <a:r>
              <a:rPr lang="he-IL" b="1" u="sng" dirty="0">
                <a:effectLst>
                  <a:outerShdw blurRad="38100" dist="38100" dir="2700000" algn="tl">
                    <a:srgbClr val="000000">
                      <a:alpha val="43137"/>
                    </a:srgbClr>
                  </a:outerShdw>
                </a:effectLst>
              </a:rPr>
              <a:t>ט"ו בשבט</a:t>
            </a:r>
          </a:p>
        </p:txBody>
      </p:sp>
      <p:sp>
        <p:nvSpPr>
          <p:cNvPr id="4" name="מציין מיקום טקסט 3"/>
          <p:cNvSpPr>
            <a:spLocks noGrp="1"/>
          </p:cNvSpPr>
          <p:nvPr>
            <p:ph type="body" sz="half" idx="2"/>
          </p:nvPr>
        </p:nvSpPr>
        <p:spPr>
          <a:xfrm>
            <a:off x="7934369" y="1689100"/>
            <a:ext cx="3657600" cy="4483100"/>
          </a:xfrm>
        </p:spPr>
        <p:txBody>
          <a:bodyPr/>
          <a:lstStyle/>
          <a:p>
            <a:r>
              <a:rPr lang="he-IL" dirty="0"/>
              <a:t>מנהגנו בטו בשבט הוא קולים חיטה, חומוס, גרגירי תירס, גרגירי אניס וגרגרי כוסברה. טוחנים את </a:t>
            </a:r>
            <a:r>
              <a:rPr lang="he-IL" dirty="0" err="1"/>
              <a:t>הכל</a:t>
            </a:r>
            <a:r>
              <a:rPr lang="he-IL" dirty="0"/>
              <a:t> טחינה דקה מאוד, שמים בקערה גדולה, חותכים לתוך הקערה תמרים, תאנים יבשות, אגוזים וצימוקים. מוסיפים מעט סוכר ומערבבים. בערב יושבים סביב וכל אחד בתורו שם אצבע בתוך הקערה וראש המשפחה שופך לו מעט שמן על האצבע ומברך אותו לבריאות, לשגשוג ולבלוב. אוכלים מהתערובת ונהנים. לכל זה קוראים "טקס </a:t>
            </a:r>
            <a:r>
              <a:rPr lang="he-IL" dirty="0" err="1"/>
              <a:t>הבשישה</a:t>
            </a:r>
            <a:r>
              <a:rPr lang="he-IL" dirty="0"/>
              <a:t>".</a:t>
            </a:r>
          </a:p>
        </p:txBody>
      </p:sp>
      <p:pic>
        <p:nvPicPr>
          <p:cNvPr id="8" name="מציין מיקום של תמונה 7"/>
          <p:cNvPicPr>
            <a:picLocks noGrp="1" noChangeAspect="1"/>
          </p:cNvPicPr>
          <p:nvPr>
            <p:ph type="pic" idx="1"/>
          </p:nvPr>
        </p:nvPicPr>
        <p:blipFill>
          <a:blip r:embed="rId2"/>
          <a:srcRect l="422" r="422"/>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47812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934369" y="-1143857"/>
            <a:ext cx="3657600" cy="1828800"/>
          </a:xfrm>
        </p:spPr>
        <p:txBody>
          <a:bodyPr/>
          <a:lstStyle/>
          <a:p>
            <a:r>
              <a:rPr lang="he-IL" b="1" u="sng" dirty="0">
                <a:effectLst>
                  <a:outerShdw blurRad="38100" dist="38100" dir="2700000" algn="tl">
                    <a:srgbClr val="000000">
                      <a:alpha val="43137"/>
                    </a:srgbClr>
                  </a:outerShdw>
                </a:effectLst>
              </a:rPr>
              <a:t>פורים</a:t>
            </a:r>
          </a:p>
        </p:txBody>
      </p:sp>
      <p:sp>
        <p:nvSpPr>
          <p:cNvPr id="4" name="מציין מיקום טקסט 3"/>
          <p:cNvSpPr>
            <a:spLocks noGrp="1"/>
          </p:cNvSpPr>
          <p:nvPr>
            <p:ph type="body" sz="half" idx="2"/>
          </p:nvPr>
        </p:nvSpPr>
        <p:spPr>
          <a:xfrm>
            <a:off x="7934369" y="939800"/>
            <a:ext cx="3657600" cy="5232400"/>
          </a:xfrm>
        </p:spPr>
        <p:txBody>
          <a:bodyPr>
            <a:normAutofit/>
          </a:bodyPr>
          <a:lstStyle/>
          <a:p>
            <a:r>
              <a:rPr lang="he-IL" dirty="0"/>
              <a:t>בפורים הייתי תופרת  לילדיי תחפושות, מכינה עוגיות מיוחדות לפורים ( דבלה, יויו ,</a:t>
            </a:r>
            <a:r>
              <a:rPr lang="he-IL" dirty="0" err="1"/>
              <a:t>מקרוד</a:t>
            </a:r>
            <a:r>
              <a:rPr lang="he-IL" dirty="0"/>
              <a:t>, </a:t>
            </a:r>
            <a:r>
              <a:rPr lang="he-IL" dirty="0" err="1"/>
              <a:t>ספינג</a:t>
            </a:r>
            <a:r>
              <a:rPr lang="he-IL" dirty="0"/>
              <a:t>' ושבקיה) . היינו מכינים צלחות, מוסיפים בקבוק יין קטן ושולחים משלוח מנות. בפורים, אנו נוהגים לתת דמי פורים לילדים ולקנות מתנה, הולכים לבית הכנסת, קוראים את המגילה ומרעישים בכיף.</a:t>
            </a:r>
          </a:p>
        </p:txBody>
      </p:sp>
      <p:pic>
        <p:nvPicPr>
          <p:cNvPr id="8" name="מציין מיקום של תמונה 7"/>
          <p:cNvPicPr>
            <a:picLocks noGrp="1" noChangeAspect="1"/>
          </p:cNvPicPr>
          <p:nvPr>
            <p:ph type="pic" idx="1"/>
          </p:nvPr>
        </p:nvPicPr>
        <p:blipFill>
          <a:blip r:embed="rId2">
            <a:extLst>
              <a:ext uri="{28A0092B-C50C-407E-A947-70E740481C1C}">
                <a14:useLocalDpi xmlns:a14="http://schemas.microsoft.com/office/drawing/2010/main" val="0"/>
              </a:ext>
            </a:extLst>
          </a:blip>
          <a:srcRect t="4883" b="4883"/>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383621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96580" y="276860"/>
            <a:ext cx="3657600" cy="1828800"/>
          </a:xfrm>
        </p:spPr>
        <p:txBody>
          <a:bodyPr/>
          <a:lstStyle/>
          <a:p>
            <a:r>
              <a:rPr lang="he-IL" dirty="0"/>
              <a:t>מי אני?</a:t>
            </a:r>
          </a:p>
        </p:txBody>
      </p:sp>
      <p:sp>
        <p:nvSpPr>
          <p:cNvPr id="4" name="מציין מיקום טקסט 3"/>
          <p:cNvSpPr>
            <a:spLocks noGrp="1"/>
          </p:cNvSpPr>
          <p:nvPr>
            <p:ph type="body" sz="half" idx="2"/>
          </p:nvPr>
        </p:nvSpPr>
        <p:spPr>
          <a:xfrm>
            <a:off x="7302500" y="2362200"/>
            <a:ext cx="4889499" cy="4495800"/>
          </a:xfrm>
        </p:spPr>
        <p:txBody>
          <a:bodyPr/>
          <a:lstStyle/>
          <a:p>
            <a:r>
              <a:rPr lang="he-IL" dirty="0"/>
              <a:t>שמי אתי(אסתר) דגן (טהר) סבתא של נעה לוי. מקור שמי הוא על שמה של הרבנית אסתר שהייתה מאוד אהובה בקהילה. מקור שם משפחתי (טהר) הוא מהמילה טהור. עכשיו שם משפחתי הוא דגן, זה שם מעוברת שמקורו בערבית בוקובזה ופירוש המילה בוקובזה היא דגנים, חיטה, לחם...</a:t>
            </a:r>
          </a:p>
        </p:txBody>
      </p:sp>
      <p:pic>
        <p:nvPicPr>
          <p:cNvPr id="6" name="מציין מיקום של תמונה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8831" r="18831"/>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7770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10880" y="-1272540"/>
            <a:ext cx="3657600" cy="1828800"/>
          </a:xfrm>
        </p:spPr>
        <p:txBody>
          <a:bodyPr/>
          <a:lstStyle/>
          <a:p>
            <a:r>
              <a:rPr lang="he-IL" b="1" u="sng" dirty="0">
                <a:effectLst>
                  <a:outerShdw blurRad="38100" dist="38100" dir="2700000" algn="tl">
                    <a:srgbClr val="000000">
                      <a:alpha val="43137"/>
                    </a:srgbClr>
                  </a:outerShdw>
                </a:effectLst>
              </a:rPr>
              <a:t>פסח</a:t>
            </a:r>
          </a:p>
        </p:txBody>
      </p:sp>
      <p:pic>
        <p:nvPicPr>
          <p:cNvPr id="5" name="מציין מיקום של תמונה 4"/>
          <p:cNvPicPr>
            <a:picLocks noGrp="1" noChangeAspect="1"/>
          </p:cNvPicPr>
          <p:nvPr>
            <p:ph type="pic" idx="1"/>
          </p:nvPr>
        </p:nvPicPr>
        <p:blipFill>
          <a:blip r:embed="rId2"/>
          <a:srcRect t="4055" b="4055"/>
          <a:stretch>
            <a:fillRect/>
          </a:stretch>
        </p:blipFill>
        <p:spPr>
          <a:prstGeom prst="rect">
            <a:avLst/>
          </a:prstGeom>
          <a:ln>
            <a:noFill/>
          </a:ln>
          <a:effectLst>
            <a:softEdge rad="112500"/>
          </a:effectLst>
        </p:spPr>
      </p:pic>
      <p:sp>
        <p:nvSpPr>
          <p:cNvPr id="4" name="מציין מיקום טקסט 3"/>
          <p:cNvSpPr>
            <a:spLocks noGrp="1"/>
          </p:cNvSpPr>
          <p:nvPr>
            <p:ph type="body" sz="half" idx="2"/>
          </p:nvPr>
        </p:nvSpPr>
        <p:spPr>
          <a:xfrm>
            <a:off x="7391400" y="556260"/>
            <a:ext cx="4800600" cy="6301740"/>
          </a:xfrm>
        </p:spPr>
        <p:txBody>
          <a:bodyPr>
            <a:normAutofit/>
          </a:bodyPr>
          <a:lstStyle/>
          <a:p>
            <a:r>
              <a:rPr lang="he-IL" dirty="0"/>
              <a:t>ברגע שנגמר פורים, מתחיל סדר הניקיון לפסח... אני הופכת את הבית, מנקה ספרים, וילונות, ארונות בגדים, אין מקום שאני לא מנקה, כשהבית כולו נקי ומבריק מחמץ, ערב לפני ליל הסדר, עורכים את טקס ביעור חמץ, אני עוטפת 7 חתיכות של לחם קטנות כזית, כל אחת בנייר , מפזרת בפינות הבית , ולאחר מכן ראש המשפחה , כשהנכדים לצדו, אחד אוחז בנר ואחד בנוצה ואחד עם יעה, מסתובבים ומחפשים את כל החמץ שהסתרתי. למחרת בבוקר שורפים את החמץ ומברכים. קערת הפסח אצלנו נקראת שישטו, זו סלסלה ענקית מנצרים, שפורסים לתוכה מפה לבנה, שמים חרוסת, כרפס, מרור, ביצים קשות, מצה שמורה, זרוע של כבש, מכסים במפה לבנה ומניחים באמצע השולחן, כמובן שהמאכלים של פסח הם מיוחדים ואחרים. כולם קוראים את ההגדה, כל אחד בתורו, כשמגיעים לקטע של "אתמול היינו עבדים" הגבר החזק במשפחה מרים את </a:t>
            </a:r>
            <a:r>
              <a:rPr lang="he-IL" dirty="0" err="1"/>
              <a:t>השישטו</a:t>
            </a:r>
            <a:r>
              <a:rPr lang="he-IL" dirty="0"/>
              <a:t>, מסתובב סביב שולחן הסועדים ומניח לכל אחד על ראשו. באמצע הטקס, אחד מהאנשים בסדר יוצא החוצה ומתחפש כאילו הוא אליהו הנביא, לאחר מכן הוא חוזר עם שק על הכתף ומחלק מתנות לילדים.</a:t>
            </a:r>
          </a:p>
        </p:txBody>
      </p:sp>
    </p:spTree>
    <p:extLst>
      <p:ext uri="{BB962C8B-B14F-4D97-AF65-F5344CB8AC3E}">
        <p14:creationId xmlns:p14="http://schemas.microsoft.com/office/powerpoint/2010/main" val="297168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934369" y="-914400"/>
            <a:ext cx="3657600" cy="1828800"/>
          </a:xfrm>
        </p:spPr>
        <p:txBody>
          <a:bodyPr/>
          <a:lstStyle/>
          <a:p>
            <a:r>
              <a:rPr lang="he-IL" b="1" u="sng" dirty="0">
                <a:effectLst>
                  <a:outerShdw blurRad="38100" dist="38100" dir="2700000" algn="tl">
                    <a:srgbClr val="000000">
                      <a:alpha val="43137"/>
                    </a:srgbClr>
                  </a:outerShdw>
                </a:effectLst>
              </a:rPr>
              <a:t>יום העצמאות</a:t>
            </a:r>
          </a:p>
        </p:txBody>
      </p:sp>
      <p:pic>
        <p:nvPicPr>
          <p:cNvPr id="5" name="מציין מיקום של תמונה 4"/>
          <p:cNvPicPr>
            <a:picLocks noGrp="1" noChangeAspect="1"/>
          </p:cNvPicPr>
          <p:nvPr>
            <p:ph type="pic" idx="1"/>
          </p:nvPr>
        </p:nvPicPr>
        <p:blipFill>
          <a:blip r:embed="rId2"/>
          <a:srcRect l="14105" r="14105"/>
          <a:stretch>
            <a:fillRect/>
          </a:stretch>
        </p:blipFill>
        <p:spPr>
          <a:prstGeom prst="rect">
            <a:avLst/>
          </a:prstGeom>
          <a:ln>
            <a:noFill/>
          </a:ln>
          <a:effectLst>
            <a:softEdge rad="112500"/>
          </a:effectLst>
        </p:spPr>
      </p:pic>
      <p:sp>
        <p:nvSpPr>
          <p:cNvPr id="4" name="מציין מיקום טקסט 3"/>
          <p:cNvSpPr>
            <a:spLocks noGrp="1"/>
          </p:cNvSpPr>
          <p:nvPr>
            <p:ph type="body" sz="half" idx="2"/>
          </p:nvPr>
        </p:nvSpPr>
        <p:spPr>
          <a:xfrm>
            <a:off x="7934369" y="1333500"/>
            <a:ext cx="3657600" cy="4838700"/>
          </a:xfrm>
        </p:spPr>
        <p:txBody>
          <a:bodyPr>
            <a:normAutofit/>
          </a:bodyPr>
          <a:lstStyle/>
          <a:p>
            <a:r>
              <a:rPr lang="he-IL" dirty="0"/>
              <a:t>ביום הזיכרון (יום לפני יום העצמאות), גיסי נפל במלחמת ששת הימים ולכן אני מאוד עצובה, לאחר הטקס בבית העלמין, אני חוזרת הביתה ונחה. לקראת הערב אני קמה ומכינה ארוחה חגיגית, פורסת מפה לבנה בסלון עם בקבוק יין וגביעים ומקבלת עם בני משפחתי בשמחה את החג, לשמחתי ילדיי ממשיכים את דרכי.</a:t>
            </a:r>
          </a:p>
        </p:txBody>
      </p:sp>
    </p:spTree>
    <p:extLst>
      <p:ext uri="{BB962C8B-B14F-4D97-AF65-F5344CB8AC3E}">
        <p14:creationId xmlns:p14="http://schemas.microsoft.com/office/powerpoint/2010/main" val="53509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031480" y="-1018540"/>
            <a:ext cx="3657600" cy="1828800"/>
          </a:xfrm>
        </p:spPr>
        <p:txBody>
          <a:bodyPr/>
          <a:lstStyle/>
          <a:p>
            <a:r>
              <a:rPr lang="he-IL" b="1" u="sng" dirty="0">
                <a:effectLst>
                  <a:outerShdw blurRad="38100" dist="38100" dir="2700000" algn="tl">
                    <a:srgbClr val="000000">
                      <a:alpha val="43137"/>
                    </a:srgbClr>
                  </a:outerShdw>
                </a:effectLst>
              </a:rPr>
              <a:t>ל"ג בעומר</a:t>
            </a:r>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t="4883" b="4883"/>
          <a:stretch>
            <a:fillRect/>
          </a:stretch>
        </p:blipFill>
        <p:spPr>
          <a:prstGeom prst="rect">
            <a:avLst/>
          </a:prstGeom>
          <a:ln>
            <a:noFill/>
          </a:ln>
          <a:effectLst>
            <a:softEdge rad="112500"/>
          </a:effectLst>
        </p:spPr>
      </p:pic>
      <p:sp>
        <p:nvSpPr>
          <p:cNvPr id="4" name="מציין מיקום טקסט 3"/>
          <p:cNvSpPr>
            <a:spLocks noGrp="1"/>
          </p:cNvSpPr>
          <p:nvPr>
            <p:ph type="body" sz="half" idx="2"/>
          </p:nvPr>
        </p:nvSpPr>
        <p:spPr>
          <a:xfrm>
            <a:off x="7934369" y="1117600"/>
            <a:ext cx="3657600" cy="5054600"/>
          </a:xfrm>
        </p:spPr>
        <p:txBody>
          <a:bodyPr/>
          <a:lstStyle/>
          <a:p>
            <a:r>
              <a:rPr lang="he-IL" dirty="0"/>
              <a:t>מדליקים מדורה, עושים בשר על האש ונוסעים להר מירון לקברו של הצדיק רבי שמעון בר יוחאי, אם יש ילד בגיל 3 שלא הסתפר מספרים אותו וזה נקרא חלקה.</a:t>
            </a:r>
          </a:p>
          <a:p>
            <a:endParaRPr lang="he-IL" dirty="0"/>
          </a:p>
          <a:p>
            <a:endParaRPr lang="he-IL" dirty="0"/>
          </a:p>
        </p:txBody>
      </p:sp>
    </p:spTree>
    <p:extLst>
      <p:ext uri="{BB962C8B-B14F-4D97-AF65-F5344CB8AC3E}">
        <p14:creationId xmlns:p14="http://schemas.microsoft.com/office/powerpoint/2010/main" val="320299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934369" y="-586740"/>
            <a:ext cx="3657600" cy="1828800"/>
          </a:xfrm>
        </p:spPr>
        <p:txBody>
          <a:bodyPr/>
          <a:lstStyle/>
          <a:p>
            <a:r>
              <a:rPr lang="he-IL" b="1" u="sng" dirty="0">
                <a:effectLst>
                  <a:outerShdw blurRad="38100" dist="38100" dir="2700000" algn="tl">
                    <a:srgbClr val="000000">
                      <a:alpha val="43137"/>
                    </a:srgbClr>
                  </a:outerShdw>
                </a:effectLst>
              </a:rPr>
              <a:t>שבועות</a:t>
            </a:r>
          </a:p>
        </p:txBody>
      </p:sp>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l="13088" r="13088"/>
          <a:stretch>
            <a:fillRect/>
          </a:stretch>
        </p:blipFill>
        <p:spPr>
          <a:xfrm>
            <a:off x="719138" y="685800"/>
            <a:ext cx="6080125" cy="5486400"/>
          </a:xfrm>
          <a:prstGeom prst="rect">
            <a:avLst/>
          </a:prstGeom>
          <a:ln>
            <a:noFill/>
          </a:ln>
          <a:effectLst>
            <a:softEdge rad="112500"/>
          </a:effectLst>
        </p:spPr>
      </p:pic>
      <p:sp>
        <p:nvSpPr>
          <p:cNvPr id="4" name="מציין מיקום טקסט 3"/>
          <p:cNvSpPr>
            <a:spLocks noGrp="1"/>
          </p:cNvSpPr>
          <p:nvPr>
            <p:ph type="body" sz="half" idx="2"/>
          </p:nvPr>
        </p:nvSpPr>
        <p:spPr>
          <a:xfrm>
            <a:off x="7934369" y="1333500"/>
            <a:ext cx="3657600" cy="4838700"/>
          </a:xfrm>
        </p:spPr>
        <p:txBody>
          <a:bodyPr>
            <a:normAutofit/>
          </a:bodyPr>
          <a:lstStyle/>
          <a:p>
            <a:r>
              <a:rPr lang="he-IL" dirty="0"/>
              <a:t>החג האחרון, המהנה, בחג זה אנו נוהגים לקלות עדשים, פולים, זרעי פשתן, גרגרי חומוס וגרעינים. אופים כעכים, נהוג להגיש לאורחים שבאים לבקר. מכינים ארוחת צהריים חגיגית הכוללת קוסקוס, קציצות והמון סלטים. אחרי ארוחת הצהריים, שופכים ממים אחד על השני לזכר שמחת בית השואבה, זה כיף וכולם משתטים. </a:t>
            </a:r>
          </a:p>
        </p:txBody>
      </p:sp>
    </p:spTree>
    <p:extLst>
      <p:ext uri="{BB962C8B-B14F-4D97-AF65-F5344CB8AC3E}">
        <p14:creationId xmlns:p14="http://schemas.microsoft.com/office/powerpoint/2010/main" val="371181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660400"/>
            <a:ext cx="9398000" cy="5201424"/>
          </a:xfrm>
          <a:prstGeom prst="rect">
            <a:avLst/>
          </a:prstGeom>
          <a:noFill/>
        </p:spPr>
        <p:txBody>
          <a:bodyPr wrap="square" rtlCol="1">
            <a:spAutoFit/>
          </a:bodyPr>
          <a:lstStyle/>
          <a:p>
            <a:pPr algn="ctr"/>
            <a:r>
              <a:rPr lang="he-IL" sz="16600" dirty="0"/>
              <a:t>תודה שצפיתם!</a:t>
            </a:r>
          </a:p>
        </p:txBody>
      </p:sp>
    </p:spTree>
    <p:extLst>
      <p:ext uri="{BB962C8B-B14F-4D97-AF65-F5344CB8AC3E}">
        <p14:creationId xmlns:p14="http://schemas.microsoft.com/office/powerpoint/2010/main" val="7607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934369" y="137160"/>
            <a:ext cx="3657600" cy="1828800"/>
          </a:xfrm>
        </p:spPr>
        <p:txBody>
          <a:bodyPr/>
          <a:lstStyle/>
          <a:p>
            <a:r>
              <a:rPr lang="he-IL" dirty="0"/>
              <a:t>משפחתי...</a:t>
            </a:r>
          </a:p>
        </p:txBody>
      </p:sp>
      <p:pic>
        <p:nvPicPr>
          <p:cNvPr id="5" name="מציין מיקום של תמונה 4"/>
          <p:cNvPicPr>
            <a:picLocks noGrp="1" noChangeAspect="1"/>
          </p:cNvPicPr>
          <p:nvPr>
            <p:ph type="pic" idx="1"/>
          </p:nvPr>
        </p:nvPicPr>
        <p:blipFill>
          <a:blip r:embed="rId2"/>
          <a:srcRect l="13127" r="13127"/>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מציין מיקום טקסט 3"/>
          <p:cNvSpPr>
            <a:spLocks noGrp="1"/>
          </p:cNvSpPr>
          <p:nvPr>
            <p:ph type="body" sz="half" idx="2"/>
          </p:nvPr>
        </p:nvSpPr>
        <p:spPr>
          <a:xfrm>
            <a:off x="7378700" y="2146300"/>
            <a:ext cx="4813299" cy="4711700"/>
          </a:xfrm>
        </p:spPr>
        <p:txBody>
          <a:bodyPr/>
          <a:lstStyle/>
          <a:p>
            <a:r>
              <a:rPr lang="he-IL" dirty="0"/>
              <a:t>הורי עלו מתוניס ב 1950 עם ארבעה ילדים קטנים, הקטנה מבניהם בת שנה, המצב היה מאוד קשה בארץ, מכיוון שהוריי עזבו בבהילות עקב הגעתם של הגרמנים לתוניס, עזבו את כל רכושם, והגיעו חסרי כל. שיכנו אותם ואת כל הדודים שהגיעו יחד בשורה של בתים ערביים ברמלה. אחרי שנתיים נולדתי, בת חמישית ואחריי נולדו עוד שניים, בסך </a:t>
            </a:r>
            <a:r>
              <a:rPr lang="he-IL" dirty="0" err="1"/>
              <a:t>הכל</a:t>
            </a:r>
            <a:r>
              <a:rPr lang="he-IL" dirty="0"/>
              <a:t> שבעה ילדים, חמש בנות ושני בנים. עקב המצב הקשה ואבי שהיה חולה ולא </a:t>
            </a:r>
            <a:r>
              <a:rPr lang="he-IL" dirty="0" err="1"/>
              <a:t>יכל</a:t>
            </a:r>
            <a:r>
              <a:rPr lang="he-IL" dirty="0"/>
              <a:t> לפרנס, נאלצו שני אחיי "הגדולים" כביכול, אחד בכיתה ה' ואחת בכיתה ג', לעזוב את הלימודים ולצאת לעבוד בכדי שיהיה אוכל בבית. </a:t>
            </a:r>
          </a:p>
        </p:txBody>
      </p:sp>
    </p:spTree>
    <p:extLst>
      <p:ext uri="{BB962C8B-B14F-4D97-AF65-F5344CB8AC3E}">
        <p14:creationId xmlns:p14="http://schemas.microsoft.com/office/powerpoint/2010/main" val="21571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58480" y="200660"/>
            <a:ext cx="3657600" cy="1828800"/>
          </a:xfrm>
        </p:spPr>
        <p:txBody>
          <a:bodyPr/>
          <a:lstStyle/>
          <a:p>
            <a:r>
              <a:rPr lang="he-IL" dirty="0"/>
              <a:t>חיי...   </a:t>
            </a:r>
          </a:p>
        </p:txBody>
      </p:sp>
      <p:sp>
        <p:nvSpPr>
          <p:cNvPr id="4" name="מציין מיקום טקסט 3"/>
          <p:cNvSpPr>
            <a:spLocks noGrp="1"/>
          </p:cNvSpPr>
          <p:nvPr>
            <p:ph type="body" sz="half" idx="2"/>
          </p:nvPr>
        </p:nvSpPr>
        <p:spPr>
          <a:xfrm>
            <a:off x="7315200" y="2029460"/>
            <a:ext cx="4876799" cy="4828540"/>
          </a:xfrm>
        </p:spPr>
        <p:txBody>
          <a:bodyPr/>
          <a:lstStyle/>
          <a:p>
            <a:r>
              <a:rPr lang="he-IL" dirty="0"/>
              <a:t>נולדתי בישראל בשנת 1952,בתור ילדה הזמנים היו קשים, הייתה תקופת צנע והיינו משפחה מעוטת יכולת. אך הייתה שמחת חיים ואהבה גדולה של אמי. אמי הקפידה לשמור על כל המנהגים והמסורת ארוכת השנים והדורות. בהיותי ילדה, לא חגגו לי ולאחיי ימי הולדת עד שבגרתי והתחלתי לחגוג עם חברותיי. כיום אני חוגגת את יום הולדתי עם משפחתי היקרה, ילדיי ונכדיי בארוחה חגיגית ובמתנות.</a:t>
            </a:r>
          </a:p>
        </p:txBody>
      </p:sp>
      <p:pic>
        <p:nvPicPr>
          <p:cNvPr id="9" name="מציין מיקום של תמונה 8"/>
          <p:cNvPicPr>
            <a:picLocks noGrp="1" noChangeAspect="1"/>
          </p:cNvPicPr>
          <p:nvPr>
            <p:ph type="pic" idx="1"/>
          </p:nvPr>
        </p:nvPicPr>
        <p:blipFill>
          <a:blip r:embed="rId2">
            <a:extLst>
              <a:ext uri="{28A0092B-C50C-407E-A947-70E740481C1C}">
                <a14:useLocalDpi xmlns:a14="http://schemas.microsoft.com/office/drawing/2010/main" val="0"/>
              </a:ext>
            </a:extLst>
          </a:blip>
          <a:srcRect l="16404" r="16404"/>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46397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של תמונה 4"/>
          <p:cNvPicPr>
            <a:picLocks noGrp="1" noChangeAspect="1"/>
          </p:cNvPicPr>
          <p:nvPr>
            <p:ph type="pic" idx="1"/>
          </p:nvPr>
        </p:nvPicPr>
        <p:blipFill>
          <a:blip r:embed="rId2"/>
          <a:srcRect l="18831" r="18831"/>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מציין מיקום טקסט 3"/>
          <p:cNvSpPr>
            <a:spLocks noGrp="1"/>
          </p:cNvSpPr>
          <p:nvPr>
            <p:ph type="body" sz="half" idx="2"/>
          </p:nvPr>
        </p:nvSpPr>
        <p:spPr>
          <a:xfrm>
            <a:off x="7264400" y="2844800"/>
            <a:ext cx="4927599" cy="4013200"/>
          </a:xfrm>
        </p:spPr>
        <p:txBody>
          <a:bodyPr/>
          <a:lstStyle/>
          <a:p>
            <a:r>
              <a:rPr lang="he-IL" dirty="0"/>
              <a:t>בהיותי בת חמש עברתי חוויה מסעירה במיוחד, אבי הלך לאיבוד. יום אחד, אמי ואבי הלכו לעבוד בשדות ופתאום אבי נעלם, לא חזר שבוע הביתה וכבר הודיעו שאין מצב שהוא בחיים. וביום השביעי להעדרו, פתאום, יד פתחה את השער ואבי נכנס, כולו רזה, עייף ותשוש, הוא לא ידע עברית ועד היום אנחנו בתעלומה איך הוא הצליח להגיע הביתה.</a:t>
            </a:r>
          </a:p>
          <a:p>
            <a:r>
              <a:rPr lang="he-IL" dirty="0"/>
              <a:t>ילדותי עברה עליי ברמלה בשכונת הגטו עם בובות מסמרטוטים וכדורים מסמרטוטים .. </a:t>
            </a:r>
          </a:p>
        </p:txBody>
      </p:sp>
      <p:sp>
        <p:nvSpPr>
          <p:cNvPr id="6" name="TextBox 5"/>
          <p:cNvSpPr txBox="1"/>
          <p:nvPr/>
        </p:nvSpPr>
        <p:spPr>
          <a:xfrm>
            <a:off x="7924800" y="482600"/>
            <a:ext cx="3886200" cy="646331"/>
          </a:xfrm>
          <a:prstGeom prst="rect">
            <a:avLst/>
          </a:prstGeom>
          <a:noFill/>
        </p:spPr>
        <p:txBody>
          <a:bodyPr wrap="square" rtlCol="1">
            <a:spAutoFit/>
          </a:bodyPr>
          <a:lstStyle/>
          <a:p>
            <a:pPr algn="r" rtl="1"/>
            <a:r>
              <a:rPr lang="he-IL" sz="3600">
                <a:solidFill>
                  <a:srgbClr val="31312F"/>
                </a:solidFill>
                <a:latin typeface="Tahoma" panose="020B0604030504040204" pitchFamily="34" charset="0"/>
                <a:ea typeface="Tahoma" panose="020B0604030504040204" pitchFamily="34" charset="0"/>
                <a:cs typeface="Tahoma" panose="020B0604030504040204" pitchFamily="34" charset="0"/>
              </a:rPr>
              <a:t>בית...</a:t>
            </a:r>
            <a:endParaRPr lang="he-IL" dirty="0"/>
          </a:p>
        </p:txBody>
      </p:sp>
    </p:spTree>
    <p:extLst>
      <p:ext uri="{BB962C8B-B14F-4D97-AF65-F5344CB8AC3E}">
        <p14:creationId xmlns:p14="http://schemas.microsoft.com/office/powerpoint/2010/main" val="176257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044180" y="0"/>
            <a:ext cx="3657600" cy="1828800"/>
          </a:xfrm>
        </p:spPr>
        <p:txBody>
          <a:bodyPr/>
          <a:lstStyle/>
          <a:p>
            <a:r>
              <a:rPr lang="he-IL" dirty="0"/>
              <a:t>אני, בעלי וילדיי...</a:t>
            </a:r>
          </a:p>
        </p:txBody>
      </p:sp>
      <p:pic>
        <p:nvPicPr>
          <p:cNvPr id="5" name="מציין מיקום של תמונה 4"/>
          <p:cNvPicPr>
            <a:picLocks noGrp="1" noChangeAspect="1"/>
          </p:cNvPicPr>
          <p:nvPr>
            <p:ph type="pic" idx="1"/>
          </p:nvPr>
        </p:nvPicPr>
        <p:blipFill>
          <a:blip r:embed="rId2"/>
          <a:srcRect l="6023" r="6023"/>
          <a:stretch>
            <a:fillRect/>
          </a:stretch>
        </p:blipFill>
        <p:spPr>
          <a:xfrm>
            <a:off x="591820" y="570643"/>
            <a:ext cx="6080760" cy="548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מציין מיקום טקסט 3"/>
          <p:cNvSpPr>
            <a:spLocks noGrp="1"/>
          </p:cNvSpPr>
          <p:nvPr>
            <p:ph type="body" sz="half" idx="2"/>
          </p:nvPr>
        </p:nvSpPr>
        <p:spPr>
          <a:xfrm>
            <a:off x="7543800" y="2044700"/>
            <a:ext cx="4508499" cy="4495800"/>
          </a:xfrm>
        </p:spPr>
        <p:txBody>
          <a:bodyPr/>
          <a:lstStyle/>
          <a:p>
            <a:r>
              <a:rPr lang="he-IL" dirty="0"/>
              <a:t>בהיותי בת 19 משפחתי ומשפחת בעלי (שעדיין לא היה בעלי...)  הכירו והיה בניהם  קשר טוב, "בעלי" נפצע במלחמת ההתשה והלכתי לבקר אותו בבית חולים שהיה קרוב למקום מגוריי וכך התחיל הקשר...                                                                                                            לאחר הנישואים גרנו ברמלה, ילדנו 2 ילדים ועברנו לאילת. לאחר מכן, עברנו לנס ציונה ונולדו לנו עוד 2 ילדים ומאז אנחנו בנס ציונה. </a:t>
            </a:r>
          </a:p>
        </p:txBody>
      </p:sp>
    </p:spTree>
    <p:extLst>
      <p:ext uri="{BB962C8B-B14F-4D97-AF65-F5344CB8AC3E}">
        <p14:creationId xmlns:p14="http://schemas.microsoft.com/office/powerpoint/2010/main" val="2883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934369" y="0"/>
            <a:ext cx="3657600" cy="1828800"/>
          </a:xfrm>
        </p:spPr>
        <p:txBody>
          <a:bodyPr/>
          <a:lstStyle/>
          <a:p>
            <a:r>
              <a:rPr lang="he-IL" dirty="0"/>
              <a:t>נכדיי ומנהגיי...</a:t>
            </a:r>
          </a:p>
        </p:txBody>
      </p:sp>
      <p:pic>
        <p:nvPicPr>
          <p:cNvPr id="5" name="מציין מיקום של תמונה 4"/>
          <p:cNvPicPr>
            <a:picLocks noGrp="1" noChangeAspect="1"/>
          </p:cNvPicPr>
          <p:nvPr>
            <p:ph type="pic" idx="1"/>
          </p:nvPr>
        </p:nvPicPr>
        <p:blipFill>
          <a:blip r:embed="rId2"/>
          <a:srcRect l="8580" r="8580"/>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מציין מיקום טקסט 3"/>
          <p:cNvSpPr>
            <a:spLocks noGrp="1"/>
          </p:cNvSpPr>
          <p:nvPr>
            <p:ph type="body" sz="half" idx="2"/>
          </p:nvPr>
        </p:nvSpPr>
        <p:spPr>
          <a:xfrm>
            <a:off x="7934369" y="2298700"/>
            <a:ext cx="3657600" cy="3873500"/>
          </a:xfrm>
        </p:spPr>
        <p:txBody>
          <a:bodyPr/>
          <a:lstStyle/>
          <a:p>
            <a:r>
              <a:rPr lang="he-IL" dirty="0"/>
              <a:t>כשנכדתי הבכורה נעה נולדה, זה היה רגע משמעותי בחיי. ההתרגשות שבתי יולדת ועוברת את חווית הלידה כמוני הייתה עוצמתית של לידה מחדש.</a:t>
            </a:r>
          </a:p>
          <a:p>
            <a:r>
              <a:rPr lang="he-IL" dirty="0"/>
              <a:t>בהיותי ילדה תחביביי ומשחקיי העיקריים היו קלאס, גומי, ארבע מקלות ועוד...</a:t>
            </a:r>
          </a:p>
          <a:p>
            <a:r>
              <a:rPr lang="he-IL" dirty="0"/>
              <a:t>אני זוכרת מילדותי את כל המנהגים ואת המסורות שכיום אני מקפידה ליישם ולהעביר אותם לילדיי בתקווה שימשיכו את דרכי. </a:t>
            </a:r>
          </a:p>
          <a:p>
            <a:endParaRPr lang="he-IL" dirty="0"/>
          </a:p>
        </p:txBody>
      </p:sp>
    </p:spTree>
    <p:extLst>
      <p:ext uri="{BB962C8B-B14F-4D97-AF65-F5344CB8AC3E}">
        <p14:creationId xmlns:p14="http://schemas.microsoft.com/office/powerpoint/2010/main" val="235545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המנהגים שלי</a:t>
            </a:r>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169609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34680" y="-726440"/>
            <a:ext cx="3657600" cy="1828800"/>
          </a:xfrm>
        </p:spPr>
        <p:txBody>
          <a:bodyPr/>
          <a:lstStyle/>
          <a:p>
            <a:r>
              <a:rPr lang="he-IL" b="1" u="sng" dirty="0">
                <a:effectLst>
                  <a:outerShdw blurRad="38100" dist="38100" dir="2700000" algn="tl">
                    <a:srgbClr val="000000">
                      <a:alpha val="43137"/>
                    </a:srgbClr>
                  </a:outerShdw>
                </a:effectLst>
              </a:rPr>
              <a:t>מנהגי חתונות</a:t>
            </a:r>
          </a:p>
        </p:txBody>
      </p:sp>
      <p:sp>
        <p:nvSpPr>
          <p:cNvPr id="4" name="מציין מיקום טקסט 3"/>
          <p:cNvSpPr>
            <a:spLocks noGrp="1"/>
          </p:cNvSpPr>
          <p:nvPr>
            <p:ph type="body" sz="half" idx="2"/>
          </p:nvPr>
        </p:nvSpPr>
        <p:spPr>
          <a:xfrm>
            <a:off x="8084524" y="1572260"/>
            <a:ext cx="3957911" cy="5069840"/>
          </a:xfrm>
        </p:spPr>
        <p:txBody>
          <a:bodyPr>
            <a:normAutofit/>
          </a:bodyPr>
          <a:lstStyle/>
          <a:p>
            <a:pPr marL="285750" indent="-285750">
              <a:buFont typeface="Wingdings" panose="05000000000000000000" pitchFamily="2" charset="2"/>
              <a:buChar char="v"/>
            </a:pPr>
            <a:r>
              <a:rPr lang="he-IL" dirty="0"/>
              <a:t>היה נהוג שבוע לפני החתונה להתחיל בחגיגות, ועושים חינה. לזה קראנו "התחלה של שמחה" (בערבית- בדו). כל ערב עד החתונה יש שירים, ריקודים ,וערב לפני החתונה , הכלה הולכת בליווי נשים למקווה כדי לטבול, כשהיא חוזרת, היא צריכה להיות לבושה בלבן ואסור לה לראות את החתן עד החתונה.</a:t>
            </a:r>
          </a:p>
          <a:p>
            <a:pPr marL="285750" indent="-285750">
              <a:buFont typeface="Wingdings" panose="05000000000000000000" pitchFamily="2" charset="2"/>
              <a:buChar char="v"/>
            </a:pPr>
            <a:r>
              <a:rPr lang="he-IL" dirty="0"/>
              <a:t>בחינה </a:t>
            </a:r>
            <a:r>
              <a:rPr lang="he-IL" dirty="0" err="1"/>
              <a:t>אמא</a:t>
            </a:r>
            <a:r>
              <a:rPr lang="he-IL" dirty="0"/>
              <a:t> של הכלה מכינה לחם מתוק ומחלקת לחתן ולכלה כדי שיאכלו ויהיו להם חיים מתוקים, משפחת החתן מביאה  סלסלה מנצרים, גדולה, מלאה בתכשיטים, פיג'מות, ומלא דברים יפים לכלה.</a:t>
            </a:r>
          </a:p>
          <a:p>
            <a:endParaRPr lang="he-IL" dirty="0"/>
          </a:p>
        </p:txBody>
      </p:sp>
      <p:pic>
        <p:nvPicPr>
          <p:cNvPr id="7" name="מציין מיקום של תמונה 6"/>
          <p:cNvPicPr>
            <a:picLocks noGrp="1" noChangeAspect="1"/>
          </p:cNvPicPr>
          <p:nvPr>
            <p:ph type="pic" idx="1"/>
          </p:nvPr>
        </p:nvPicPr>
        <p:blipFill>
          <a:blip r:embed="rId2"/>
          <a:srcRect l="13127" r="13127"/>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393336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מצגת עם מעבר הדרגתי מכחול לחום-צהבהב (מסך רחב)</Template>
  <TotalTime>0</TotalTime>
  <Words>1586</Words>
  <Application>Microsoft Office PowerPoint</Application>
  <PresentationFormat>מסך רחב</PresentationFormat>
  <Paragraphs>50</Paragraphs>
  <Slides>24</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24</vt:i4>
      </vt:variant>
    </vt:vector>
  </HeadingPairs>
  <TitlesOfParts>
    <vt:vector size="29" baseType="lpstr">
      <vt:lpstr>Arial</vt:lpstr>
      <vt:lpstr>Franklin Gothic Medium</vt:lpstr>
      <vt:lpstr>Tahoma</vt:lpstr>
      <vt:lpstr>Wingdings</vt:lpstr>
      <vt:lpstr>Blue Tan Gradient 16x9</vt:lpstr>
      <vt:lpstr>טוניס-זה לא רק סנדביץ'...</vt:lpstr>
      <vt:lpstr>מי אני?</vt:lpstr>
      <vt:lpstr>משפחתי...</vt:lpstr>
      <vt:lpstr>חיי...   </vt:lpstr>
      <vt:lpstr>מצגת של PowerPoint‏</vt:lpstr>
      <vt:lpstr>אני, בעלי וילדיי...</vt:lpstr>
      <vt:lpstr>נכדיי ומנהגיי...</vt:lpstr>
      <vt:lpstr>המנהגים שלי</vt:lpstr>
      <vt:lpstr>מנהגי חתונות</vt:lpstr>
      <vt:lpstr>מנהגי לידה</vt:lpstr>
      <vt:lpstr>בר מצווה</vt:lpstr>
      <vt:lpstr>כשצומחת שן ראשונה לתינוק/ת</vt:lpstr>
      <vt:lpstr>ראש השנה</vt:lpstr>
      <vt:lpstr>יום כיפור</vt:lpstr>
      <vt:lpstr>סוכות</vt:lpstr>
      <vt:lpstr>שמחת תורה</vt:lpstr>
      <vt:lpstr>חנוכה</vt:lpstr>
      <vt:lpstr>ט"ו בשבט</vt:lpstr>
      <vt:lpstr>פורים</vt:lpstr>
      <vt:lpstr>פסח</vt:lpstr>
      <vt:lpstr>יום העצמאות</vt:lpstr>
      <vt:lpstr>ל"ג בעומר</vt:lpstr>
      <vt:lpstr>שבועות</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2017-03-12T16:37:06Z</dcterms:created>
  <dcterms:modified xsi:type="dcterms:W3CDTF">2017-03-20T19:48:53Z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