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762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550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963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53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4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41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357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731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944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613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80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9B06-00D7-4B11-A3FC-36AB53D6EAEB}" type="datetimeFigureOut">
              <a:rPr lang="he-IL" smtClean="0"/>
              <a:t>כ"ט/אדר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24D7-BC43-41E2-9394-91A95EF1DF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095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אביב הגיע פסח בא</a:t>
            </a:r>
            <a:r>
              <a:rPr lang="he-IL" sz="4800" dirty="0">
                <a:solidFill>
                  <a:srgbClr val="FF0000"/>
                </a:solidFill>
              </a:rPr>
              <a:t/>
            </a:r>
            <a:br>
              <a:rPr lang="he-IL" sz="4800" dirty="0">
                <a:solidFill>
                  <a:srgbClr val="FF0000"/>
                </a:solidFill>
              </a:rPr>
            </a:br>
            <a:r>
              <a:rPr lang="he-IL" sz="4800" dirty="0" smtClean="0">
                <a:solidFill>
                  <a:srgbClr val="FF0000"/>
                </a:solidFill>
              </a:rPr>
              <a:t>מצגת מאת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10008973" y="2249573"/>
            <a:ext cx="1318054" cy="47779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פרצוף מחייך 4"/>
          <p:cNvSpPr/>
          <p:nvPr/>
        </p:nvSpPr>
        <p:spPr>
          <a:xfrm>
            <a:off x="4639962" y="287938"/>
            <a:ext cx="1581665" cy="1392194"/>
          </a:xfrm>
          <a:prstGeom prst="smileyFace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קוביה 5"/>
          <p:cNvSpPr/>
          <p:nvPr/>
        </p:nvSpPr>
        <p:spPr>
          <a:xfrm>
            <a:off x="996779" y="1680132"/>
            <a:ext cx="1268627" cy="1138881"/>
          </a:xfrm>
          <a:prstGeom prst="cub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סגרת 6"/>
          <p:cNvSpPr/>
          <p:nvPr/>
        </p:nvSpPr>
        <p:spPr>
          <a:xfrm>
            <a:off x="8596184" y="255931"/>
            <a:ext cx="2232454" cy="1548713"/>
          </a:xfrm>
          <a:prstGeom prst="fram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פרצוף מחייך 7"/>
          <p:cNvSpPr/>
          <p:nvPr/>
        </p:nvSpPr>
        <p:spPr>
          <a:xfrm>
            <a:off x="9123406" y="503152"/>
            <a:ext cx="1178010" cy="963826"/>
          </a:xfrm>
          <a:prstGeom prst="smileyFace">
            <a:avLst/>
          </a:prstGeom>
          <a:solidFill>
            <a:srgbClr val="FF0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לב 8"/>
          <p:cNvSpPr/>
          <p:nvPr/>
        </p:nvSpPr>
        <p:spPr>
          <a:xfrm>
            <a:off x="8707395" y="3894459"/>
            <a:ext cx="1392195" cy="1070919"/>
          </a:xfrm>
          <a:prstGeom prst="heart">
            <a:avLst/>
          </a:prstGeom>
          <a:solidFill>
            <a:srgbClr val="FF0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644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985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04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69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119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656107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מסך רחב</PresentationFormat>
  <Paragraphs>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ערכת נושא Office</vt:lpstr>
      <vt:lpstr>אביב הגיע פסח בא מצגת מאת 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אביב הגיע פסח בא מצגת מאת</dc:title>
  <dc:creator>אפרת סלע</dc:creator>
  <cp:lastModifiedBy>אפרת סלע</cp:lastModifiedBy>
  <cp:revision>2</cp:revision>
  <dcterms:created xsi:type="dcterms:W3CDTF">2016-04-08T15:36:15Z</dcterms:created>
  <dcterms:modified xsi:type="dcterms:W3CDTF">2016-04-08T15:39:18Z</dcterms:modified>
</cp:coreProperties>
</file>