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940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7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3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9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32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512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08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90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31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15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178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BAB6-35C8-482D-9CE1-AAA9B9DDE106}" type="datetimeFigureOut">
              <a:rPr lang="he-IL" smtClean="0"/>
              <a:t>י"ז/אדר/תשפ"א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E384-CE4A-483C-8B47-04859A581F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19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47832" y="350576"/>
            <a:ext cx="9144000" cy="2387600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אלבום תמונות של סבתא</a:t>
            </a:r>
            <a:br>
              <a:rPr lang="he-IL" sz="3600" dirty="0" smtClean="0">
                <a:cs typeface="+mn-cs"/>
              </a:rPr>
            </a:br>
            <a:r>
              <a:rPr lang="he-IL" sz="3600" dirty="0">
                <a:cs typeface="+mn-cs"/>
              </a:rPr>
              <a:t>שמחה </a:t>
            </a:r>
            <a:r>
              <a:rPr lang="he-IL" sz="3600" dirty="0" err="1">
                <a:cs typeface="+mn-cs"/>
              </a:rPr>
              <a:t>ארובס</a:t>
            </a:r>
            <a:r>
              <a:rPr lang="he-IL" sz="3600" dirty="0">
                <a:cs typeface="+mn-cs"/>
              </a:rPr>
              <a:t> (</a:t>
            </a:r>
            <a:r>
              <a:rPr lang="he-IL" sz="3600" dirty="0" err="1">
                <a:cs typeface="+mn-cs"/>
              </a:rPr>
              <a:t>גריביאן</a:t>
            </a:r>
            <a:r>
              <a:rPr lang="he-IL" sz="3600" dirty="0" smtClean="0">
                <a:cs typeface="+mn-cs"/>
              </a:rPr>
              <a:t>) והנכד אלון</a:t>
            </a:r>
            <a:endParaRPr lang="he-IL" sz="3600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2936269"/>
            <a:ext cx="9144000" cy="1655762"/>
          </a:xfrm>
        </p:spPr>
        <p:txBody>
          <a:bodyPr/>
          <a:lstStyle/>
          <a:p>
            <a:r>
              <a:rPr lang="he-IL" dirty="0" smtClean="0"/>
              <a:t>תכנית הקשר הרב דורי בהדרכת לילך פרץ  וגילה יחיא </a:t>
            </a:r>
          </a:p>
          <a:p>
            <a:r>
              <a:rPr lang="he-IL" dirty="0"/>
              <a:t> </a:t>
            </a:r>
            <a:r>
              <a:rPr lang="he-IL" dirty="0" smtClean="0"/>
              <a:t>בבית הספר בין ההדרים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5" y="152483"/>
            <a:ext cx="8061960" cy="126796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9" y="3844116"/>
            <a:ext cx="4145769" cy="2791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66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68b4463f-3777-48e2-a521-de94ce0d5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94acb391-bfa1-4a8f-96e7-4320cdceb0c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06ff3f0-06fa-4c80-b5f2-10995a8478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4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82525d4-7d45-4be5-b7ce-b56db6bfc1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5222ff1-342d-4f99-a3ff-1b20501fec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6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a8e5323-4866-4802-97e6-c706a89d4c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8" y="0"/>
            <a:ext cx="916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ccaa0e6-03fd-4c5c-bf06-a8e03331d3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3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6be0ad7d-b4e8-4dbd-9312-e9c7ed5f769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8a7feec8-44af-4626-abd5-b0016f2c28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3fa0d55-0b9a-43b8-8aec-a2a8b839f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d26383b9-e697-4017-9a5c-47eaaa2648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9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9e462c2-cbe0-49aa-9d10-38069aa37d7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42e935d6-523d-4294-ab51-33b7ffc12a9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00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26</Words>
  <Application>Microsoft Office PowerPoint</Application>
  <PresentationFormat>מסך רחב</PresentationFormat>
  <Paragraphs>3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אלבום תמונות של סבתא שמחה ארובס (גריביאן) והנכד אלון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 של סבתא שמחה ארובס (גריביאן) והנכד אלון</dc:title>
  <dc:creator>Tami</dc:creator>
  <cp:lastModifiedBy>Tami</cp:lastModifiedBy>
  <cp:revision>2</cp:revision>
  <dcterms:created xsi:type="dcterms:W3CDTF">2021-03-01T19:18:57Z</dcterms:created>
  <dcterms:modified xsi:type="dcterms:W3CDTF">2021-03-01T19:28:54Z</dcterms:modified>
</cp:coreProperties>
</file>