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003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964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7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423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32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39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48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587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950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144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983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5639-2910-465E-9AEE-D186B49F02C8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B473-BDA5-4041-BE85-75C00420AE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846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הדרך של קמי </a:t>
            </a:r>
            <a:r>
              <a:rPr lang="he-IL" dirty="0" smtClean="0"/>
              <a:t>כהן ממרוקו </a:t>
            </a:r>
            <a:r>
              <a:rPr lang="he-IL" dirty="0"/>
              <a:t>לישראל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אלה בן זקן ומיה </a:t>
            </a:r>
            <a:r>
              <a:rPr lang="he-IL" dirty="0" err="1" smtClean="0"/>
              <a:t>זיפמן</a:t>
            </a:r>
            <a:endParaRPr lang="he-IL" dirty="0" smtClean="0"/>
          </a:p>
          <a:p>
            <a:r>
              <a:rPr lang="he-IL" dirty="0" smtClean="0"/>
              <a:t>מבוא הגליל, איילת השחר</a:t>
            </a:r>
          </a:p>
          <a:p>
            <a:r>
              <a:rPr lang="he-IL" smtClean="0"/>
              <a:t>2020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002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הקשר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0"/>
            <a:ext cx="619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6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b709011b-21e1-4081-9561-11ea0cbb8e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88" y="0"/>
            <a:ext cx="7489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לה וסבתא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7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לה וסבתא-בית התפוצות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לה מיה וסבתא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בית התפוצות-תמונת בית כנסת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9379974" y="1945628"/>
            <a:ext cx="2192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/>
              <a:t>בבית התפוצות</a:t>
            </a:r>
          </a:p>
          <a:p>
            <a:r>
              <a:rPr lang="he-IL" sz="2800" dirty="0"/>
              <a:t>בתצוגת בתי הכנסת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9567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בית התפוצות-תמונת בית כנס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9072" y="973394"/>
            <a:ext cx="19172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בבית התפוצות</a:t>
            </a:r>
          </a:p>
          <a:p>
            <a:r>
              <a:rPr lang="he-IL" sz="2400" dirty="0" smtClean="0"/>
              <a:t>בתצוגת בתי הכנסת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69683021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</Words>
  <Application>Microsoft Office PowerPoint</Application>
  <PresentationFormat>מסך רחב</PresentationFormat>
  <Paragraphs>8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ערכת נושא Office</vt:lpstr>
      <vt:lpstr>הדרך של קמי כהן ממרוקו לישראל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אלבום תמונות</dc:title>
  <dc:creator>Tami</dc:creator>
  <cp:lastModifiedBy>Tami</cp:lastModifiedBy>
  <cp:revision>2</cp:revision>
  <dcterms:created xsi:type="dcterms:W3CDTF">2020-04-20T17:37:35Z</dcterms:created>
  <dcterms:modified xsi:type="dcterms:W3CDTF">2020-04-20T17:42:18Z</dcterms:modified>
</cp:coreProperties>
</file>