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sldIdLst>
    <p:sldId id="263" r:id="rId2"/>
    <p:sldId id="256" r:id="rId3"/>
    <p:sldId id="264" r:id="rId4"/>
    <p:sldId id="258" r:id="rId5"/>
    <p:sldId id="262" r:id="rId6"/>
    <p:sldId id="261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2" d="100"/>
          <a:sy n="72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C0CF-398E-40FF-BFBE-941D358AF3F7}" type="datetimeFigureOut">
              <a:rPr lang="he-IL" smtClean="0"/>
              <a:pPr/>
              <a:t>כ"ד/שבט/תש"פ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DBF-1A86-4C11-B75A-18AB53BF3A8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1619672" y="1600200"/>
            <a:ext cx="6552728" cy="4525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למעבר ל-</a:t>
            </a:r>
          </a:p>
          <a:p>
            <a:pPr algn="ctr">
              <a:buNone/>
            </a:pPr>
            <a:r>
              <a:rPr lang="he-IL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מצגת התבגרות</a:t>
            </a:r>
          </a:p>
          <a:p>
            <a:pPr algn="ctr">
              <a:buNone/>
            </a:pPr>
            <a:r>
              <a:rPr lang="he-I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לחץ/י פעמיים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E:\Temp\20200209_094911.jpg"/>
          <p:cNvPicPr>
            <a:picLocks noChangeAspect="1" noChangeArrowheads="1"/>
          </p:cNvPicPr>
          <p:nvPr/>
        </p:nvPicPr>
        <p:blipFill>
          <a:blip r:embed="rId2" cstate="print"/>
          <a:srcRect l="15710" r="3310" b="251"/>
          <a:stretch>
            <a:fillRect/>
          </a:stretch>
        </p:blipFill>
        <p:spPr bwMode="auto">
          <a:xfrm>
            <a:off x="504056" y="980728"/>
            <a:ext cx="8244408" cy="571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260648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בחופשה מטיילים עם החברים לכיתה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>
                <a:cs typeface="+mn-cs"/>
              </a:rPr>
              <a:t>1967שדרות ירושלים ביפו</a:t>
            </a:r>
            <a:br>
              <a:rPr lang="he-IL" sz="2400" dirty="0">
                <a:cs typeface="+mn-cs"/>
              </a:rPr>
            </a:br>
            <a:r>
              <a:rPr lang="he-IL" sz="2400" dirty="0">
                <a:cs typeface="+mn-cs"/>
              </a:rPr>
              <a:t>הכיתה גויסה לחפור שוחות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E:\Temp\1581871377747170378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759767" cy="5137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E:\Temp\20200209_095058.jpg"/>
          <p:cNvPicPr>
            <a:picLocks noChangeAspect="1" noChangeArrowheads="1"/>
          </p:cNvPicPr>
          <p:nvPr/>
        </p:nvPicPr>
        <p:blipFill>
          <a:blip r:embed="rId2" cstate="print"/>
          <a:srcRect l="12698" t="3675" r="16723" b="2876"/>
          <a:stretch>
            <a:fillRect/>
          </a:stretch>
        </p:blipFill>
        <p:spPr bwMode="auto">
          <a:xfrm>
            <a:off x="0" y="-74229"/>
            <a:ext cx="9144000" cy="68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בילוי בעין גב מספר ימים לפני הגיוס ביום בו נחת האדם לראשונה על הירח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E:\Temp\טבריה.jpg"/>
          <p:cNvPicPr>
            <a:picLocks noChangeAspect="1" noChangeArrowheads="1"/>
          </p:cNvPicPr>
          <p:nvPr/>
        </p:nvPicPr>
        <p:blipFill>
          <a:blip r:embed="rId2" cstate="print"/>
          <a:srcRect l="16071" t="3281" r="11907" b="3600"/>
          <a:stretch>
            <a:fillRect/>
          </a:stretch>
        </p:blipFill>
        <p:spPr bwMode="auto">
          <a:xfrm>
            <a:off x="827584" y="1124744"/>
            <a:ext cx="7524328" cy="547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דוד ואני התגייסנו לצה"ל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E:\Temp\20200209_094943.jpg"/>
          <p:cNvPicPr>
            <a:picLocks noChangeAspect="1" noChangeArrowheads="1"/>
          </p:cNvPicPr>
          <p:nvPr/>
        </p:nvPicPr>
        <p:blipFill>
          <a:blip r:embed="rId2" cstate="print"/>
          <a:srcRect l="6374" r="9758"/>
          <a:stretch>
            <a:fillRect/>
          </a:stretch>
        </p:blipFill>
        <p:spPr bwMode="auto">
          <a:xfrm>
            <a:off x="827584" y="1340768"/>
            <a:ext cx="7486234" cy="502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‫הצגה על המסך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1967שדרות ירושלים ביפו הכיתה גויסה לחפור שוחות </vt:lpstr>
      <vt:lpstr>מצגת של PowerPoint‏</vt:lpstr>
      <vt:lpstr>בילוי בעין גב מספר ימים לפני הגיוס ביום בו נחת האדם לראשונה על הירח</vt:lpstr>
      <vt:lpstr>דוד ואני התגייסנו לצה"ל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DAVID</dc:creator>
  <cp:lastModifiedBy>Ronit</cp:lastModifiedBy>
  <cp:revision>1</cp:revision>
  <dcterms:created xsi:type="dcterms:W3CDTF">2020-02-17T12:32:15Z</dcterms:created>
  <dcterms:modified xsi:type="dcterms:W3CDTF">2020-02-19T16:37:37Z</dcterms:modified>
</cp:coreProperties>
</file>