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114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872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993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828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92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202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939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8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775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347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510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660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5F8A-DA4C-46A9-AAC1-E940971769E1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D58C-4FE3-4E06-B717-E2F2BCD093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341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03" y="692696"/>
            <a:ext cx="3616772" cy="61653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404664"/>
            <a:ext cx="295232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אישור הממונה על נכסי נפקדים</a:t>
            </a:r>
            <a:endParaRPr lang="he-IL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1628800"/>
            <a:ext cx="241697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/>
              <a:t>אהובה פסיה – מסע</a:t>
            </a:r>
          </a:p>
          <a:p>
            <a:r>
              <a:rPr lang="he-IL" sz="2400" dirty="0" smtClean="0"/>
              <a:t>פברואר 2020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36931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cs typeface="+mn-cs"/>
              </a:rPr>
              <a:t>האפודות שאימא סרגה לי</a:t>
            </a:r>
            <a:endParaRPr lang="he-IL" sz="3600" dirty="0"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2039"/>
            <a:ext cx="8229600" cy="4002285"/>
          </a:xfrm>
        </p:spPr>
      </p:pic>
    </p:spTree>
    <p:extLst>
      <p:ext uri="{BB962C8B-B14F-4D97-AF65-F5344CB8AC3E}">
        <p14:creationId xmlns:p14="http://schemas.microsoft.com/office/powerpoint/2010/main" val="10848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000" dirty="0" smtClean="0">
                <a:cs typeface="+mn-cs"/>
              </a:rPr>
              <a:t>פרוטות מנייר</a:t>
            </a:r>
            <a:endParaRPr lang="he-IL" sz="2000" dirty="0"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65" y="1600200"/>
            <a:ext cx="3482869" cy="4525963"/>
          </a:xfrm>
        </p:spPr>
      </p:pic>
    </p:spTree>
    <p:extLst>
      <p:ext uri="{BB962C8B-B14F-4D97-AF65-F5344CB8AC3E}">
        <p14:creationId xmlns:p14="http://schemas.microsoft.com/office/powerpoint/2010/main" val="42007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cs typeface="+mn-cs"/>
              </a:rPr>
              <a:t>יום הולדת 5</a:t>
            </a:r>
            <a:endParaRPr lang="he-IL" sz="3600" dirty="0"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07" y="1600200"/>
            <a:ext cx="3135985" cy="4525963"/>
          </a:xfrm>
        </p:spPr>
      </p:pic>
    </p:spTree>
    <p:extLst>
      <p:ext uri="{BB962C8B-B14F-4D97-AF65-F5344CB8AC3E}">
        <p14:creationId xmlns:p14="http://schemas.microsoft.com/office/powerpoint/2010/main" val="13327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cs typeface="+mn-cs"/>
              </a:rPr>
              <a:t>טיול בתנועה</a:t>
            </a:r>
            <a:endParaRPr lang="he-IL" sz="3600" dirty="0"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174" y="1600200"/>
            <a:ext cx="6299651" cy="4525963"/>
          </a:xfrm>
        </p:spPr>
      </p:pic>
    </p:spTree>
    <p:extLst>
      <p:ext uri="{BB962C8B-B14F-4D97-AF65-F5344CB8AC3E}">
        <p14:creationId xmlns:p14="http://schemas.microsoft.com/office/powerpoint/2010/main" val="359042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cs typeface="+mn-cs"/>
              </a:rPr>
              <a:t>טיול בתנועה</a:t>
            </a:r>
            <a:endParaRPr lang="he-IL" sz="3600" dirty="0"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3888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cs typeface="+mn-cs"/>
              </a:rPr>
              <a:t>אימא ואבא גניה ואברהם קליין</a:t>
            </a:r>
            <a:endParaRPr lang="he-IL" sz="3600" dirty="0"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41152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cs typeface="+mn-cs"/>
              </a:rPr>
              <a:t>הזמנה לחתונת הורי</a:t>
            </a:r>
            <a:endParaRPr lang="he-IL" sz="3600" dirty="0"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41" y="1600200"/>
            <a:ext cx="7141118" cy="4525963"/>
          </a:xfrm>
        </p:spPr>
      </p:pic>
    </p:spTree>
    <p:extLst>
      <p:ext uri="{BB962C8B-B14F-4D97-AF65-F5344CB8AC3E}">
        <p14:creationId xmlns:p14="http://schemas.microsoft.com/office/powerpoint/2010/main" val="34375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cs typeface="+mn-cs"/>
              </a:rPr>
              <a:t>יום הולדת 70</a:t>
            </a:r>
            <a:endParaRPr lang="he-IL" sz="3600" dirty="0"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84" y="1600200"/>
            <a:ext cx="6785631" cy="4525963"/>
          </a:xfrm>
        </p:spPr>
      </p:pic>
    </p:spTree>
    <p:extLst>
      <p:ext uri="{BB962C8B-B14F-4D97-AF65-F5344CB8AC3E}">
        <p14:creationId xmlns:p14="http://schemas.microsoft.com/office/powerpoint/2010/main" val="207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>
                <a:cs typeface="+mn-cs"/>
              </a:rPr>
              <a:t>שבט קליין</a:t>
            </a:r>
            <a:endParaRPr lang="he-IL" sz="3600" dirty="0">
              <a:cs typeface="+mn-cs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24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</Words>
  <Application>Microsoft Office PowerPoint</Application>
  <PresentationFormat>‫הצגה על המסך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מצגת של PowerPoint</vt:lpstr>
      <vt:lpstr>פרוטות מנייר</vt:lpstr>
      <vt:lpstr>יום הולדת 5</vt:lpstr>
      <vt:lpstr>טיול בתנועה</vt:lpstr>
      <vt:lpstr>טיול בתנועה</vt:lpstr>
      <vt:lpstr>אימא ואבא גניה ואברהם קליין</vt:lpstr>
      <vt:lpstr>הזמנה לחתונת הורי</vt:lpstr>
      <vt:lpstr>יום הולדת 70</vt:lpstr>
      <vt:lpstr>שבט קליין</vt:lpstr>
      <vt:lpstr>האפודות שאימא סרגה לי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kesher3</dc:creator>
  <cp:lastModifiedBy>kesher3</cp:lastModifiedBy>
  <cp:revision>3</cp:revision>
  <dcterms:created xsi:type="dcterms:W3CDTF">2020-02-11T05:09:04Z</dcterms:created>
  <dcterms:modified xsi:type="dcterms:W3CDTF">2020-02-11T05:30:13Z</dcterms:modified>
</cp:coreProperties>
</file>