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4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CC05-10B1-4012-AEFB-E15488A58F5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0AFE-6D2C-49B7-BCB2-8FF14371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731" y="3268377"/>
            <a:ext cx="2960077" cy="31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Валентин Муравский 50-е годы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21469" cy="68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28" y="5430471"/>
            <a:ext cx="1720362" cy="275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z-Cyrl-AZ" sz="1600" dirty="0" smtClean="0"/>
              <a:t>Семья Муравских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5" y="0"/>
            <a:ext cx="7660456" cy="53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206" y="6098686"/>
            <a:ext cx="3909647" cy="416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C</a:t>
            </a:r>
            <a:r>
              <a:rPr lang="ru-RU" sz="1600" dirty="0" smtClean="0"/>
              <a:t>отрудники музея на встрече с Муравским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34" y="146293"/>
            <a:ext cx="8595175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08" y="0"/>
            <a:ext cx="4826977" cy="6869400"/>
          </a:xfrm>
        </p:spPr>
      </p:pic>
    </p:spTree>
    <p:extLst>
      <p:ext uri="{BB962C8B-B14F-4D97-AF65-F5344CB8AC3E}">
        <p14:creationId xmlns:p14="http://schemas.microsoft.com/office/powerpoint/2010/main" val="39489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6" y="70338"/>
            <a:ext cx="4776334" cy="6726115"/>
          </a:xfrm>
        </p:spPr>
      </p:pic>
    </p:spTree>
    <p:extLst>
      <p:ext uri="{BB962C8B-B14F-4D97-AF65-F5344CB8AC3E}">
        <p14:creationId xmlns:p14="http://schemas.microsoft.com/office/powerpoint/2010/main" val="413386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מותאם אישית</PresentationFormat>
  <Paragraphs>3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Kiosk</dc:creator>
  <cp:lastModifiedBy>kesher3</cp:lastModifiedBy>
  <cp:revision>3</cp:revision>
  <dcterms:created xsi:type="dcterms:W3CDTF">2019-10-28T13:14:25Z</dcterms:created>
  <dcterms:modified xsi:type="dcterms:W3CDTF">2019-10-30T10:54:13Z</dcterms:modified>
</cp:coreProperties>
</file>