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853" y="5943600"/>
            <a:ext cx="5867400" cy="4572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Мария Владимировна Минкина </a:t>
            </a:r>
            <a:r>
              <a:rPr lang="az-Cyrl-AZ" sz="1600" dirty="0">
                <a:solidFill>
                  <a:schemeClr val="tx1"/>
                </a:solidFill>
              </a:rPr>
              <a:t>узн</a:t>
            </a:r>
            <a:r>
              <a:rPr lang="ru-RU" sz="1600" dirty="0" smtClean="0">
                <a:solidFill>
                  <a:schemeClr val="tx1"/>
                </a:solidFill>
              </a:rPr>
              <a:t>ица </a:t>
            </a:r>
            <a:r>
              <a:rPr lang="ru-RU" sz="1600" dirty="0">
                <a:solidFill>
                  <a:schemeClr val="tx1"/>
                </a:solidFill>
              </a:rPr>
              <a:t>«АЛЖИРа»</a:t>
            </a:r>
            <a:endParaRPr lang="he-IL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tnadev6\Documents\minkina\Мария Владимировна Минкина, узница «АЛЖИРа» СМНҚ-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61" y="381000"/>
            <a:ext cx="3833107" cy="52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nadev6\Documents\minkina\Мария Минкина с детьми. 1947г СМНҚ-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41"/>
            <a:ext cx="4661043" cy="68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614374"/>
            <a:ext cx="28956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Мария Минкина с детьми. 1947г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69463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55626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Cyrl-AZ" sz="1600" dirty="0"/>
              <a:t>Дети </a:t>
            </a:r>
            <a:r>
              <a:rPr lang="az-Cyrl-AZ" sz="1600" dirty="0" smtClean="0"/>
              <a:t>М.</a:t>
            </a:r>
            <a:r>
              <a:rPr lang="en-US" sz="1600" dirty="0" smtClean="0"/>
              <a:t> </a:t>
            </a:r>
            <a:r>
              <a:rPr lang="az-Cyrl-AZ" sz="1600" dirty="0" smtClean="0"/>
              <a:t>Минкиной</a:t>
            </a:r>
            <a:r>
              <a:rPr lang="az-Cyrl-AZ" sz="1600" dirty="0"/>
              <a:t>. 1938г. </a:t>
            </a:r>
            <a:endParaRPr lang="he-IL" sz="1600" dirty="0"/>
          </a:p>
        </p:txBody>
      </p:sp>
      <p:pic>
        <p:nvPicPr>
          <p:cNvPr id="3074" name="Picture 2" descr="C:\Users\mitnadev6\Documents\minkina\Дети М.МИнкиной. 1938г. СМНҚ-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135"/>
            <a:ext cx="8153400" cy="50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0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463" y="2905125"/>
            <a:ext cx="4343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Книга (методическое пособие) </a:t>
            </a:r>
            <a:r>
              <a:rPr lang="en-US" sz="1600" dirty="0" smtClean="0"/>
              <a:t>“</a:t>
            </a:r>
            <a:r>
              <a:rPr lang="ru-RU" sz="1600" dirty="0" smtClean="0"/>
              <a:t>Развитие </a:t>
            </a:r>
            <a:r>
              <a:rPr lang="ru-RU" sz="1600" dirty="0"/>
              <a:t>дошкольника в процессе ознакомления с </a:t>
            </a:r>
            <a:r>
              <a:rPr lang="ru-RU" sz="1600" dirty="0" smtClean="0"/>
              <a:t>окружаещим</a:t>
            </a:r>
            <a:r>
              <a:rPr lang="en-US" sz="1600" dirty="0" smtClean="0"/>
              <a:t>”.</a:t>
            </a:r>
            <a:endParaRPr lang="he-IL" sz="1600" dirty="0"/>
          </a:p>
        </p:txBody>
      </p:sp>
      <p:pic>
        <p:nvPicPr>
          <p:cNvPr id="4098" name="Picture 2" descr="C:\Users\mitnadev6\Documents\minkina\Книга (методическое пособие) «Развитие дошкольника в процессе ознакомления с окружающим». СМНҚ-3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"/>
            <a:ext cx="4691063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8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819400"/>
            <a:ext cx="2362200" cy="74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Cyrl-AZ" sz="1600" dirty="0"/>
              <a:t>Мария </a:t>
            </a:r>
            <a:r>
              <a:rPr lang="az-Cyrl-AZ" sz="1600" dirty="0" smtClean="0"/>
              <a:t>Минкина</a:t>
            </a:r>
            <a:r>
              <a:rPr lang="en-US" sz="1600" dirty="0" smtClean="0"/>
              <a:t> </a:t>
            </a:r>
            <a:r>
              <a:rPr lang="az-Cyrl-AZ" sz="1600" dirty="0" smtClean="0"/>
              <a:t>1980г</a:t>
            </a:r>
            <a:endParaRPr lang="he-IL" sz="1600" dirty="0"/>
          </a:p>
        </p:txBody>
      </p:sp>
      <p:pic>
        <p:nvPicPr>
          <p:cNvPr id="5122" name="Picture 2" descr="C:\Users\mitnadev6\Documents\minkina\Мария Минкина. 1980г СМНҚ-3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0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mitnadev6 mitnadvim</dc:creator>
  <cp:lastModifiedBy>mitnadev6 mitnadvim</cp:lastModifiedBy>
  <cp:revision>2</cp:revision>
  <dcterms:created xsi:type="dcterms:W3CDTF">2006-08-16T00:00:00Z</dcterms:created>
  <dcterms:modified xsi:type="dcterms:W3CDTF">2019-10-22T12:27:23Z</dcterms:modified>
</cp:coreProperties>
</file>