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3426" y="696074"/>
            <a:ext cx="9132870" cy="51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2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New folder (2)\img17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7"/>
          <a:stretch/>
        </p:blipFill>
        <p:spPr bwMode="auto">
          <a:xfrm rot="10800000">
            <a:off x="11987" y="33391"/>
            <a:ext cx="5231422" cy="678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270129"/>
            <a:ext cx="3505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ru-RU" dirty="0"/>
              <a:t>Когда Валю забрали при аресте мамы, ее отправили в детприемник НКВД. Там на составленных в два ряда кроватях уже находились такие же как она дети арестованных. Самой младшей девочке было всего два года.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4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tnadev6\Documents\yulia anzi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281"/>
            <a:ext cx="4800600" cy="68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3232812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z-Cyrl-AZ" dirty="0"/>
              <a:t>План АЛЖИРа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5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5"/>
          <a:stretch/>
        </p:blipFill>
        <p:spPr>
          <a:xfrm>
            <a:off x="160020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2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3"/>
          <a:stretch/>
        </p:blipFill>
        <p:spPr>
          <a:xfrm>
            <a:off x="2133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>
          <a:xfrm>
            <a:off x="914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9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1371600" y="856"/>
            <a:ext cx="5486400" cy="68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tnadev6\Documents\yulia anzis\594128746.647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315200" cy="6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4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tnadev6\Documents\yulia anzis\594125856.27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4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F:\New folder (2)\img1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502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81600" y="2690336"/>
            <a:ext cx="3429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ru-RU" dirty="0"/>
              <a:t>Это рисунок с обложки книги. Девочка – моя бабушка Валя в том возрасте, когда арестовали ее родителей. За занавесом видны бараки лагеря.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703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F:\New folder (2)\img16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/>
        </p:blipFill>
        <p:spPr bwMode="auto">
          <a:xfrm rot="10800000">
            <a:off x="-1" y="0"/>
            <a:ext cx="5943600" cy="6859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1828800"/>
            <a:ext cx="28194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ru-RU" dirty="0"/>
              <a:t>На этом рисунке изображен арест Мариам Лазаревны, вместе с ней забрали и Валю, и Зельду Шлемовну. На стульях сидят понятые – соседи. 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685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mitnadev6 mitnadvim</dc:creator>
  <cp:lastModifiedBy>mitnadev6 mitnadvim</cp:lastModifiedBy>
  <cp:revision>3</cp:revision>
  <dcterms:created xsi:type="dcterms:W3CDTF">2006-08-16T00:00:00Z</dcterms:created>
  <dcterms:modified xsi:type="dcterms:W3CDTF">2019-10-31T12:07:39Z</dcterms:modified>
</cp:coreProperties>
</file>