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8" r:id="rId5"/>
    <p:sldId id="267" r:id="rId6"/>
    <p:sldId id="261" r:id="rId7"/>
    <p:sldId id="262" r:id="rId8"/>
    <p:sldId id="257" r:id="rId9"/>
    <p:sldId id="258" r:id="rId10"/>
    <p:sldId id="263" r:id="rId11"/>
    <p:sldId id="264" r:id="rId12"/>
    <p:sldId id="265" r:id="rId13"/>
    <p:sldId id="260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514601"/>
            <a:ext cx="29718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Зильберберг</a:t>
            </a:r>
            <a:r>
              <a:rPr lang="en-US" sz="1600" dirty="0" smtClean="0"/>
              <a:t> </a:t>
            </a:r>
            <a:r>
              <a:rPr lang="ru-RU" sz="1600" dirty="0" smtClean="0"/>
              <a:t>Софья</a:t>
            </a:r>
            <a:r>
              <a:rPr lang="en-US" sz="1600" dirty="0" smtClean="0"/>
              <a:t> </a:t>
            </a:r>
            <a:r>
              <a:rPr lang="ru-RU" sz="1600" dirty="0" smtClean="0"/>
              <a:t>Александровна </a:t>
            </a:r>
            <a:r>
              <a:rPr lang="ru-RU" sz="1600" dirty="0"/>
              <a:t>(1894-1977) Январь 1921 г. Москва</a:t>
            </a:r>
            <a:r>
              <a:rPr lang="ru-RU" sz="1600" dirty="0" smtClean="0"/>
              <a:t>.</a:t>
            </a:r>
            <a:endParaRPr lang="he-IL" sz="1600" dirty="0"/>
          </a:p>
        </p:txBody>
      </p:sp>
      <p:pic>
        <p:nvPicPr>
          <p:cNvPr id="11266" name="Picture 2" descr="C:\Users\mitnadev6\Documents\zilberberg\Зильберберг Софья Александровна (1894-1977) Январь 1921 г. Москва. СМНҚ-5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6" y="-1"/>
            <a:ext cx="5958155" cy="68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4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tnadev6\Documents\zilberberg\Зильберберг С.А. с персоналом больницы врачами, сестрами, санитарками в Аксу-Аюлы. 50-е годы.  СМНҚ-505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8" y="35102"/>
            <a:ext cx="7934681" cy="58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518" y="5932774"/>
            <a:ext cx="808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Зильберберг С.А. с персоналом больницы врачами, сестрами, санитарками в Аксу-Аюлы. 50-е </a:t>
            </a:r>
            <a:r>
              <a:rPr lang="ru-RU" dirty="0" smtClean="0"/>
              <a:t>годы</a:t>
            </a:r>
            <a:r>
              <a:rPr lang="en-US" dirty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826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tnadev6\Documents\zilberberg\Зильберберг С.А. среди работников  больницы и их детей в  Аксу-Аюлы. 50-е годы. СМНҚ-505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041"/>
            <a:ext cx="7924800" cy="61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Зильберберг С.А. среди работников  больницы и их детей в  Аксу-Аюлы. 50-е годы</a:t>
            </a:r>
            <a:r>
              <a:rPr lang="ru-RU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144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tnadev6\Documents\zilberberg\Зильберберг С.А. среди работников больницы в Аксу-Аюлы. СМНҚ-5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63"/>
            <a:ext cx="8353028" cy="59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2641" y="6207940"/>
            <a:ext cx="6233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Зильберберг С.А. среди работников больницы в Аксу-Аюлы.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291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tnadev6\Documents\zilberberg\Зильберберг С.А. на праздновании 40-летия окончания медицинского факультета Московского Университета, во втором ряду справаЗильберберг С.А. Москва, 1964 г. СМНҚ-5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7" y="140102"/>
            <a:ext cx="8389883" cy="56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818652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Зильберберг С.А. на праздновании 40-летия окончания медицинского факультета Московского Университета, во втором ряду </a:t>
            </a:r>
            <a:r>
              <a:rPr lang="ru-RU" dirty="0" smtClean="0"/>
              <a:t>справа</a:t>
            </a:r>
            <a:r>
              <a:rPr lang="en-US" dirty="0" smtClean="0"/>
              <a:t> </a:t>
            </a:r>
            <a:r>
              <a:rPr lang="ru-RU" dirty="0" smtClean="0"/>
              <a:t>Зильберберг </a:t>
            </a:r>
            <a:r>
              <a:rPr lang="ru-RU" dirty="0"/>
              <a:t>С.А. Москва, 1964 г</a:t>
            </a:r>
            <a:r>
              <a:rPr lang="ru-RU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284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itnadev6\Documents\zilberberg\Зильберберг С.А. 1972 г. СМНҚ-5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4953000" y="3124200"/>
            <a:ext cx="25908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Зильберберг С.А. 1972 г</a:t>
            </a:r>
            <a:r>
              <a:rPr lang="ru-RU" sz="1600" dirty="0" smtClean="0"/>
              <a:t>.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16317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3048000"/>
            <a:ext cx="38100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Зильберберг С.А. в возрасте 78-ми </a:t>
            </a:r>
            <a:r>
              <a:rPr lang="ru-RU" sz="1600" dirty="0" smtClean="0"/>
              <a:t>лет</a:t>
            </a:r>
            <a:r>
              <a:rPr lang="en-US" sz="1600" dirty="0" smtClean="0"/>
              <a:t>.</a:t>
            </a:r>
            <a:endParaRPr lang="he-IL" sz="1600" dirty="0"/>
          </a:p>
        </p:txBody>
      </p:sp>
      <p:pic>
        <p:nvPicPr>
          <p:cNvPr id="15362" name="Picture 2" descr="C:\Users\mitnadev6\Documents\zilberberg\Зильберберг С.А. в возрасте 78-ми лет.  СМНҚ-5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2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5334000" y="3204851"/>
            <a:ext cx="29718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Cyrl-AZ" sz="1600" dirty="0"/>
              <a:t>Справки о прекращения </a:t>
            </a:r>
            <a:r>
              <a:rPr lang="az-Cyrl-AZ" sz="1600" dirty="0" smtClean="0"/>
              <a:t>дел</a:t>
            </a:r>
            <a:r>
              <a:rPr lang="en-US" sz="1600" dirty="0" smtClean="0"/>
              <a:t>.</a:t>
            </a:r>
            <a:endParaRPr lang="he-IL" sz="1600" dirty="0"/>
          </a:p>
        </p:txBody>
      </p:sp>
      <p:pic>
        <p:nvPicPr>
          <p:cNvPr id="17410" name="Picture 2" descr="C:\Users\mitnadev6\Documents\zilberberg\Spravki prekrashenii 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2" y="-1"/>
            <a:ext cx="4886218" cy="679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9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3143151"/>
            <a:ext cx="2362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Cyrl-AZ" sz="1600" dirty="0"/>
              <a:t>Справки </a:t>
            </a:r>
            <a:r>
              <a:rPr lang="az-Cyrl-AZ" sz="1600" dirty="0" smtClean="0"/>
              <a:t> реабилитации</a:t>
            </a:r>
            <a:r>
              <a:rPr lang="en-US" sz="1600" dirty="0"/>
              <a:t>.</a:t>
            </a:r>
            <a:endParaRPr lang="he-IL" sz="1600" dirty="0"/>
          </a:p>
        </p:txBody>
      </p:sp>
      <p:pic>
        <p:nvPicPr>
          <p:cNvPr id="18434" name="Picture 2" descr="C:\Users\mitnadev6\Documents\zilberberg\Spravki reabilitat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3699"/>
            <a:ext cx="4800600" cy="68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2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971800"/>
            <a:ext cx="2819400" cy="6096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Зильберберг С.А. 30 - е годы.</a:t>
            </a:r>
            <a:endParaRPr lang="he-IL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itnadev6\Documents\zilberberg\Зильберберг С.А. 30 - е годы. СМНҚ-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" y="445"/>
            <a:ext cx="5053013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0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831224"/>
            <a:ext cx="335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Cyrl-AZ" sz="1600" dirty="0"/>
              <a:t>Зильберберг, Караганда. </a:t>
            </a:r>
            <a:r>
              <a:rPr lang="az-Cyrl-AZ" sz="1600" dirty="0" smtClean="0"/>
              <a:t>50-е годы</a:t>
            </a:r>
            <a:r>
              <a:rPr lang="az-Cyrl-AZ" sz="1600" dirty="0"/>
              <a:t>.</a:t>
            </a:r>
            <a:endParaRPr lang="he-IL" sz="1600" dirty="0"/>
          </a:p>
        </p:txBody>
      </p:sp>
      <p:pic>
        <p:nvPicPr>
          <p:cNvPr id="4098" name="Picture 2" descr="C:\Users\mitnadev6\Documents\zilberberg\Зильберберг С.А. в ссылке. Караганда. 50-е годы. СМНҚ-504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23648"/>
            <a:ext cx="5127268" cy="68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itnadev6\Documents\zilberberg\Харин Соломон Михайлович – муж Зильберберг С.А. СМНҚ-5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1"/>
            <a:ext cx="5149065" cy="68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9065" y="3100868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Харин Соломон Михайлович – муж Зильберберг С.А</a:t>
            </a:r>
            <a:r>
              <a:rPr lang="ru-RU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313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tnadev6\Documents\zilberberg\Харин С.М. со старшей дочерью Еленой. Москва. 1936 г. СМНҚ-5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5" y="12494"/>
            <a:ext cx="5149924" cy="68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3123115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Харин С.М. со старшей дочерью Еленой. Москва. 1936 г.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317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tnadev6\Documents\zilberberg\Зильберберг С.А. с дочерьми Маей и Еленой (первая встреча после 9-ти лет разлуки). Лагерь «Жарык». Июль. 1946 г. СМНҚ-5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2" y="78583"/>
            <a:ext cx="8072269" cy="60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367" y="6123864"/>
            <a:ext cx="7922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Зильберберг С.А. с дочерьми Маей и Еленой (первая встреча после 9-ти лет разлуки). Лагерь «Жарык». Июль. 1946 г.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884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tnadev6\Documents\zilberberg\Зильберберг С.А. с дочерьми Маей и Еленой, зятьями Исей Шейниным и Йосифом Индурским. п.Правдинск, Горьковской обл. 50-е годы. СМНҚ-505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5"/>
            <a:ext cx="7962900" cy="59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978969"/>
            <a:ext cx="7962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Зильберберг С.А. с дочерьми Маей и Еленой, зятьями Исей Шейниным и Йосифом Индурским. п.Правдинск, Горьковской обл. 50-е годы</a:t>
            </a:r>
            <a:r>
              <a:rPr lang="ru-RU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668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tnadev6\Documents\zilberberg\Врачи Карлага (слева в первом ряду ЗильбербергС.А.). 40 - е годы. СМНҚ-5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87"/>
            <a:ext cx="8042954" cy="64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4333" y="6482995"/>
            <a:ext cx="6856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Врачи Карлага (слева в первом </a:t>
            </a:r>
            <a:r>
              <a:rPr lang="az-Cyrl-AZ" dirty="0" smtClean="0"/>
              <a:t>ряду</a:t>
            </a:r>
            <a:r>
              <a:rPr lang="en-US" dirty="0" smtClean="0"/>
              <a:t> </a:t>
            </a:r>
            <a:r>
              <a:rPr lang="ru-RU" dirty="0"/>
              <a:t>Зильберберг </a:t>
            </a:r>
            <a:r>
              <a:rPr lang="ru-RU" dirty="0" smtClean="0"/>
              <a:t>С.А.). </a:t>
            </a:r>
            <a:r>
              <a:rPr lang="ru-RU" dirty="0"/>
              <a:t>40 - е годы.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661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itnadev6\Documents\zilberberg\Зильберберг С.А. в окружении молодых врачей и работников  больницы в  Аксу-Аюлы. 50-е годы. СМНҚ-5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810048" cy="61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021" y="6110321"/>
            <a:ext cx="8280805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Зильберберг С.А. в окружении молодых врачей и работников больницы в Аксу-Аюлы</a:t>
            </a:r>
            <a:r>
              <a:rPr lang="ru-RU" sz="1600" dirty="0" smtClean="0"/>
              <a:t>. </a:t>
            </a:r>
            <a:r>
              <a:rPr lang="ru-RU" sz="1600" dirty="0"/>
              <a:t>50-е годы.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03736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213</Words>
  <Application>Microsoft Office PowerPoint</Application>
  <PresentationFormat>‫הצגה על המסך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mitnadev6 mitnadvim</dc:creator>
  <cp:lastModifiedBy>kesher3</cp:lastModifiedBy>
  <cp:revision>9</cp:revision>
  <dcterms:created xsi:type="dcterms:W3CDTF">2006-08-16T00:00:00Z</dcterms:created>
  <dcterms:modified xsi:type="dcterms:W3CDTF">2019-10-28T12:23:34Z</dcterms:modified>
</cp:coreProperties>
</file>