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sldIdLst>
    <p:sldId id="256" r:id="rId2"/>
    <p:sldId id="257" r:id="rId3"/>
    <p:sldId id="258" r:id="rId4"/>
    <p:sldId id="259" r:id="rId5"/>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7" d="100"/>
          <a:sy n="87" d="100"/>
        </p:scale>
        <p:origin x="1494" y="12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23" name="מלבן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מלבן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מלבן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מלבן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מלבן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מלבן מעוגל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מלבן מעוגל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מלבן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מלבן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מלבן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מלבן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כותרת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he-IL"/>
              <a:t>לחץ כדי לערוך סגנון כותרת של תבנית בסיס</a:t>
            </a:r>
            <a:endParaRPr kumimoji="0" lang="en-US"/>
          </a:p>
        </p:txBody>
      </p:sp>
      <p:sp>
        <p:nvSpPr>
          <p:cNvPr id="9" name="כותרת משנה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e-IL"/>
              <a:t>לחץ כדי לערוך סגנון כותרת משנה של תבנית בסיס</a:t>
            </a:r>
            <a:endParaRPr kumimoji="0" lang="en-US"/>
          </a:p>
        </p:txBody>
      </p:sp>
      <p:sp>
        <p:nvSpPr>
          <p:cNvPr id="28" name="מציין מיקום של תאריך 27"/>
          <p:cNvSpPr>
            <a:spLocks noGrp="1"/>
          </p:cNvSpPr>
          <p:nvPr>
            <p:ph type="dt" sz="half" idx="10"/>
          </p:nvPr>
        </p:nvSpPr>
        <p:spPr>
          <a:xfrm>
            <a:off x="6705600" y="4206240"/>
            <a:ext cx="960120" cy="457200"/>
          </a:xfrm>
        </p:spPr>
        <p:txBody>
          <a:bodyPr/>
          <a:lstStyle/>
          <a:p>
            <a:fld id="{7DBCD4DC-8537-4AD5-99EB-CEB04FB61CCC}" type="datetimeFigureOut">
              <a:rPr lang="he-IL" smtClean="0"/>
              <a:t>כ"א/אדר ב/תשע"ט</a:t>
            </a:fld>
            <a:endParaRPr lang="he-IL" dirty="0"/>
          </a:p>
        </p:txBody>
      </p:sp>
      <p:sp>
        <p:nvSpPr>
          <p:cNvPr id="17" name="מציין מיקום של כותרת תחתונה 16"/>
          <p:cNvSpPr>
            <a:spLocks noGrp="1"/>
          </p:cNvSpPr>
          <p:nvPr>
            <p:ph type="ftr" sz="quarter" idx="11"/>
          </p:nvPr>
        </p:nvSpPr>
        <p:spPr>
          <a:xfrm>
            <a:off x="5410200" y="4205288"/>
            <a:ext cx="1295400" cy="457200"/>
          </a:xfrm>
        </p:spPr>
        <p:txBody>
          <a:bodyPr/>
          <a:lstStyle/>
          <a:p>
            <a:endParaRPr lang="he-IL" dirty="0"/>
          </a:p>
        </p:txBody>
      </p:sp>
      <p:sp>
        <p:nvSpPr>
          <p:cNvPr id="29" name="מציין מיקום של מספר שקופית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3402660C-3949-4067-9338-87C969380FF8}" type="slidenum">
              <a:rPr lang="he-IL" smtClean="0"/>
              <a:t>‹#›</a:t>
            </a:fld>
            <a:endParaRPr lang="he-I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p:txBody>
          <a:bodyPr vert="eaVert"/>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4" name="מציין מיקום של תאריך 3"/>
          <p:cNvSpPr>
            <a:spLocks noGrp="1"/>
          </p:cNvSpPr>
          <p:nvPr>
            <p:ph type="dt" sz="half" idx="10"/>
          </p:nvPr>
        </p:nvSpPr>
        <p:spPr/>
        <p:txBody>
          <a:bodyPr/>
          <a:lstStyle/>
          <a:p>
            <a:fld id="{7DBCD4DC-8537-4AD5-99EB-CEB04FB61CCC}" type="datetimeFigureOut">
              <a:rPr lang="he-IL" smtClean="0"/>
              <a:t>כ"א/אדר ב/תשע"ט</a:t>
            </a:fld>
            <a:endParaRPr lang="he-IL" dirty="0"/>
          </a:p>
        </p:txBody>
      </p:sp>
      <p:sp>
        <p:nvSpPr>
          <p:cNvPr id="5" name="מציין מיקום של כותרת תחתונה 4"/>
          <p:cNvSpPr>
            <a:spLocks noGrp="1"/>
          </p:cNvSpPr>
          <p:nvPr>
            <p:ph type="ftr" sz="quarter" idx="11"/>
          </p:nvPr>
        </p:nvSpPr>
        <p:spPr/>
        <p:txBody>
          <a:bodyPr/>
          <a:lstStyle/>
          <a:p>
            <a:endParaRPr lang="he-IL" dirty="0"/>
          </a:p>
        </p:txBody>
      </p:sp>
      <p:sp>
        <p:nvSpPr>
          <p:cNvPr id="6" name="מציין מיקום של מספר שקופית 5"/>
          <p:cNvSpPr>
            <a:spLocks noGrp="1"/>
          </p:cNvSpPr>
          <p:nvPr>
            <p:ph type="sldNum" sz="quarter" idx="12"/>
          </p:nvPr>
        </p:nvSpPr>
        <p:spPr/>
        <p:txBody>
          <a:bodyPr/>
          <a:lstStyle/>
          <a:p>
            <a:fld id="{3402660C-3949-4067-9338-87C969380FF8}" type="slidenum">
              <a:rPr lang="he-IL" smtClean="0"/>
              <a:t>‹#›</a:t>
            </a:fld>
            <a:endParaRPr lang="he-I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781800" y="1143000"/>
            <a:ext cx="1905000" cy="5486400"/>
          </a:xfrm>
        </p:spPr>
        <p:txBody>
          <a:bodyPr vert="eaVert"/>
          <a:lstStyle/>
          <a:p>
            <a:r>
              <a:rPr kumimoji="0" lang="he-IL"/>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457200" y="1143000"/>
            <a:ext cx="6248400" cy="5486400"/>
          </a:xfrm>
        </p:spPr>
        <p:txBody>
          <a:bodyPr vert="eaVert"/>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4" name="מציין מיקום של תאריך 3"/>
          <p:cNvSpPr>
            <a:spLocks noGrp="1"/>
          </p:cNvSpPr>
          <p:nvPr>
            <p:ph type="dt" sz="half" idx="10"/>
          </p:nvPr>
        </p:nvSpPr>
        <p:spPr/>
        <p:txBody>
          <a:bodyPr/>
          <a:lstStyle/>
          <a:p>
            <a:fld id="{7DBCD4DC-8537-4AD5-99EB-CEB04FB61CCC}" type="datetimeFigureOut">
              <a:rPr lang="he-IL" smtClean="0"/>
              <a:t>כ"א/אדר ב/תשע"ט</a:t>
            </a:fld>
            <a:endParaRPr lang="he-IL" dirty="0"/>
          </a:p>
        </p:txBody>
      </p:sp>
      <p:sp>
        <p:nvSpPr>
          <p:cNvPr id="5" name="מציין מיקום של כותרת תחתונה 4"/>
          <p:cNvSpPr>
            <a:spLocks noGrp="1"/>
          </p:cNvSpPr>
          <p:nvPr>
            <p:ph type="ftr" sz="quarter" idx="11"/>
          </p:nvPr>
        </p:nvSpPr>
        <p:spPr/>
        <p:txBody>
          <a:bodyPr/>
          <a:lstStyle/>
          <a:p>
            <a:endParaRPr lang="he-IL" dirty="0"/>
          </a:p>
        </p:txBody>
      </p:sp>
      <p:sp>
        <p:nvSpPr>
          <p:cNvPr id="6" name="מציין מיקום של מספר שקופית 5"/>
          <p:cNvSpPr>
            <a:spLocks noGrp="1"/>
          </p:cNvSpPr>
          <p:nvPr>
            <p:ph type="sldNum" sz="quarter" idx="12"/>
          </p:nvPr>
        </p:nvSpPr>
        <p:spPr/>
        <p:txBody>
          <a:bodyPr/>
          <a:lstStyle/>
          <a:p>
            <a:fld id="{3402660C-3949-4067-9338-87C969380FF8}" type="slidenum">
              <a:rPr lang="he-IL" smtClean="0"/>
              <a:t>‹#›</a:t>
            </a:fld>
            <a:endParaRPr lang="he-I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3" name="מציין מיקום תוכן 2"/>
          <p:cNvSpPr>
            <a:spLocks noGrp="1"/>
          </p:cNvSpPr>
          <p:nvPr>
            <p:ph idx="1"/>
          </p:nvPr>
        </p:nvSpPr>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4" name="מציין מיקום של תאריך 3"/>
          <p:cNvSpPr>
            <a:spLocks noGrp="1"/>
          </p:cNvSpPr>
          <p:nvPr>
            <p:ph type="dt" sz="half" idx="10"/>
          </p:nvPr>
        </p:nvSpPr>
        <p:spPr/>
        <p:txBody>
          <a:bodyPr/>
          <a:lstStyle/>
          <a:p>
            <a:fld id="{7DBCD4DC-8537-4AD5-99EB-CEB04FB61CCC}" type="datetimeFigureOut">
              <a:rPr lang="he-IL" smtClean="0"/>
              <a:t>כ"א/אדר ב/תשע"ט</a:t>
            </a:fld>
            <a:endParaRPr lang="he-IL" dirty="0"/>
          </a:p>
        </p:txBody>
      </p:sp>
      <p:sp>
        <p:nvSpPr>
          <p:cNvPr id="5" name="מציין מיקום של כותרת תחתונה 4"/>
          <p:cNvSpPr>
            <a:spLocks noGrp="1"/>
          </p:cNvSpPr>
          <p:nvPr>
            <p:ph type="ftr" sz="quarter" idx="11"/>
          </p:nvPr>
        </p:nvSpPr>
        <p:spPr/>
        <p:txBody>
          <a:bodyPr/>
          <a:lstStyle/>
          <a:p>
            <a:endParaRPr lang="he-IL" dirty="0"/>
          </a:p>
        </p:txBody>
      </p:sp>
      <p:sp>
        <p:nvSpPr>
          <p:cNvPr id="6" name="מציין מיקום של מספר שקופית 5"/>
          <p:cNvSpPr>
            <a:spLocks noGrp="1"/>
          </p:cNvSpPr>
          <p:nvPr>
            <p:ph type="sldNum" sz="quarter" idx="12"/>
          </p:nvPr>
        </p:nvSpPr>
        <p:spPr/>
        <p:txBody>
          <a:bodyPr/>
          <a:lstStyle/>
          <a:p>
            <a:fld id="{3402660C-3949-4067-9338-87C969380FF8}" type="slidenum">
              <a:rPr lang="he-IL" smtClean="0"/>
              <a:t>‹#›</a:t>
            </a:fld>
            <a:endParaRPr lang="he-I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he-IL"/>
              <a:t>לחץ כדי לערוך סגנון כותרת של תבנית בסיס</a:t>
            </a:r>
            <a:endParaRPr kumimoji="0" lang="en-US"/>
          </a:p>
        </p:txBody>
      </p:sp>
      <p:sp>
        <p:nvSpPr>
          <p:cNvPr id="3" name="מציין מיקום טקסט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7DBCD4DC-8537-4AD5-99EB-CEB04FB61CCC}" type="datetimeFigureOut">
              <a:rPr lang="he-IL" smtClean="0"/>
              <a:t>כ"א/אדר ב/תשע"ט</a:t>
            </a:fld>
            <a:endParaRPr lang="he-IL" dirty="0"/>
          </a:p>
        </p:txBody>
      </p:sp>
      <p:sp>
        <p:nvSpPr>
          <p:cNvPr id="5" name="מציין מיקום של כותרת תחתונה 4"/>
          <p:cNvSpPr>
            <a:spLocks noGrp="1"/>
          </p:cNvSpPr>
          <p:nvPr>
            <p:ph type="ftr" sz="quarter" idx="11"/>
          </p:nvPr>
        </p:nvSpPr>
        <p:spPr/>
        <p:txBody>
          <a:bodyPr/>
          <a:lstStyle/>
          <a:p>
            <a:endParaRPr lang="he-IL" dirty="0"/>
          </a:p>
        </p:txBody>
      </p:sp>
      <p:sp>
        <p:nvSpPr>
          <p:cNvPr id="6" name="מציין מיקום של מספר שקופית 5"/>
          <p:cNvSpPr>
            <a:spLocks noGrp="1"/>
          </p:cNvSpPr>
          <p:nvPr>
            <p:ph type="sldNum" sz="quarter" idx="12"/>
          </p:nvPr>
        </p:nvSpPr>
        <p:spPr/>
        <p:txBody>
          <a:bodyPr/>
          <a:lstStyle/>
          <a:p>
            <a:fld id="{3402660C-3949-4067-9338-87C969380FF8}" type="slidenum">
              <a:rPr lang="he-IL" smtClean="0"/>
              <a:t>‹#›</a:t>
            </a:fld>
            <a:endParaRPr lang="he-I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3" name="מציין מיקום תוכן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4" name="מציין מיקום תוכן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5" name="מציין מיקום של תאריך 4"/>
          <p:cNvSpPr>
            <a:spLocks noGrp="1"/>
          </p:cNvSpPr>
          <p:nvPr>
            <p:ph type="dt" sz="half" idx="10"/>
          </p:nvPr>
        </p:nvSpPr>
        <p:spPr/>
        <p:txBody>
          <a:bodyPr/>
          <a:lstStyle/>
          <a:p>
            <a:fld id="{7DBCD4DC-8537-4AD5-99EB-CEB04FB61CCC}" type="datetimeFigureOut">
              <a:rPr lang="he-IL" smtClean="0"/>
              <a:t>כ"א/אדר ב/תשע"ט</a:t>
            </a:fld>
            <a:endParaRPr lang="he-IL" dirty="0"/>
          </a:p>
        </p:txBody>
      </p:sp>
      <p:sp>
        <p:nvSpPr>
          <p:cNvPr id="6" name="מציין מיקום של כותרת תחתונה 5"/>
          <p:cNvSpPr>
            <a:spLocks noGrp="1"/>
          </p:cNvSpPr>
          <p:nvPr>
            <p:ph type="ftr" sz="quarter" idx="11"/>
          </p:nvPr>
        </p:nvSpPr>
        <p:spPr/>
        <p:txBody>
          <a:bodyPr/>
          <a:lstStyle/>
          <a:p>
            <a:endParaRPr lang="he-IL" dirty="0"/>
          </a:p>
        </p:txBody>
      </p:sp>
      <p:sp>
        <p:nvSpPr>
          <p:cNvPr id="7" name="מציין מיקום של מספר שקופית 6"/>
          <p:cNvSpPr>
            <a:spLocks noGrp="1"/>
          </p:cNvSpPr>
          <p:nvPr>
            <p:ph type="sldNum" sz="quarter" idx="12"/>
          </p:nvPr>
        </p:nvSpPr>
        <p:spPr/>
        <p:txBody>
          <a:bodyPr/>
          <a:lstStyle/>
          <a:p>
            <a:fld id="{3402660C-3949-4067-9338-87C969380FF8}" type="slidenum">
              <a:rPr lang="he-IL" smtClean="0"/>
              <a:t>‹#›</a:t>
            </a:fld>
            <a:endParaRPr lang="he-I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381000" y="1143000"/>
            <a:ext cx="8382000" cy="1069848"/>
          </a:xfrm>
        </p:spPr>
        <p:txBody>
          <a:bodyPr anchor="ctr"/>
          <a:lstStyle>
            <a:lvl1pPr>
              <a:defRPr sz="4000" b="0" i="0" cap="none" baseline="0"/>
            </a:lvl1pPr>
          </a:lstStyle>
          <a:p>
            <a:r>
              <a:rPr kumimoji="0" lang="he-IL"/>
              <a:t>לחץ כדי לערוך סגנון כותרת של תבנית בסיס</a:t>
            </a:r>
            <a:endParaRPr kumimoji="0" lang="en-US"/>
          </a:p>
        </p:txBody>
      </p:sp>
      <p:sp>
        <p:nvSpPr>
          <p:cNvPr id="3" name="מציין מיקום טקסט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e-IL"/>
              <a:t>לחץ כדי לערוך סגנונות טקסט של תבנית בסיס</a:t>
            </a:r>
          </a:p>
        </p:txBody>
      </p:sp>
      <p:sp>
        <p:nvSpPr>
          <p:cNvPr id="4" name="מציין מיקום טקסט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e-IL"/>
              <a:t>לחץ כדי לערוך סגנונות טקסט של תבנית בסיס</a:t>
            </a:r>
          </a:p>
        </p:txBody>
      </p:sp>
      <p:sp>
        <p:nvSpPr>
          <p:cNvPr id="5" name="מציין מיקום תוכן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6" name="מציין מיקום תוכן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26" name="מציין מיקום של תאריך 25"/>
          <p:cNvSpPr>
            <a:spLocks noGrp="1"/>
          </p:cNvSpPr>
          <p:nvPr>
            <p:ph type="dt" sz="half" idx="10"/>
          </p:nvPr>
        </p:nvSpPr>
        <p:spPr/>
        <p:txBody>
          <a:bodyPr rtlCol="0"/>
          <a:lstStyle/>
          <a:p>
            <a:fld id="{7DBCD4DC-8537-4AD5-99EB-CEB04FB61CCC}" type="datetimeFigureOut">
              <a:rPr lang="he-IL" smtClean="0"/>
              <a:t>כ"א/אדר ב/תשע"ט</a:t>
            </a:fld>
            <a:endParaRPr lang="he-IL" dirty="0"/>
          </a:p>
        </p:txBody>
      </p:sp>
      <p:sp>
        <p:nvSpPr>
          <p:cNvPr id="27" name="מציין מיקום של מספר שקופית 26"/>
          <p:cNvSpPr>
            <a:spLocks noGrp="1"/>
          </p:cNvSpPr>
          <p:nvPr>
            <p:ph type="sldNum" sz="quarter" idx="11"/>
          </p:nvPr>
        </p:nvSpPr>
        <p:spPr/>
        <p:txBody>
          <a:bodyPr rtlCol="0"/>
          <a:lstStyle/>
          <a:p>
            <a:fld id="{3402660C-3949-4067-9338-87C969380FF8}" type="slidenum">
              <a:rPr lang="he-IL" smtClean="0"/>
              <a:t>‹#›</a:t>
            </a:fld>
            <a:endParaRPr lang="he-IL" dirty="0"/>
          </a:p>
        </p:txBody>
      </p:sp>
      <p:sp>
        <p:nvSpPr>
          <p:cNvPr id="28" name="מציין מיקום של כותרת תחתונה 27"/>
          <p:cNvSpPr>
            <a:spLocks noGrp="1"/>
          </p:cNvSpPr>
          <p:nvPr>
            <p:ph type="ftr" sz="quarter" idx="12"/>
          </p:nvPr>
        </p:nvSpPr>
        <p:spPr/>
        <p:txBody>
          <a:bodyPr rtlCol="0"/>
          <a:lstStyle/>
          <a:p>
            <a:endParaRPr lang="he-I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he-IL"/>
              <a:t>לחץ כדי לערוך סגנון כותרת של תבנית בסיס</a:t>
            </a:r>
            <a:endParaRPr kumimoji="0" lang="en-US"/>
          </a:p>
        </p:txBody>
      </p:sp>
      <p:sp>
        <p:nvSpPr>
          <p:cNvPr id="3" name="מציין מיקום של תאריך 2"/>
          <p:cNvSpPr>
            <a:spLocks noGrp="1"/>
          </p:cNvSpPr>
          <p:nvPr>
            <p:ph type="dt" sz="half" idx="10"/>
          </p:nvPr>
        </p:nvSpPr>
        <p:spPr>
          <a:xfrm>
            <a:off x="6583680" y="612648"/>
            <a:ext cx="957264" cy="457200"/>
          </a:xfrm>
        </p:spPr>
        <p:txBody>
          <a:bodyPr/>
          <a:lstStyle/>
          <a:p>
            <a:fld id="{7DBCD4DC-8537-4AD5-99EB-CEB04FB61CCC}" type="datetimeFigureOut">
              <a:rPr lang="he-IL" smtClean="0"/>
              <a:t>כ"א/אדר ב/תשע"ט</a:t>
            </a:fld>
            <a:endParaRPr lang="he-IL" dirty="0"/>
          </a:p>
        </p:txBody>
      </p:sp>
      <p:sp>
        <p:nvSpPr>
          <p:cNvPr id="4" name="מציין מיקום של כותרת תחתונה 3"/>
          <p:cNvSpPr>
            <a:spLocks noGrp="1"/>
          </p:cNvSpPr>
          <p:nvPr>
            <p:ph type="ftr" sz="quarter" idx="11"/>
          </p:nvPr>
        </p:nvSpPr>
        <p:spPr>
          <a:xfrm>
            <a:off x="5257800" y="612648"/>
            <a:ext cx="1325880" cy="457200"/>
          </a:xfrm>
        </p:spPr>
        <p:txBody>
          <a:bodyPr/>
          <a:lstStyle/>
          <a:p>
            <a:endParaRPr lang="he-IL" dirty="0"/>
          </a:p>
        </p:txBody>
      </p:sp>
      <p:sp>
        <p:nvSpPr>
          <p:cNvPr id="5" name="מציין מיקום של מספר שקופית 4"/>
          <p:cNvSpPr>
            <a:spLocks noGrp="1"/>
          </p:cNvSpPr>
          <p:nvPr>
            <p:ph type="sldNum" sz="quarter" idx="12"/>
          </p:nvPr>
        </p:nvSpPr>
        <p:spPr>
          <a:xfrm>
            <a:off x="8174736" y="2272"/>
            <a:ext cx="762000" cy="365760"/>
          </a:xfrm>
        </p:spPr>
        <p:txBody>
          <a:bodyPr/>
          <a:lstStyle/>
          <a:p>
            <a:fld id="{3402660C-3949-4067-9338-87C969380FF8}" type="slidenum">
              <a:rPr lang="he-IL" smtClean="0"/>
              <a:t>‹#›</a:t>
            </a:fld>
            <a:endParaRPr lang="he-I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7DBCD4DC-8537-4AD5-99EB-CEB04FB61CCC}" type="datetimeFigureOut">
              <a:rPr lang="he-IL" smtClean="0"/>
              <a:t>כ"א/אדר ב/תשע"ט</a:t>
            </a:fld>
            <a:endParaRPr lang="he-IL" dirty="0"/>
          </a:p>
        </p:txBody>
      </p:sp>
      <p:sp>
        <p:nvSpPr>
          <p:cNvPr id="3" name="מציין מיקום של כותרת תחתונה 2"/>
          <p:cNvSpPr>
            <a:spLocks noGrp="1"/>
          </p:cNvSpPr>
          <p:nvPr>
            <p:ph type="ftr" sz="quarter" idx="11"/>
          </p:nvPr>
        </p:nvSpPr>
        <p:spPr/>
        <p:txBody>
          <a:bodyPr/>
          <a:lstStyle/>
          <a:p>
            <a:endParaRPr lang="he-IL" dirty="0"/>
          </a:p>
        </p:txBody>
      </p:sp>
      <p:sp>
        <p:nvSpPr>
          <p:cNvPr id="4" name="מציין מיקום של מספר שקופית 3"/>
          <p:cNvSpPr>
            <a:spLocks noGrp="1"/>
          </p:cNvSpPr>
          <p:nvPr>
            <p:ph type="sldNum" sz="quarter" idx="12"/>
          </p:nvPr>
        </p:nvSpPr>
        <p:spPr/>
        <p:txBody>
          <a:bodyPr/>
          <a:lstStyle/>
          <a:p>
            <a:fld id="{3402660C-3949-4067-9338-87C969380FF8}" type="slidenum">
              <a:rPr lang="he-IL" smtClean="0"/>
              <a:t>‹#›</a:t>
            </a:fld>
            <a:endParaRPr lang="he-I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5353496" y="1101970"/>
            <a:ext cx="3383280" cy="877824"/>
          </a:xfrm>
        </p:spPr>
        <p:txBody>
          <a:bodyPr anchor="b"/>
          <a:lstStyle>
            <a:lvl1pPr algn="l">
              <a:buNone/>
              <a:defRPr sz="1800" b="1"/>
            </a:lvl1pPr>
          </a:lstStyle>
          <a:p>
            <a:r>
              <a:rPr kumimoji="0" lang="he-IL"/>
              <a:t>לחץ כדי לערוך סגנון כותרת של תבנית בסיס</a:t>
            </a:r>
            <a:endParaRPr kumimoji="0" lang="en-US"/>
          </a:p>
        </p:txBody>
      </p:sp>
      <p:sp>
        <p:nvSpPr>
          <p:cNvPr id="3" name="מציין מיקום טקסט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he-IL"/>
              <a:t>לחץ כדי לערוך סגנונות טקסט של תבנית בסיס</a:t>
            </a:r>
          </a:p>
        </p:txBody>
      </p:sp>
      <p:sp>
        <p:nvSpPr>
          <p:cNvPr id="4" name="מציין מיקום תוכן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5" name="מציין מיקום של תאריך 4"/>
          <p:cNvSpPr>
            <a:spLocks noGrp="1"/>
          </p:cNvSpPr>
          <p:nvPr>
            <p:ph type="dt" sz="half" idx="10"/>
          </p:nvPr>
        </p:nvSpPr>
        <p:spPr/>
        <p:txBody>
          <a:bodyPr/>
          <a:lstStyle/>
          <a:p>
            <a:fld id="{7DBCD4DC-8537-4AD5-99EB-CEB04FB61CCC}" type="datetimeFigureOut">
              <a:rPr lang="he-IL" smtClean="0"/>
              <a:t>כ"א/אדר ב/תשע"ט</a:t>
            </a:fld>
            <a:endParaRPr lang="he-IL" dirty="0"/>
          </a:p>
        </p:txBody>
      </p:sp>
      <p:sp>
        <p:nvSpPr>
          <p:cNvPr id="6" name="מציין מיקום של כותרת תחתונה 5"/>
          <p:cNvSpPr>
            <a:spLocks noGrp="1"/>
          </p:cNvSpPr>
          <p:nvPr>
            <p:ph type="ftr" sz="quarter" idx="11"/>
          </p:nvPr>
        </p:nvSpPr>
        <p:spPr/>
        <p:txBody>
          <a:bodyPr/>
          <a:lstStyle/>
          <a:p>
            <a:endParaRPr lang="he-IL" dirty="0"/>
          </a:p>
        </p:txBody>
      </p:sp>
      <p:sp>
        <p:nvSpPr>
          <p:cNvPr id="7" name="מציין מיקום של מספר שקופית 6"/>
          <p:cNvSpPr>
            <a:spLocks noGrp="1"/>
          </p:cNvSpPr>
          <p:nvPr>
            <p:ph type="sldNum" sz="quarter" idx="12"/>
          </p:nvPr>
        </p:nvSpPr>
        <p:spPr/>
        <p:txBody>
          <a:bodyPr/>
          <a:lstStyle/>
          <a:p>
            <a:fld id="{3402660C-3949-4067-9338-87C969380FF8}" type="slidenum">
              <a:rPr lang="he-IL" smtClean="0"/>
              <a:t>‹#›</a:t>
            </a:fld>
            <a:endParaRPr lang="he-I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he-IL"/>
              <a:t>לחץ כדי לערוך סגנון כותרת של תבנית בסיס</a:t>
            </a:r>
            <a:endParaRPr kumimoji="0" lang="en-US"/>
          </a:p>
        </p:txBody>
      </p:sp>
      <p:sp>
        <p:nvSpPr>
          <p:cNvPr id="3" name="מציין מיקום של תמונה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he-IL"/>
              <a:t>לחץ על הסמל כדי להוסיף תמונה</a:t>
            </a:r>
            <a:endParaRPr kumimoji="0" lang="en-US" dirty="0"/>
          </a:p>
        </p:txBody>
      </p:sp>
      <p:sp>
        <p:nvSpPr>
          <p:cNvPr id="4" name="מציין מיקום טקסט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7DBCD4DC-8537-4AD5-99EB-CEB04FB61CCC}" type="datetimeFigureOut">
              <a:rPr lang="he-IL" smtClean="0"/>
              <a:t>כ"א/אדר ב/תשע"ט</a:t>
            </a:fld>
            <a:endParaRPr lang="he-IL" dirty="0"/>
          </a:p>
        </p:txBody>
      </p:sp>
      <p:sp>
        <p:nvSpPr>
          <p:cNvPr id="6" name="מציין מיקום של כותרת תחתונה 5"/>
          <p:cNvSpPr>
            <a:spLocks noGrp="1"/>
          </p:cNvSpPr>
          <p:nvPr>
            <p:ph type="ftr" sz="quarter" idx="11"/>
          </p:nvPr>
        </p:nvSpPr>
        <p:spPr/>
        <p:txBody>
          <a:bodyPr/>
          <a:lstStyle/>
          <a:p>
            <a:endParaRPr lang="he-IL" dirty="0"/>
          </a:p>
        </p:txBody>
      </p:sp>
      <p:sp>
        <p:nvSpPr>
          <p:cNvPr id="7" name="מציין מיקום של מספר שקופית 6"/>
          <p:cNvSpPr>
            <a:spLocks noGrp="1"/>
          </p:cNvSpPr>
          <p:nvPr>
            <p:ph type="sldNum" sz="quarter" idx="12"/>
          </p:nvPr>
        </p:nvSpPr>
        <p:spPr/>
        <p:txBody>
          <a:bodyPr/>
          <a:lstStyle/>
          <a:p>
            <a:fld id="{3402660C-3949-4067-9338-87C969380FF8}" type="slidenum">
              <a:rPr lang="he-IL" smtClean="0"/>
              <a:t>‹#›</a:t>
            </a:fld>
            <a:endParaRPr lang="he-I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מלבן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מלבן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מלבן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מלבן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מלבן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מלבן מעוגל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מלבן מעוגל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מלבן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מלבן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מלבן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מלבן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מלבן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מלבן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מציין מיקום של כותרת 21"/>
          <p:cNvSpPr>
            <a:spLocks noGrp="1"/>
          </p:cNvSpPr>
          <p:nvPr>
            <p:ph type="title"/>
          </p:nvPr>
        </p:nvSpPr>
        <p:spPr>
          <a:xfrm>
            <a:off x="457200" y="1143000"/>
            <a:ext cx="8229600" cy="1066800"/>
          </a:xfrm>
          <a:prstGeom prst="rect">
            <a:avLst/>
          </a:prstGeom>
        </p:spPr>
        <p:txBody>
          <a:bodyPr vert="horz" anchor="ctr">
            <a:normAutofit/>
          </a:bodyPr>
          <a:lstStyle/>
          <a:p>
            <a:r>
              <a:rPr kumimoji="0" lang="he-IL"/>
              <a:t>לחץ כדי לערוך סגנון כותרת של תבנית בסיס</a:t>
            </a:r>
            <a:endParaRPr kumimoji="0" lang="en-US"/>
          </a:p>
        </p:txBody>
      </p:sp>
      <p:sp>
        <p:nvSpPr>
          <p:cNvPr id="13" name="מציין מיקום טקסט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he-IL"/>
              <a:t>לחץ כדי לערוך סגנונות טקסט של תבנית בסיס</a:t>
            </a:r>
          </a:p>
          <a:p>
            <a:pPr lvl="1" eaLnBrk="1" latinLnBrk="0" hangingPunct="1"/>
            <a:r>
              <a:rPr kumimoji="0" lang="he-IL"/>
              <a:t>רמה שנייה</a:t>
            </a:r>
          </a:p>
          <a:p>
            <a:pPr lvl="2" eaLnBrk="1" latinLnBrk="0" hangingPunct="1"/>
            <a:r>
              <a:rPr kumimoji="0" lang="he-IL"/>
              <a:t>רמה שלישית</a:t>
            </a:r>
          </a:p>
          <a:p>
            <a:pPr lvl="3" eaLnBrk="1" latinLnBrk="0" hangingPunct="1"/>
            <a:r>
              <a:rPr kumimoji="0" lang="he-IL"/>
              <a:t>רמה רביעית</a:t>
            </a:r>
          </a:p>
          <a:p>
            <a:pPr lvl="4" eaLnBrk="1" latinLnBrk="0" hangingPunct="1"/>
            <a:r>
              <a:rPr kumimoji="0" lang="he-IL"/>
              <a:t>רמה חמישית</a:t>
            </a:r>
            <a:endParaRPr kumimoji="0" lang="en-US"/>
          </a:p>
        </p:txBody>
      </p:sp>
      <p:sp>
        <p:nvSpPr>
          <p:cNvPr id="14" name="מציין מיקום של תאריך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7DBCD4DC-8537-4AD5-99EB-CEB04FB61CCC}" type="datetimeFigureOut">
              <a:rPr lang="he-IL" smtClean="0"/>
              <a:t>כ"א/אדר ב/תשע"ט</a:t>
            </a:fld>
            <a:endParaRPr lang="he-IL" dirty="0"/>
          </a:p>
        </p:txBody>
      </p:sp>
      <p:sp>
        <p:nvSpPr>
          <p:cNvPr id="3" name="מציין מיקום של כותרת תחתונה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he-IL" dirty="0"/>
          </a:p>
        </p:txBody>
      </p:sp>
      <p:sp>
        <p:nvSpPr>
          <p:cNvPr id="23" name="מציין מיקום של מספר שקופית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3402660C-3949-4067-9338-87C969380FF8}" type="slidenum">
              <a:rPr lang="he-IL" smtClean="0"/>
              <a:t>‹#›</a:t>
            </a:fld>
            <a:endParaRPr lang="he-IL"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539552" y="836712"/>
            <a:ext cx="7851648" cy="1828800"/>
          </a:xfrm>
        </p:spPr>
        <p:txBody>
          <a:bodyPr>
            <a:noAutofit/>
          </a:bodyPr>
          <a:lstStyle/>
          <a:p>
            <a:pPr marL="0" indent="0" algn="ctr"/>
            <a:r>
              <a:rPr lang="en-US" sz="3600" dirty="0"/>
              <a:t/>
            </a:r>
            <a:br>
              <a:rPr lang="en-US" sz="3600" dirty="0"/>
            </a:br>
            <a:r>
              <a:rPr lang="he-IL" sz="3600" dirty="0"/>
              <a:t/>
            </a:r>
            <a:br>
              <a:rPr lang="he-IL" sz="3600" dirty="0"/>
            </a:br>
            <a:r>
              <a:rPr lang="he-IL" sz="4000" dirty="0"/>
              <a:t>"...ולמען תספר באזני בנך ובן בנך .." </a:t>
            </a:r>
            <a:r>
              <a:rPr lang="he-IL" sz="2800" dirty="0">
                <a:solidFill>
                  <a:srgbClr val="00FF00"/>
                </a:solidFill>
              </a:rPr>
              <a:t>אקסודוס</a:t>
            </a:r>
            <a:r>
              <a:rPr lang="he-IL" sz="4000" dirty="0"/>
              <a:t> </a:t>
            </a:r>
            <a:endParaRPr lang="he-IL" sz="3600" dirty="0"/>
          </a:p>
        </p:txBody>
      </p:sp>
      <p:sp>
        <p:nvSpPr>
          <p:cNvPr id="3" name="כותרת משנה 2"/>
          <p:cNvSpPr>
            <a:spLocks noGrp="1"/>
          </p:cNvSpPr>
          <p:nvPr>
            <p:ph type="subTitle" idx="1"/>
          </p:nvPr>
        </p:nvSpPr>
        <p:spPr>
          <a:xfrm>
            <a:off x="539552" y="2708920"/>
            <a:ext cx="7854696" cy="1752600"/>
          </a:xfrm>
        </p:spPr>
        <p:txBody>
          <a:bodyPr>
            <a:normAutofit/>
          </a:bodyPr>
          <a:lstStyle/>
          <a:p>
            <a:pPr algn="ctr"/>
            <a:r>
              <a:rPr lang="he-IL" sz="1600" dirty="0">
                <a:solidFill>
                  <a:schemeClr val="bg1"/>
                </a:solidFill>
              </a:rPr>
              <a:t>נאור עובדיה, טוהר הנד, מור מסיקה, שני רונדל, סהר גרשוני, שירה וקנין, רביד זמיר ודניאל </a:t>
            </a:r>
            <a:r>
              <a:rPr lang="he-IL" sz="1600" dirty="0" err="1">
                <a:solidFill>
                  <a:schemeClr val="bg1"/>
                </a:solidFill>
              </a:rPr>
              <a:t>גויצ'ו</a:t>
            </a:r>
            <a:r>
              <a:rPr lang="he-IL" sz="1600" dirty="0">
                <a:solidFill>
                  <a:schemeClr val="bg1"/>
                </a:solidFill>
              </a:rPr>
              <a:t>.</a:t>
            </a:r>
          </a:p>
          <a:p>
            <a:pPr algn="ctr"/>
            <a:endParaRPr lang="he-IL" sz="500" dirty="0">
              <a:solidFill>
                <a:schemeClr val="bg1"/>
              </a:solidFill>
            </a:endParaRPr>
          </a:p>
          <a:p>
            <a:pPr algn="ctr"/>
            <a:r>
              <a:rPr lang="he-IL" sz="3600" dirty="0">
                <a:solidFill>
                  <a:srgbClr val="00FF00"/>
                </a:solidFill>
                <a:latin typeface="Aharoni" pitchFamily="2" charset="-79"/>
                <a:cs typeface="Aharoni" pitchFamily="2" charset="-79"/>
              </a:rPr>
              <a:t>שרה גוטליב</a:t>
            </a:r>
          </a:p>
        </p:txBody>
      </p:sp>
      <p:pic>
        <p:nvPicPr>
          <p:cNvPr id="4" name="תמונה 3"/>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187624" y="3889276"/>
            <a:ext cx="2016224" cy="2952328"/>
          </a:xfrm>
          <a:prstGeom prst="rect">
            <a:avLst/>
          </a:prstGeom>
          <a:noFill/>
          <a:ln>
            <a:noFill/>
          </a:ln>
        </p:spPr>
      </p:pic>
      <p:pic>
        <p:nvPicPr>
          <p:cNvPr id="5" name="תמונה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4321323"/>
            <a:ext cx="1512168" cy="2088232"/>
          </a:xfrm>
          <a:prstGeom prst="rect">
            <a:avLst/>
          </a:prstGeom>
          <a:noFill/>
          <a:ln>
            <a:noFill/>
          </a:ln>
        </p:spPr>
      </p:pic>
      <p:sp>
        <p:nvSpPr>
          <p:cNvPr id="6" name="AutoShape 2" descr="https://lh5.googleusercontent.com/Pi0zQ6h6TzpoGCB1eQKvaEj59iNPI97vO0s-CYm8Rim1WFRRyFqiBdOb9bBQjCCgbBLBF5aAy59moMj_mTsMNh-7bftm6H8aaM-dEnEBFef68z8f1gflkYUcZqYM50l6-G7M5t_d"/>
          <p:cNvSpPr>
            <a:spLocks noChangeAspect="1" noChangeArrowheads="1"/>
          </p:cNvSpPr>
          <p:nvPr/>
        </p:nvSpPr>
        <p:spPr bwMode="auto">
          <a:xfrm>
            <a:off x="8551863" y="-715963"/>
            <a:ext cx="1438275" cy="1971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2052" name="Picture 4" descr="https://lh5.googleusercontent.com/Pi0zQ6h6TzpoGCB1eQKvaEj59iNPI97vO0s-CYm8Rim1WFRRyFqiBdOb9bBQjCCgbBLBF5aAy59moMj_mTsMNh-7bftm6H8aaM-dEnEBFef68z8f1gflkYUcZqYM50l6-G7M5t_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7864" y="4038348"/>
            <a:ext cx="1936142" cy="2654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680388"/>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6081" y="4289703"/>
            <a:ext cx="3241894" cy="2163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כותרת 1"/>
          <p:cNvSpPr>
            <a:spLocks noGrp="1"/>
          </p:cNvSpPr>
          <p:nvPr>
            <p:ph type="title"/>
          </p:nvPr>
        </p:nvSpPr>
        <p:spPr/>
        <p:txBody>
          <a:bodyPr/>
          <a:lstStyle/>
          <a:p>
            <a:pPr algn="ctr"/>
            <a:r>
              <a:rPr lang="he-IL" dirty="0"/>
              <a:t>אקסודוס- מידע</a:t>
            </a:r>
          </a:p>
        </p:txBody>
      </p:sp>
      <p:sp>
        <p:nvSpPr>
          <p:cNvPr id="3" name="מציין מיקום תוכן 2"/>
          <p:cNvSpPr>
            <a:spLocks noGrp="1"/>
          </p:cNvSpPr>
          <p:nvPr>
            <p:ph idx="1"/>
          </p:nvPr>
        </p:nvSpPr>
        <p:spPr/>
        <p:txBody>
          <a:bodyPr>
            <a:normAutofit/>
          </a:bodyPr>
          <a:lstStyle/>
          <a:p>
            <a:pPr marL="0" indent="0" rtl="0">
              <a:buNone/>
            </a:pPr>
            <a:r>
              <a:rPr lang="he-IL" sz="2400" dirty="0"/>
              <a:t>אקסודוס או יציאת אירופה תש"ז הוא שמה של </a:t>
            </a:r>
            <a:r>
              <a:rPr lang="he-IL" sz="2400" dirty="0" err="1"/>
              <a:t>אוניית</a:t>
            </a:r>
            <a:r>
              <a:rPr lang="he-IL" sz="2400" dirty="0"/>
              <a:t> מעפילים שיצאה מחופי דרום צרפת ב-11 ביולי 1947, כשעל סיפונה 4,515 נוסעים ניצולי שואה, במטרה להגיע לארץ ישראל. בין הנוסעים היו 1,282 נשים, 1,561 גברים, 1,017 נערים ו-655 ילדים. הנוסעים לא הורשו להיכנס לתחומי הארץ, והוחזרו בכוח למחנות העקורים </a:t>
            </a:r>
            <a:endParaRPr lang="en-US" sz="2400" dirty="0"/>
          </a:p>
          <a:p>
            <a:pPr marL="0" indent="0" rtl="0">
              <a:buNone/>
            </a:pPr>
            <a:r>
              <a:rPr lang="he-IL" sz="2400" dirty="0"/>
              <a:t>בגרמניה, לאחר מאבק מר. נשרפה בנמל חיפה ב-1952</a:t>
            </a:r>
          </a:p>
        </p:txBody>
      </p:sp>
    </p:spTree>
    <p:extLst>
      <p:ext uri="{BB962C8B-B14F-4D97-AF65-F5344CB8AC3E}">
        <p14:creationId xmlns:p14="http://schemas.microsoft.com/office/powerpoint/2010/main" val="8711158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67544" y="620688"/>
            <a:ext cx="8229600" cy="7738784"/>
          </a:xfrm>
        </p:spPr>
        <p:txBody>
          <a:bodyPr>
            <a:normAutofit/>
          </a:bodyPr>
          <a:lstStyle/>
          <a:p>
            <a:pPr marL="0" indent="0">
              <a:buNone/>
            </a:pPr>
            <a:r>
              <a:rPr lang="he-IL" sz="2000" dirty="0"/>
              <a:t>שרה גוטליב, סיפור עלייה. </a:t>
            </a:r>
          </a:p>
          <a:p>
            <a:pPr marL="0" indent="0">
              <a:buNone/>
            </a:pPr>
            <a:r>
              <a:rPr lang="he-IL" sz="2000" dirty="0"/>
              <a:t>שרה נולדה בשם סופיה בקייב שברוסיה. </a:t>
            </a:r>
          </a:p>
          <a:p>
            <a:pPr marL="0" indent="0">
              <a:buNone/>
            </a:pPr>
            <a:r>
              <a:rPr lang="he-IL" sz="2000" dirty="0"/>
              <a:t>אחרי מלחמת העולם השנייה ליהודים היה מאוד קשה ורבים  מניצולי השואה רצו לעזוב את ארצותיהם ולעלות לישראל.</a:t>
            </a:r>
          </a:p>
          <a:p>
            <a:pPr marL="0" indent="0">
              <a:buNone/>
            </a:pPr>
            <a:r>
              <a:rPr lang="he-IL" sz="2000" dirty="0"/>
              <a:t>שרה עלתה לארץ שהייתה בת 7 היא הגיע בשנת 1947 עם הוריה ואחותה באניית "אקסודוס"-יציאת אירופה.</a:t>
            </a:r>
          </a:p>
          <a:p>
            <a:pPr marL="0" indent="0">
              <a:buNone/>
            </a:pPr>
            <a:r>
              <a:rPr lang="he-IL" sz="2000" dirty="0"/>
              <a:t>אניית מעפילים המפורסמת בתולדות העלייה לארץ </a:t>
            </a:r>
          </a:p>
          <a:p>
            <a:pPr marL="0" indent="0">
              <a:buNone/>
            </a:pPr>
            <a:r>
              <a:rPr lang="he-IL" sz="2000" dirty="0"/>
              <a:t>בתקופת שהבריטים שלטו בארץ,  מטרתה להגיע </a:t>
            </a:r>
          </a:p>
          <a:p>
            <a:pPr marL="0" indent="0">
              <a:buNone/>
            </a:pPr>
            <a:r>
              <a:rPr lang="he-IL" sz="2000" dirty="0"/>
              <a:t>לארץ ישראל. על סיפונה היו כמעט 5000 ביניהם </a:t>
            </a:r>
          </a:p>
          <a:p>
            <a:pPr marL="0" indent="0">
              <a:buNone/>
            </a:pPr>
            <a:r>
              <a:rPr lang="he-IL" sz="2000" dirty="0"/>
              <a:t>ילדים ותינוקות. </a:t>
            </a:r>
          </a:p>
          <a:p>
            <a:pPr marL="0" indent="0">
              <a:buNone/>
            </a:pPr>
            <a:r>
              <a:rPr lang="he-IL" sz="2000" dirty="0"/>
              <a:t>הבריטים לא אפשרו לנוסעי האנייה להיכנס לארץ ישראל ובמשך חודשים הסתובבו בים תוך כדי הפגזות הבריטים בפצצות גז דמעות.</a:t>
            </a:r>
          </a:p>
          <a:p>
            <a:pPr marL="0" indent="0">
              <a:buNone/>
            </a:pPr>
            <a:r>
              <a:rPr lang="he-IL" sz="2000" dirty="0"/>
              <a:t>לאחר מאבק, ובגלל שאף מדינה לא הסכימה לקלוט אותם  הם הועברו בכוח למחנות עקורים בגרמניה. (מקום שארגנו מדינות שלחמו בגרמניה הנאצית "בעלות הברית"   לפליטים ניצולי השואה וארגו להם מקום לישון ולאוכל).</a:t>
            </a:r>
          </a:p>
          <a:p>
            <a:pPr marL="0" indent="0">
              <a:buNone/>
            </a:pPr>
            <a:endParaRPr lang="he-IL" sz="2000" dirty="0"/>
          </a:p>
          <a:p>
            <a:pPr marL="0" indent="0">
              <a:buNone/>
            </a:pPr>
            <a:endParaRPr lang="he-IL" sz="1400" dirty="0"/>
          </a:p>
          <a:p>
            <a:pPr marL="0" indent="0">
              <a:buNone/>
            </a:pPr>
            <a:endParaRPr lang="he-IL" sz="1400" dirty="0"/>
          </a:p>
        </p:txBody>
      </p:sp>
    </p:spTree>
    <p:extLst>
      <p:ext uri="{BB962C8B-B14F-4D97-AF65-F5344CB8AC3E}">
        <p14:creationId xmlns:p14="http://schemas.microsoft.com/office/powerpoint/2010/main" val="3326324474"/>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67544" y="908720"/>
            <a:ext cx="8229600" cy="5400600"/>
          </a:xfrm>
        </p:spPr>
        <p:txBody>
          <a:bodyPr>
            <a:normAutofit/>
          </a:bodyPr>
          <a:lstStyle/>
          <a:p>
            <a:pPr marL="0" indent="0">
              <a:buNone/>
            </a:pPr>
            <a:r>
              <a:rPr lang="he-IL" sz="2000" dirty="0"/>
              <a:t>שרה הייתה במחנה עקורים  "אמדן" והיא זוכרת צריפים וחדר שניתן לכל משפחה, אבא שלה היה אחראי על הצריף וגם  אחותה נולדה במחנה.</a:t>
            </a:r>
          </a:p>
          <a:p>
            <a:pPr marL="0" indent="0">
              <a:buNone/>
            </a:pPr>
            <a:r>
              <a:rPr lang="he-IL" sz="2000" dirty="0"/>
              <a:t>לאחר כשנה במחנות המעצר בגרמניה, עלו רוב נוסעי </a:t>
            </a:r>
            <a:r>
              <a:rPr lang="he-IL" sz="2000" dirty="0" err="1"/>
              <a:t>האוניה</a:t>
            </a:r>
            <a:r>
              <a:rPr lang="he-IL" sz="2000" dirty="0"/>
              <a:t> לארץ, </a:t>
            </a:r>
          </a:p>
          <a:p>
            <a:pPr marL="0" indent="0">
              <a:buNone/>
            </a:pPr>
            <a:r>
              <a:rPr lang="he-IL" sz="2000" dirty="0"/>
              <a:t>ובשנת 1948 כשהכריזו על מדינת היהודים הושלמה עליית מעפילי </a:t>
            </a:r>
          </a:p>
          <a:p>
            <a:pPr marL="0" indent="0">
              <a:buNone/>
            </a:pPr>
            <a:r>
              <a:rPr lang="he-IL" sz="2000" dirty="0"/>
              <a:t>"אקסודוס" ארצה. </a:t>
            </a:r>
          </a:p>
          <a:p>
            <a:pPr marL="0" indent="0">
              <a:buNone/>
            </a:pPr>
            <a:r>
              <a:rPr lang="he-IL" sz="2000" dirty="0"/>
              <a:t>שרה זוכרת שבמקום ישבו שני פקידים עם ארגזי עץ גדולים ששימשו כשולחנות ושני תורים ארוכים האחד לאמריקה והשני לארץ ישראל.</a:t>
            </a:r>
          </a:p>
          <a:p>
            <a:pPr marL="0" indent="0">
              <a:buNone/>
            </a:pPr>
            <a:r>
              <a:rPr lang="he-IL" sz="2000" dirty="0"/>
              <a:t>הוריה בחרו בארץ ישראל שם חיכו להם אנשי הסוכנות היהודית </a:t>
            </a:r>
          </a:p>
          <a:p>
            <a:pPr marL="0" indent="0">
              <a:buNone/>
            </a:pPr>
            <a:r>
              <a:rPr lang="he-IL" sz="2000" dirty="0"/>
              <a:t>להעביר אותם למעברות. </a:t>
            </a:r>
          </a:p>
          <a:p>
            <a:pPr marL="0" indent="0">
              <a:buNone/>
            </a:pPr>
            <a:r>
              <a:rPr lang="he-IL" sz="2000" dirty="0"/>
              <a:t>ואחרי כל הטלאות הגיעו ארצה וכולם שמחו ובכו מאושר.</a:t>
            </a:r>
          </a:p>
          <a:p>
            <a:pPr marL="0" indent="0">
              <a:buNone/>
            </a:pPr>
            <a:endParaRPr lang="he-IL" sz="2400" dirty="0"/>
          </a:p>
          <a:p>
            <a:pPr marL="0" indent="0">
              <a:buNone/>
            </a:pPr>
            <a:endParaRPr lang="he-IL" sz="2400" dirty="0"/>
          </a:p>
          <a:p>
            <a:pPr marL="0" indent="0">
              <a:buNone/>
            </a:pPr>
            <a:endParaRPr lang="he-I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933056"/>
            <a:ext cx="2390775"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7359335"/>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עירוני">
  <a:themeElements>
    <a:clrScheme name="עירוני">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עירוני">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עירוני">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60</TotalTime>
  <Words>320</Words>
  <Application>Microsoft Office PowerPoint</Application>
  <PresentationFormat>‫הצגה על המסך (4:3)</PresentationFormat>
  <Paragraphs>27</Paragraphs>
  <Slides>4</Slides>
  <Notes>0</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4</vt:i4>
      </vt:variant>
    </vt:vector>
  </HeadingPairs>
  <TitlesOfParts>
    <vt:vector size="11" baseType="lpstr">
      <vt:lpstr>Aharoni</vt:lpstr>
      <vt:lpstr>Arial</vt:lpstr>
      <vt:lpstr>Georgia</vt:lpstr>
      <vt:lpstr>Times New Roman</vt:lpstr>
      <vt:lpstr>Trebuchet MS</vt:lpstr>
      <vt:lpstr>Wingdings 2</vt:lpstr>
      <vt:lpstr>עירוני</vt:lpstr>
      <vt:lpstr>  "...ולמען תספר באזני בנך ובן בנך .." אקסודוס </vt:lpstr>
      <vt:lpstr>אקסודוס- מידע</vt:lpstr>
      <vt:lpstr>מצגת של PowerPoint</vt:lpstr>
      <vt:lpstr>מצגת של PowerPoint</vt:lpstr>
    </vt:vector>
  </TitlesOfParts>
  <Company>Amal1</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אקסודוס</dc:title>
  <dc:creator>user</dc:creator>
  <cp:lastModifiedBy>אמא עבודה</cp:lastModifiedBy>
  <cp:revision>9</cp:revision>
  <dcterms:created xsi:type="dcterms:W3CDTF">2019-02-26T09:15:06Z</dcterms:created>
  <dcterms:modified xsi:type="dcterms:W3CDTF">2019-03-28T10:08:33Z</dcterms:modified>
</cp:coreProperties>
</file>