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9D19-481C-4D35-9630-60B2D6EF8C3D}" type="datetimeFigureOut">
              <a:rPr lang="he-IL" smtClean="0"/>
              <a:t>י"ב/אייר/תשע"ט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911C-F849-4CBF-82DD-92F241759B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499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9D19-481C-4D35-9630-60B2D6EF8C3D}" type="datetimeFigureOut">
              <a:rPr lang="he-IL" smtClean="0"/>
              <a:t>י"ב/אייר/תשע"ט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911C-F849-4CBF-82DD-92F241759B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663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9D19-481C-4D35-9630-60B2D6EF8C3D}" type="datetimeFigureOut">
              <a:rPr lang="he-IL" smtClean="0"/>
              <a:t>י"ב/אייר/תשע"ט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911C-F849-4CBF-82DD-92F241759B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217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9D19-481C-4D35-9630-60B2D6EF8C3D}" type="datetimeFigureOut">
              <a:rPr lang="he-IL" smtClean="0"/>
              <a:t>י"ב/אייר/תשע"ט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911C-F849-4CBF-82DD-92F241759B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721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9D19-481C-4D35-9630-60B2D6EF8C3D}" type="datetimeFigureOut">
              <a:rPr lang="he-IL" smtClean="0"/>
              <a:t>י"ב/אייר/תשע"ט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911C-F849-4CBF-82DD-92F241759B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027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9D19-481C-4D35-9630-60B2D6EF8C3D}" type="datetimeFigureOut">
              <a:rPr lang="he-IL" smtClean="0"/>
              <a:t>י"ב/אייר/תשע"ט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911C-F849-4CBF-82DD-92F241759B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29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9D19-481C-4D35-9630-60B2D6EF8C3D}" type="datetimeFigureOut">
              <a:rPr lang="he-IL" smtClean="0"/>
              <a:t>י"ב/אייר/תשע"ט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911C-F849-4CBF-82DD-92F241759B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173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9D19-481C-4D35-9630-60B2D6EF8C3D}" type="datetimeFigureOut">
              <a:rPr lang="he-IL" smtClean="0"/>
              <a:t>י"ב/אייר/תשע"ט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911C-F849-4CBF-82DD-92F241759B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027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9D19-481C-4D35-9630-60B2D6EF8C3D}" type="datetimeFigureOut">
              <a:rPr lang="he-IL" smtClean="0"/>
              <a:t>י"ב/אייר/תשע"ט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911C-F849-4CBF-82DD-92F241759B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679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9D19-481C-4D35-9630-60B2D6EF8C3D}" type="datetimeFigureOut">
              <a:rPr lang="he-IL" smtClean="0"/>
              <a:t>י"ב/אייר/תשע"ט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911C-F849-4CBF-82DD-92F241759B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287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9D19-481C-4D35-9630-60B2D6EF8C3D}" type="datetimeFigureOut">
              <a:rPr lang="he-IL" smtClean="0"/>
              <a:t>י"ב/אייר/תשע"ט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911C-F849-4CBF-82DD-92F241759B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633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C9D19-481C-4D35-9630-60B2D6EF8C3D}" type="datetimeFigureOut">
              <a:rPr lang="he-IL" smtClean="0"/>
              <a:t>י"ב/אייר/תשע"ט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6911C-F849-4CBF-82DD-92F241759B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131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49300"/>
            <a:ext cx="7772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622300"/>
            <a:ext cx="7543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7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G:\Docs\ציפי\הורי - פרטים וחומרים\ערב תרבותי בקפריסין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290512"/>
            <a:ext cx="7527925" cy="5462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60905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student</dc:creator>
  <cp:lastModifiedBy>student</cp:lastModifiedBy>
  <cp:revision>1</cp:revision>
  <dcterms:created xsi:type="dcterms:W3CDTF">2019-05-17T06:00:23Z</dcterms:created>
  <dcterms:modified xsi:type="dcterms:W3CDTF">2019-05-17T06:00:47Z</dcterms:modified>
</cp:coreProperties>
</file>