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88" autoAdjust="0"/>
    <p:restoredTop sz="94660"/>
  </p:normalViewPr>
  <p:slideViewPr>
    <p:cSldViewPr snapToGrid="0">
      <p:cViewPr>
        <p:scale>
          <a:sx n="50" d="100"/>
          <a:sy n="50" d="100"/>
        </p:scale>
        <p:origin x="2237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289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5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71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2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330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6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17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218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495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24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65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3E9F-2512-47B7-8A51-F32827C45A83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64EA-9B88-4262-A48D-1AAAA70A6E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393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493698"/>
            <a:ext cx="6058619" cy="1764102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6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" y="473987"/>
            <a:ext cx="11967823" cy="603942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7679" y="0"/>
            <a:ext cx="4710023" cy="4947920"/>
          </a:xfrm>
        </p:spPr>
        <p:txBody>
          <a:bodyPr/>
          <a:lstStyle/>
          <a:p>
            <a:r>
              <a:rPr lang="he-IL" dirty="0" err="1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ז'וזי</a:t>
            </a:r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/>
            </a:r>
            <a:b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  שינדלר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7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s://attachment.outlook.live.net/owa/shanibroshi@hotmail.com/service.svc/s/GetAttachmentThumbnail?id=AQMkADAwATE2MTQwLTk2OTYtYTlmYS0wMAItMDAKAEYAAAPuXYqcero9SJY4Bxhi6iVtBwCIk2NewqHfRbnh10%2FQloXdAAACASIAAACIk2NewqHfRbnh10%2FQloXdAAKFxXE5AAAAARIAEADYDbL9UjE4RrP3OFu8lySb&amp;thumbnailType=2&amp;owa=outlook.live.com&amp;scriptVer=2019050601.09&amp;isc=1&amp;X-OWA-CANARY=4sWSweKGdUux5eSYw_-RYsC86TAe19YYNNnbPnWaGyAAaB_bVPhNxWZj844WAu4sK0vF859Cl0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jk1MjQwLCJleHAiOjE1NTc2OTU4NDAsImlzcyI6IjAwMDAwMDAyLTAwMDAtMGZmMS1jZTAwLTAwMDAwMDAwMDAwMEA4NGRmOWU3Zi1lOWY2LTQwYWYtYjQzNS1hYWFhYWFhYWFhYWEiLCJhdWQiOiIwMDAwMDAwMi0wMDAwLTBmZjEtY2UwMC0wMDAwMDAwMDAwMDAvYXR0YWNobWVudC5vdXRsb29rLmxpdmUubmV0QDg0ZGY5ZTdmLWU5ZjYtNDBhZi1iNDM1LWFhYWFhYWFhYWFhYSJ9.OjX777Dz0zB2QeEbA5jCITGq_YVlSRypFsVNYtdXnlTpa8f6dZ_njZ645xmJcMTkyYwpT9WUxQ5936HPYZRB_sGJndA3ZhcGXBiava16pv-d6IMXCBorGI1xk0NuskuYMwwrfKFTSKCgwlYG7nohc3_igtnsTKjZCG8lKzTEiVbJfLNkrAp0oFuPNcrAB4IcqYu8RgrqD31jI9wjw13CZVhFxYXE4MmiUayvp7iT5WEXnHxssOE13stYmWdbp3xMBHv_txgXntI9OjimLpa_wmGQMz8UpXnpSgQ5mzJcauKUrXJqIGA-ZK_2RyFOPqAEleLRAtOdXURm-7SV_nCDs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75"/>
            <a:ext cx="3145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live.net/owa/shanibroshi@hotmail.com/service.svc/s/GetAttachmentThumbnail?id=AQMkADAwATE2MTQwLTk2OTYtYTlmYS0wMAItMDAKAEYAAAPuXYqcero9SJY4Bxhi6iVtBwCIk2NewqHfRbnh10%2FQloXdAAACASIAAACIk2NewqHfRbnh10%2FQloXdAAKFxXE5AAAAARIAEABxzW8la4NqRZbciUoinBHM&amp;thumbnailType=2&amp;owa=outlook.live.com&amp;scriptVer=2019050601.09&amp;isc=1&amp;X-OWA-CANARY=bXv3jFSRsU6V0N6RBOPGarAz6jMe19YYhrun26bXfWfphlLFDs--fL1_B9xYmt5ZNMQdfWg1opA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jk1MjQwLCJleHAiOjE1NTc2OTU4NDAsImlzcyI6IjAwMDAwMDAyLTAwMDAtMGZmMS1jZTAwLTAwMDAwMDAwMDAwMEA4NGRmOWU3Zi1lOWY2LTQwYWYtYjQzNS1hYWFhYWFhYWFhYWEiLCJhdWQiOiIwMDAwMDAwMi0wMDAwLTBmZjEtY2UwMC0wMDAwMDAwMDAwMDAvYXR0YWNobWVudC5vdXRsb29rLmxpdmUubmV0QDg0ZGY5ZTdmLWU5ZjYtNDBhZi1iNDM1LWFhYWFhYWFhYWFhYSJ9.OjX777Dz0zB2QeEbA5jCITGq_YVlSRypFsVNYtdXnlTpa8f6dZ_njZ645xmJcMTkyYwpT9WUxQ5936HPYZRB_sGJndA3ZhcGXBiava16pv-d6IMXCBorGI1xk0NuskuYMwwrfKFTSKCgwlYG7nohc3_igtnsTKjZCG8lKzTEiVbJfLNkrAp0oFuPNcrAB4IcqYu8RgrqD31jI9wjw13CZVhFxYXE4MmiUayvp7iT5WEXnHxssOE13stYmWdbp3xMBHv_txgXntI9OjimLpa_wmGQMz8UpXnpSgQ5mzJcauKUrXJqIGA-ZK_2RyFOPqAEleLRAtOdXURm-7SV_nCDs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56" y="0"/>
            <a:ext cx="3975923" cy="68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.outlook.live.net/owa/shanibroshi@hotmail.com/service.svc/s/GetAttachmentThumbnail?id=AQMkADAwATE2MTQwLTk2OTYtYTlmYS0wMAItMDAKAEYAAAPuXYqcero9SJY4Bxhi6iVtBwCIk2NewqHfRbnh10%2FQloXdAAACASIAAACIk2NewqHfRbnh10%2FQloXdAAKFxXE5AAAAARIAEABu%2BvyiP%2BG9Too43aMi43Ku&amp;thumbnailType=2&amp;owa=outlook.live.com&amp;scriptVer=2019050601.09&amp;isc=1&amp;X-OWA-CANARY=eyeMDcwI1UeHyTc1YVwRylDEBGMe19YYrm44o8fGrTAcQSxg3doNA9QQ3VDrACnWY4qzt8AM1a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jk1MjQwLCJleHAiOjE1NTc2OTU4NDAsImlzcyI6IjAwMDAwMDAyLTAwMDAtMGZmMS1jZTAwLTAwMDAwMDAwMDAwMEA4NGRmOWU3Zi1lOWY2LTQwYWYtYjQzNS1hYWFhYWFhYWFhYWEiLCJhdWQiOiIwMDAwMDAwMi0wMDAwLTBmZjEtY2UwMC0wMDAwMDAwMDAwMDAvYXR0YWNobWVudC5vdXRsb29rLmxpdmUubmV0QDg0ZGY5ZTdmLWU5ZjYtNDBhZi1iNDM1LWFhYWFhYWFhYWFhYSJ9.OjX777Dz0zB2QeEbA5jCITGq_YVlSRypFsVNYtdXnlTpa8f6dZ_njZ645xmJcMTkyYwpT9WUxQ5936HPYZRB_sGJndA3ZhcGXBiava16pv-d6IMXCBorGI1xk0NuskuYMwwrfKFTSKCgwlYG7nohc3_igtnsTKjZCG8lKzTEiVbJfLNkrAp0oFuPNcrAB4IcqYu8RgrqD31jI9wjw13CZVhFxYXE4MmiUayvp7iT5WEXnHxssOE13stYmWdbp3xMBHv_txgXntI9OjimLpa_wmGQMz8UpXnpSgQ5mzJcauKUrXJqIGA-ZK_2RyFOPqAEleLRAtOdXURm-7SV_nCDsg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-16975"/>
            <a:ext cx="4581526" cy="6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s://attachment.outlook.live.net/owa/shanibroshi@hotmail.com/service.svc/s/GetAttachmentThumbnail?id=AQMkADAwATE2MTQwLTk2OTYtYTlmYS0wMAItMDAKAEYAAAPuXYqcero9SJY4Bxhi6iVtBwCIk2NewqHfRbnh10%2FQloXdAAACASIAAACIk2NewqHfRbnh10%2FQloXdAAKFxXE7AAAAARIAEAA4%2FtBNw79MTACXUjITVsupYw%3D%3D&amp;thumbnailType=2&amp;owa=outlook.live.com&amp;scriptVer=2019050601.09&amp;isc=1&amp;X-OWA-CANARY=zDSLllXiU0CW_OmZNoSKMyAaQ8XO19YY4k108iuuj9Yybh5vheYHzQuxPrdDZFFnjv170AXenN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xMTkzLCJleHAiOjE1NTc3NzE3OTMsImlzcyI6IjAwMDAwMDAyLTAwMDAtMGZmMS1jZTAwLTAwMDAwMDAwMDAwMEA4NGRmOWU3Zi1lOWY2LTQwYWYtYjQzNS1hYWFhYWFhYWFhYWEiLCJhdWQiOiIwMDAwMDAwMi0wMDAwLTBmZjEtY2UwMC0wMDAwMDAwMDAwMDAvYXR0YWNobWVudC5vdXRsb29rLmxpdmUubmV0QDg0ZGY5ZTdmLWU5ZjYtNDBhZi1iNDM1LWFhYWFhYWFhYWFhYSJ9.Hln6IALa-u2sbfdYXLeErAxMmn0NgjcYG9RkO36akiSsLYRsaaA6VVvTi7SDyFfsWVM7677xVqeSltHYNow53i3x78vjDVknLmkEga9649rDvfoOev1weN4DM18eZxa_-ep91d5qTeqnG3WSAMAL5qJsrrf52AjugPKybc0DNW1nke8oTAgYjXLOJueFkjbzulo-YhB4dvWLs9TCL5Gg3Kg9djtRsjf7VbkMzqaBAwlG-VQuBTXMCwtdc5lxCNnQs6ZOvUETMSh9HbCrYqCvttGpOWKak8M7hQw93DT-g6RNTflacB-5hSLXrgom7msYnIgxYZkEh_5hTbhTBdEzCA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4" y="0"/>
            <a:ext cx="4694520" cy="68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live.net/owa/shanibroshi@hotmail.com/service.svc/s/GetAttachmentThumbnail?id=AQMkADAwATE2MTQwLTk2OTYtYTlmYS0wMAItMDAKAEYAAAPuXYqcero9SJY4Bxhi6iVtBwCIk2NewqHfRbnh10%2FQloXdAAACASIAAACIk2NewqHfRbnh10%2FQloXdAAKFxXE7AAAAARIAEAC9akGxXUHkSb2wZ48tyTLq&amp;thumbnailType=2&amp;owa=outlook.live.com&amp;scriptVer=2019050601.09&amp;isc=1&amp;X-OWA-CANARY=Ho7CvzoKVE-yB0lWHNxM6WDql_jO19YYRdLPx9xq77sN2scFHKKF-FyDHzZP4h3u2O7TY_3pCk8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xMTkzLCJleHAiOjE1NTc3NzE3OTMsImlzcyI6IjAwMDAwMDAyLTAwMDAtMGZmMS1jZTAwLTAwMDAwMDAwMDAwMEA4NGRmOWU3Zi1lOWY2LTQwYWYtYjQzNS1hYWFhYWFhYWFhYWEiLCJhdWQiOiIwMDAwMDAwMi0wMDAwLTBmZjEtY2UwMC0wMDAwMDAwMDAwMDAvYXR0YWNobWVudC5vdXRsb29rLmxpdmUubmV0QDg0ZGY5ZTdmLWU5ZjYtNDBhZi1iNDM1LWFhYWFhYWFhYWFhYSJ9.Hln6IALa-u2sbfdYXLeErAxMmn0NgjcYG9RkO36akiSsLYRsaaA6VVvTi7SDyFfsWVM7677xVqeSltHYNow53i3x78vjDVknLmkEga9649rDvfoOev1weN4DM18eZxa_-ep91d5qTeqnG3WSAMAL5qJsrrf52AjugPKybc0DNW1nke8oTAgYjXLOJueFkjbzulo-YhB4dvWLs9TCL5Gg3Kg9djtRsjf7VbkMzqaBAwlG-VQuBTXMCwtdc5lxCNnQs6ZOvUETMSh9HbCrYqCvttGpOWKak8M7hQw93DT-g6RNTflacB-5hSLXrgom7msYnIgxYZkEh_5hTbhTBdEzCA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0"/>
            <a:ext cx="3056773" cy="68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199" y="1"/>
            <a:ext cx="8120635" cy="698739"/>
          </a:xfrm>
        </p:spPr>
        <p:txBody>
          <a:bodyPr/>
          <a:lstStyle/>
          <a:p>
            <a:r>
              <a:rPr lang="he-IL" dirty="0" smtClean="0"/>
              <a:t>הקירות הקרמיים של </a:t>
            </a:r>
            <a:r>
              <a:rPr lang="he-IL" dirty="0" err="1" smtClean="0"/>
              <a:t>ז'וז'י</a:t>
            </a:r>
            <a:endParaRPr lang="he-IL" dirty="0"/>
          </a:p>
        </p:txBody>
      </p:sp>
      <p:pic>
        <p:nvPicPr>
          <p:cNvPr id="2050" name="Picture 2" descr="https://attachment.outlook.live.net/owa/shanibroshi@hotmail.com/service.svc/s/GetAttachmentThumbnail?id=AQMkADAwATE2MTQwLTk2OTYtYTlmYS0wMAItMDAKAEYAAAPuXYqcero9SJY4Bxhi6iVtBwCIk2NewqHfRbnh10%2FQloXdAAACASIAAACIk2NewqHfRbnh10%2FQloXdAAKFxXE6AAAAARIAEABvu%2FHm5I4eQ6uIvxzZq%2BLZ&amp;thumbnailType=2&amp;owa=outlook.live.com&amp;scriptVer=2019050601.09&amp;isc=1&amp;X-OWA-CANARY=IxeekudOwUOhJLm8U9d8lKDFfTnP19YY_G-vbpl7OeN3c2zIb6r7HNvCXVHBiF5OhKvecKxffE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xMTkzLCJleHAiOjE1NTc3NzE3OTMsImlzcyI6IjAwMDAwMDAyLTAwMDAtMGZmMS1jZTAwLTAwMDAwMDAwMDAwMEA4NGRmOWU3Zi1lOWY2LTQwYWYtYjQzNS1hYWFhYWFhYWFhYWEiLCJhdWQiOiIwMDAwMDAwMi0wMDAwLTBmZjEtY2UwMC0wMDAwMDAwMDAwMDAvYXR0YWNobWVudC5vdXRsb29rLmxpdmUubmV0QDg0ZGY5ZTdmLWU5ZjYtNDBhZi1iNDM1LWFhYWFhYWFhYWFhYSJ9.Hln6IALa-u2sbfdYXLeErAxMmn0NgjcYG9RkO36akiSsLYRsaaA6VVvTi7SDyFfsWVM7677xVqeSltHYNow53i3x78vjDVknLmkEga9649rDvfoOev1weN4DM18eZxa_-ep91d5qTeqnG3WSAMAL5qJsrrf52AjugPKybc0DNW1nke8oTAgYjXLOJueFkjbzulo-YhB4dvWLs9TCL5Gg3Kg9djtRsjf7VbkMzqaBAwlG-VQuBTXMCwtdc5lxCNnQs6ZOvUETMSh9HbCrYqCvttGpOWKak8M7hQw93DT-g6RNTflacB-5hSLXrgom7msYnIgxYZkEh_5hTbhTBdEzC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" y="776377"/>
            <a:ext cx="3582231" cy="55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ttachment.outlook.live.net/owa/shanibroshi@hotmail.com/service.svc/s/GetAttachmentThumbnail?id=AQMkADAwATE2MTQwLTk2OTYtYTlmYS0wMAItMDAKAEYAAAPuXYqcero9SJY4Bxhi6iVtBwCIk2NewqHfRbnh10%2FQloXdAAACASIAAACIk2NewqHfRbnh10%2FQloXdAAKFxXE6AAAAARIAEAAlfur5MSQISJ5DQMbPsG8E&amp;thumbnailType=2&amp;owa=outlook.live.com&amp;scriptVer=2019050601.09&amp;isc=1&amp;X-OWA-CANARY=5Y4GKfhXK0qzOS8mSXkNzZBZgjbP19YYtCHrZ5vdjIoCckIAw7LgYxOqlTIcWXDNLviazd5HN7k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xMTkzLCJleHAiOjE1NTc3NzE3OTMsImlzcyI6IjAwMDAwMDAyLTAwMDAtMGZmMS1jZTAwLTAwMDAwMDAwMDAwMEA4NGRmOWU3Zi1lOWY2LTQwYWYtYjQzNS1hYWFhYWFhYWFhYWEiLCJhdWQiOiIwMDAwMDAwMi0wMDAwLTBmZjEtY2UwMC0wMDAwMDAwMDAwMDAvYXR0YWNobWVudC5vdXRsb29rLmxpdmUubmV0QDg0ZGY5ZTdmLWU5ZjYtNDBhZi1iNDM1LWFhYWFhYWFhYWFhYSJ9.Hln6IALa-u2sbfdYXLeErAxMmn0NgjcYG9RkO36akiSsLYRsaaA6VVvTi7SDyFfsWVM7677xVqeSltHYNow53i3x78vjDVknLmkEga9649rDvfoOev1weN4DM18eZxa_-ep91d5qTeqnG3WSAMAL5qJsrrf52AjugPKybc0DNW1nke8oTAgYjXLOJueFkjbzulo-YhB4dvWLs9TCL5Gg3Kg9djtRsjf7VbkMzqaBAwlG-VQuBTXMCwtdc5lxCNnQs6ZOvUETMSh9HbCrYqCvttGpOWKak8M7hQw93DT-g6RNTflacB-5hSLXrgom7msYnIgxYZkEh_5hTbhTBdEzCA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73" y="776377"/>
            <a:ext cx="2820999" cy="55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ttachment.outlook.live.net/owa/shanibroshi@hotmail.com/service.svc/s/GetAttachmentThumbnail?id=AQMkADAwATE2MTQwLTk2OTYtYTlmYS0wMAItMDAKAEYAAAPuXYqcero9SJY4Bxhi6iVtBwCIk2NewqHfRbnh10%2FQloXdAAACASIAAACIk2NewqHfRbnh10%2FQloXdAAKFxXE6AAAAARIAEACfNDBl8PAA4029Zogp0XfVdg%3D%3D&amp;thumbnailType=2&amp;owa=outlook.live.com&amp;scriptVer=2019050601.09&amp;isc=1&amp;X-OWA-CANARY=oL6LPU5uwk2LGV2eZ3hYylB9QV3P19YYh2bIw9QoY9rjS003bysNQ7uCWd51l7uDR1GTnn7PD8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xNDk0LCJleHAiOjE1NTc3NzIwOTQsImlzcyI6IjAwMDAwMDAyLTAwMDAtMGZmMS1jZTAwLTAwMDAwMDAwMDAwMEA4NGRmOWU3Zi1lOWY2LTQwYWYtYjQzNS1hYWFhYWFhYWFhYWEiLCJhdWQiOiIwMDAwMDAwMi0wMDAwLTBmZjEtY2UwMC0wMDAwMDAwMDAwMDAvYXR0YWNobWVudC5vdXRsb29rLmxpdmUubmV0QDg0ZGY5ZTdmLWU5ZjYtNDBhZi1iNDM1LWFhYWFhYWFhYWFhYSJ9.lVoI9jsdFeAmQNvSpJrPragMoRAjiZJnIX9yPfI6xuNVeoBeCyk7Gy4NDhGqUPLOeT06yuVnveV2NHwW7Hgtjec80mqZJPi14X9GBonO7xp4dnShNB1yVG1JpBwA9ErrG2Ael2BjQCtyhUwmDNdr7_o9Rs7Zz7eX-y4hsN2UZImVySwlwqVHgbEEeU6QZV_NOEltAWxAN3LqxkXMxr5zghOyCmhmiMdJM9h3w-uuC-1sKf1FFZoeXWg5Ehzb_ppKBeMMQmDbUjCLJ6W0hSJS-uqONlKbIqzR0gyY-2cPZEe6E2paQm0AlZ5VnCmQoww147NAv6dhSWoy3hfT2zszmg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32" y="776377"/>
            <a:ext cx="5022002" cy="55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70120" y="883285"/>
            <a:ext cx="2423160" cy="1143635"/>
          </a:xfrm>
        </p:spPr>
        <p:txBody>
          <a:bodyPr>
            <a:noAutofit/>
          </a:bodyPr>
          <a:lstStyle/>
          <a:p>
            <a:pPr algn="ctr"/>
            <a:r>
              <a:rPr lang="he-IL" sz="7200" b="1" dirty="0" smtClean="0"/>
              <a:t>מיכאל שלי</a:t>
            </a:r>
            <a:endParaRPr lang="he-IL" sz="7200" b="1" dirty="0"/>
          </a:p>
        </p:txBody>
      </p:sp>
      <p:pic>
        <p:nvPicPr>
          <p:cNvPr id="3074" name="Picture 2" descr="https://attachment.outlook.live.net/owa/shanibroshi@hotmail.com/service.svc/s/GetAttachmentThumbnail?id=AQMkADAwATE2MTQwLTk2OTYtYTlmYS0wMAItMDAKAEYAAAPuXYqcero9SJY4Bxhi6iVtBwCIk2NewqHfRbnh10%2FQloXdAAACASIAAACIk2NewqHfRbnh10%2FQloXdAAKFxXE5AAAAARIAEAAEDYYRsRUpQ49doEj7BDYd&amp;thumbnailType=2&amp;owa=outlook.live.com&amp;scriptVer=2019050601.09&amp;isc=1&amp;X-OWA-CANARY=OUlGFXQNKkGGC1-7seaDpRDil4LQ19YYJZfJA9DW1P70p-iJIjyM92EXYQJYOgbysJb-V_1ky5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xNzkzLCJleHAiOjE1NTc3NzIzOTMsImlzcyI6IjAwMDAwMDAyLTAwMDAtMGZmMS1jZTAwLTAwMDAwMDAwMDAwMEA4NGRmOWU3Zi1lOWY2LTQwYWYtYjQzNS1hYWFhYWFhYWFhYWEiLCJhdWQiOiIwMDAwMDAwMi0wMDAwLTBmZjEtY2UwMC0wMDAwMDAwMDAwMDAvYXR0YWNobWVudC5vdXRsb29rLmxpdmUubmV0QDg0ZGY5ZTdmLWU5ZjYtNDBhZi1iNDM1LWFhYWFhYWFhYWFhYSJ9.PWH9rZW71UFfjMhpf_-VDSatBv03n2Fg4_PE4LR8TNQRhrFd68nraBQ1vzQoMUfOSyFnb8z4QD-giuhA5a788fcMOdEeS-YRRQK7N2CFTzO30tlp-sQxLtkiCZTW7S51XNgJM3hpqu8_PXXGqA9ENA9aEIRENQVfViAvZ2jNE_bsg0Mp8MQTKtBQmbcY0L35zwczlLnsnnJuDvYrfdTn_xbQe2BWN-5vJY9Mn1zhxHub-wSzahl4tVaB8uO-MLI8BJ10HBvt_V2OoVwzBcQqqB8jlYvh37acWymYh_C_9vtgTT9JSJB-hsMdZK0HyFOLtX5miRd_TELFG3mn7XnERA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" y="77416"/>
            <a:ext cx="4261449" cy="66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attachment.outlook.live.net/owa/shanibroshi@hotmail.com/service.svc/s/GetAttachmentThumbnail?id=AQMkADAwATE2MTQwLTk2OTYtYTlmYS0wMAItMDAKAEYAAAPuXYqcero9SJY4Bxhi6iVtBwCIk2NewqHfRbnh10%2FQloXdAAACASIAAACIk2NewqHfRbnh10%2FQloXdAAKFxXE1AAAAARIAEABkFDW5yXp2SZ9hTT4bdoAW&amp;thumbnailType=2&amp;owa=outlook.live.com&amp;scriptVer=2019050601.09&amp;isc=1&amp;X-OWA-CANARY=xL2HhJEmjkK5lCbm8d6inDCxrWvU19YY5t9V8UmxR-SJjXZbo-a2qXS344By6ZXPPbEirTRXq1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zNTkzLCJleHAiOjE1NTc3NzQxOTMsImlzcyI6IjAwMDAwMDAyLTAwMDAtMGZmMS1jZTAwLTAwMDAwMDAwMDAwMEA4NGRmOWU3Zi1lOWY2LTQwYWYtYjQzNS1hYWFhYWFhYWFhYWEiLCJhdWQiOiIwMDAwMDAwMi0wMDAwLTBmZjEtY2UwMC0wMDAwMDAwMDAwMDAvYXR0YWNobWVudC5vdXRsb29rLmxpdmUubmV0QDg0ZGY5ZTdmLWU5ZjYtNDBhZi1iNDM1LWFhYWFhYWFhYWFhYSJ9.NjQMFLcg_K5QdhiaigHAQXUgpSJltdJ9lEdnCFVJHvJZ0cbi1tjtmuSQqR1vJ1zMjAvey_NwEXzGgjF0UxYZhoZ6AGTJbUvERoJ7JGxgNVK3ambkT67ySIzEvO-P5eqqndNjwbxA10Cv_5cxYYvglgRNJd_Ef-WWhWqVg1glcIvafeE43Dm7wevb2cVeB3KRkZDrWzrhqqhrGqQejSM1xJpe49NKD_JkhxUaDda4i7_DIomD_4ho6as93Mr-WBW-LdrVs8CXjAc7xw6cW8DFVzG7UDGfZyQOxTsxVMXkEashZV_3qXX5NejTiAO0ZDYSYLw-4FkEHx_GP7wtySH6b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81" y="155494"/>
            <a:ext cx="4553585" cy="64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ttachment.outlook.live.net/owa/shanibroshi@hotmail.com/service.svc/s/GetAttachmentThumbnail?id=AQMkADAwATE2MTQwLTk2OTYtYTlmYS0wMAItMDAKAEYAAAPuXYqcero9SJY4Bxhi6iVtBwCIk2NewqHfRbnh10%2FQloXdAAACASIAAACIk2NewqHfRbnh10%2FQloXdAAKFxXE4AAAAARIAEADJaEiNd6%2FaQJl%2BA3QT3yZx&amp;thumbnailType=2&amp;owa=outlook.live.com&amp;scriptVer=2019050601.09&amp;isc=1&amp;X-OWA-CANARY=RQQmmLbChUiGnD_-MtcmTeDqw-_Q19YY1Ll8y8Lrx4D68USl_ls7yXb6lmRYUbyq56OtvUynuP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yMDkzLCJleHAiOjE1NTc3NzI2OTMsImlzcyI6IjAwMDAwMDAyLTAwMDAtMGZmMS1jZTAwLTAwMDAwMDAwMDAwMEA4NGRmOWU3Zi1lOWY2LTQwYWYtYjQzNS1hYWFhYWFhYWFhYWEiLCJhdWQiOiIwMDAwMDAwMi0wMDAwLTBmZjEtY2UwMC0wMDAwMDAwMDAwMDAvYXR0YWNobWVudC5vdXRsb29rLmxpdmUubmV0QDg0ZGY5ZTdmLWU5ZjYtNDBhZi1iNDM1LWFhYWFhYWFhYWFhYSJ9.bcaZSnBWVyKYGl-0kwPGQfVkLU05D2pMDrbbH_M_kDUMXQ_MfKty2YtqP-XNGxn9RVeKlFykAIT2ShJMjfsPp88kCLC2jLy-jOceuh5DwpnMNMi5AJTSOrwTN2LnoU5xypB-lIjvbsVOg0WBGR5jVOU9afky9fM0PrwzPZgviNv-EyWWMxGJWLZrM1QnU2H_EtRiAJ2mAZDr6WtHjB3hB-2ptAAHfWFRAQyIk5bsZjtCacUcTLhgviQgax3jJe9rnqPLCm22K7T5h-kyiuNvvGWgTgrjENzVsj9iG-IlQ4MRVLdcWO-s_VReQg2SFjRCGdDC0MYt6wVXwQotSE9CJ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85" y="2450118"/>
            <a:ext cx="6004991" cy="42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37966" y="101600"/>
            <a:ext cx="5644310" cy="2348518"/>
          </a:xfrm>
        </p:spPr>
        <p:txBody>
          <a:bodyPr/>
          <a:lstStyle/>
          <a:p>
            <a:pPr algn="ctr"/>
            <a:r>
              <a:rPr lang="he-IL" dirty="0" err="1" smtClean="0"/>
              <a:t>ז'וז'י</a:t>
            </a:r>
            <a:r>
              <a:rPr lang="he-IL" dirty="0" smtClean="0"/>
              <a:t> </a:t>
            </a:r>
            <a:r>
              <a:rPr lang="he-IL" dirty="0" err="1" smtClean="0"/>
              <a:t>והיאלי</a:t>
            </a:r>
            <a:r>
              <a:rPr lang="he-IL" dirty="0" smtClean="0"/>
              <a:t> </a:t>
            </a:r>
            <a:br>
              <a:rPr lang="he-IL" dirty="0" smtClean="0"/>
            </a:br>
            <a:r>
              <a:rPr lang="he-IL" dirty="0" smtClean="0"/>
              <a:t>הקשר הרב דורי</a:t>
            </a:r>
            <a:br>
              <a:rPr lang="he-IL" dirty="0" smtClean="0"/>
            </a:br>
            <a:r>
              <a:rPr lang="he-IL" dirty="0" smtClean="0"/>
              <a:t>2019</a:t>
            </a:r>
            <a:endParaRPr lang="he-IL" dirty="0"/>
          </a:p>
        </p:txBody>
      </p:sp>
      <p:pic>
        <p:nvPicPr>
          <p:cNvPr id="7" name="Picture 2" descr="https://attachment.outlook.live.net/owa/shanibroshi@hotmail.com/service.svc/s/GetAttachmentThumbnail?id=AQMkADAwATE2MTQwLTk2OTYtYTlmYS0wMAItMDAKAEYAAAPuXYqcero9SJY4Bxhi6iVtBwCIk2NewqHfRbnh10%2FQloXdAAACASIAAACIk2NewqHfRbnh10%2FQloXdAAKFxXE4AAAAARIAEABfQWJYi6UfRLSypw%2Bw4pmX&amp;thumbnailType=2&amp;owa=outlook.live.com&amp;scriptVer=2019050601.09&amp;isc=1&amp;X-OWA-CANARY=RQQmmLbChUiGnD_-MtcmTeDqw-_Q19YY1Ll8y8Lrx4D68USl_ls7yXb6lmRYUbyq56OtvUynuP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yMDkzLCJleHAiOjE1NTc3NzI2OTMsImlzcyI6IjAwMDAwMDAyLTAwMDAtMGZmMS1jZTAwLTAwMDAwMDAwMDAwMEA4NGRmOWU3Zi1lOWY2LTQwYWYtYjQzNS1hYWFhYWFhYWFhYWEiLCJhdWQiOiIwMDAwMDAwMi0wMDAwLTBmZjEtY2UwMC0wMDAwMDAwMDAwMDAvYXR0YWNobWVudC5vdXRsb29rLmxpdmUubmV0QDg0ZGY5ZTdmLWU5ZjYtNDBhZi1iNDM1LWFhYWFhYWFhYWFhYSJ9.bcaZSnBWVyKYGl-0kwPGQfVkLU05D2pMDrbbH_M_kDUMXQ_MfKty2YtqP-XNGxn9RVeKlFykAIT2ShJMjfsPp88kCLC2jLy-jOceuh5DwpnMNMi5AJTSOrwTN2LnoU5xypB-lIjvbsVOg0WBGR5jVOU9afky9fM0PrwzPZgviNv-EyWWMxGJWLZrM1QnU2H_EtRiAJ2mAZDr6WtHjB3hB-2ptAAHfWFRAQyIk5bsZjtCacUcTLhgviQgax3jJe9rnqPLCm22K7T5h-kyiuNvvGWgTgrjENzVsj9iG-IlQ4MRVLdcWO-s_VReQg2SFjRCGdDC0MYt6wVXwQotSE9CJ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4" y="101600"/>
            <a:ext cx="6328242" cy="58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האמנות בחייה: סיפור אהבה</a:t>
            </a:r>
            <a:endParaRPr lang="he-IL" dirty="0"/>
          </a:p>
        </p:txBody>
      </p:sp>
      <p:pic>
        <p:nvPicPr>
          <p:cNvPr id="4" name="Picture 8" descr="https://attachment.outlook.live.net/owa/shanibroshi@hotmail.com/service.svc/s/GetAttachmentThumbnail?id=AQMkADAwATE2MTQwLTk2OTYtYTlmYS0wMAItMDAKAEYAAAPuXYqcero9SJY4Bxhi6iVtBwCIk2NewqHfRbnh10%2FQloXdAAACASIAAACIk2NewqHfRbnh10%2FQloXdAAKFxXE6AAAAARIAEAAMwLlM5wkwRYa2PbprVlN2&amp;thumbnailType=2&amp;owa=outlook.live.com&amp;scriptVer=2019050601.09&amp;isc=1&amp;X-OWA-CANARY=To2oC6wZ3EucnrsJDp5I_FCY86LP19YYrXQK7LMs6hwC6UCCVBcEDn1m4llNIVB-Kq7wyAE-4U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xNDk0LCJleHAiOjE1NTc3NzIwOTQsImlzcyI6IjAwMDAwMDAyLTAwMDAtMGZmMS1jZTAwLTAwMDAwMDAwMDAwMEA4NGRmOWU3Zi1lOWY2LTQwYWYtYjQzNS1hYWFhYWFhYWFhYWEiLCJhdWQiOiIwMDAwMDAwMi0wMDAwLTBmZjEtY2UwMC0wMDAwMDAwMDAwMDAvYXR0YWNobWVudC5vdXRsb29rLmxpdmUubmV0QDg0ZGY5ZTdmLWU5ZjYtNDBhZi1iNDM1LWFhYWFhYWFhYWFhYSJ9.lVoI9jsdFeAmQNvSpJrPragMoRAjiZJnIX9yPfI6xuNVeoBeCyk7Gy4NDhGqUPLOeT06yuVnveV2NHwW7Hgtjec80mqZJPi14X9GBonO7xp4dnShNB1yVG1JpBwA9ErrG2Ael2BjQCtyhUwmDNdr7_o9Rs7Zz7eX-y4hsN2UZImVySwlwqVHgbEEeU6QZV_NOEltAWxAN3LqxkXMxr5zghOyCmhmiMdJM9h3w-uuC-1sKf1FFZoeXWg5Ehzb_ppKBeMMQmDbUjCLJ6W0hSJS-uqONlKbIqzR0gyY-2cPZEe6E2paQm0AlZ5VnCmQoww147NAv6dhSWoy3hfT2zszm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7" y="198120"/>
            <a:ext cx="48577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ttachment.outlook.live.net/owa/shanibroshi@hotmail.com/service.svc/s/GetAttachmentThumbnail?id=AQMkADAwATE2MTQwLTk2OTYtYTlmYS0wMAItMDAKAEYAAAPuXYqcero9SJY4Bxhi6iVtBwCIk2NewqHfRbnh10%2FQloXdAAACASIAAACIk2NewqHfRbnh10%2FQloXdAAKFxXE7AAAAARIAEAAMjJQ7xt8JRILaT3nEkgS9&amp;thumbnailType=2&amp;owa=outlook.live.com&amp;scriptVer=2019050601.09&amp;isc=1&amp;X-OWA-CANARY=FpHy3yw4gEK3J1gGoC4aIrAxKa3R19YYtZOMKVY0s2fUL1U144uo1K5tXm0sMAkugkTs3-U06lA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NjQ1NjMxNFwiLFwicHVpZFwiOlwiMzg4NDA1MDA4OTY4MTg2XCIsXCJvaWRcIjpcIjAwMDE2MTQwLTk2OTYtYTlmYS0wMDAwLTAwMDAwMDAwMDAwMFwiLFwic2NvcGVcIjpcIk93YURvd25sb2FkXCJ9IiwibmJmIjoxNTU3NzcyMzkzLCJleHAiOjE1NTc3NzI5OTMsImlzcyI6IjAwMDAwMDAyLTAwMDAtMGZmMS1jZTAwLTAwMDAwMDAwMDAwMEA4NGRmOWU3Zi1lOWY2LTQwYWYtYjQzNS1hYWFhYWFhYWFhYWEiLCJhdWQiOiIwMDAwMDAwMi0wMDAwLTBmZjEtY2UwMC0wMDAwMDAwMDAwMDAvYXR0YWNobWVudC5vdXRsb29rLmxpdmUubmV0QDg0ZGY5ZTdmLWU5ZjYtNDBhZi1iNDM1LWFhYWFhYWFhYWFhYSJ9.ZyF5M1qQSalPR1mOMDBjBILoO0wptipXFdOBow3kbz31mUBboUKRzw_l_m7nVr7_5s-YM0fy356mMZvbiSVClhl1gz65SNmS6OMofS3tBUGQxT2w5reQPEZGf-Z8_yiRN0oV7VuVViTEE5IJIvrA1IeezoibmDNLG5eutj0FKJRSO-9b5dw9khmTmiAGxtaom_3XkNiKVLXVRHK719kVKjZHFiMCzuZStOXWwDIIU4LZcZXwQ3IXa_Lr9QQaVPi-Mmilt5DVH-WqWqS5tCiqOWrwvj4CnjNM2lA2Eg33KTbMVxpS7HdxeReXr156fybx9nXLUUQg_ajN01wlL50l5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68" y="2971800"/>
            <a:ext cx="6574548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</Words>
  <Application>Microsoft Office PowerPoint</Application>
  <PresentationFormat>מסך רחב</PresentationFormat>
  <Paragraphs>5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Guttman Yad-Brush</vt:lpstr>
      <vt:lpstr>Times New Roman</vt:lpstr>
      <vt:lpstr>ערכת נושא Office</vt:lpstr>
      <vt:lpstr>ז'וזי   שינדלר</vt:lpstr>
      <vt:lpstr>מצגת של PowerPoint</vt:lpstr>
      <vt:lpstr>מצגת של PowerPoint</vt:lpstr>
      <vt:lpstr>הקירות הקרמיים של ז'וז'י</vt:lpstr>
      <vt:lpstr>מיכאל שלי</vt:lpstr>
      <vt:lpstr>ז'וז'י והיאלי  הקשר הרב דורי 2019</vt:lpstr>
      <vt:lpstr>האמנות בחייה: סיפור אהבה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ז'וז'י שינדלר</dc:title>
  <dc:creator>shani broshi</dc:creator>
  <cp:lastModifiedBy>shani broshi</cp:lastModifiedBy>
  <cp:revision>6</cp:revision>
  <dcterms:created xsi:type="dcterms:W3CDTF">2019-05-12T21:13:32Z</dcterms:created>
  <dcterms:modified xsi:type="dcterms:W3CDTF">2019-05-13T19:02:12Z</dcterms:modified>
</cp:coreProperties>
</file>