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photoAlbum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9DBA5D-9673-478A-B471-6E09CA4B55F2}" type="datetimeFigureOut">
              <a:rPr lang="he-IL" smtClean="0"/>
              <a:t>כ"ג/אייר/תשע"ט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D38FFA-3107-484A-947F-18110380DF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על ידי </a:t>
            </a:r>
            <a:r>
              <a:rPr lang="en-US" smtClean="0"/>
              <a:t>User</a:t>
            </a:r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 smtClean="0"/>
              <a:t>אחינית</a:t>
            </a:r>
            <a:r>
              <a:rPr lang="he-IL" dirty="0" smtClean="0"/>
              <a:t> שלי ואני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430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1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9" t="37235" r="28734" b="13334"/>
          <a:stretch/>
        </p:blipFill>
        <p:spPr>
          <a:xfrm rot="16200000">
            <a:off x="1727479" y="152841"/>
            <a:ext cx="5112977" cy="73448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9682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2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8" t="30569" r="22690" b="19837"/>
          <a:stretch/>
        </p:blipFill>
        <p:spPr>
          <a:xfrm rot="16200000">
            <a:off x="1755188" y="388128"/>
            <a:ext cx="5201577" cy="7344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895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3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8" t="46992" r="28510" b="9049"/>
          <a:stretch/>
        </p:blipFill>
        <p:spPr>
          <a:xfrm rot="16200000">
            <a:off x="2339753" y="-387426"/>
            <a:ext cx="4392485" cy="84249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3987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4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4" t="37073" r="28510" b="13658"/>
          <a:stretch/>
        </p:blipFill>
        <p:spPr>
          <a:xfrm rot="16200000">
            <a:off x="2343317" y="-258407"/>
            <a:ext cx="4169336" cy="79208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5641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6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4" t="33659" r="23362" b="17398"/>
          <a:stretch/>
        </p:blipFill>
        <p:spPr>
          <a:xfrm rot="16200000">
            <a:off x="1890241" y="134096"/>
            <a:ext cx="4859464" cy="7992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0327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7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3" t="38862" r="24481" b="14146"/>
          <a:stretch/>
        </p:blipFill>
        <p:spPr>
          <a:xfrm rot="16200000">
            <a:off x="2423969" y="148651"/>
            <a:ext cx="4512087" cy="82809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3555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וקחות">
  <a:themeElements>
    <a:clrScheme name="רוקחות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רוקחות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רוקחות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</TotalTime>
  <Words>6</Words>
  <Application>Microsoft Office PowerPoint</Application>
  <PresentationFormat>‫הצגה על המסך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רוקחות</vt:lpstr>
      <vt:lpstr>אחינית שלי ואני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אחינית שלי ואני</dc:title>
  <dc:creator>User</dc:creator>
  <cp:lastModifiedBy>User</cp:lastModifiedBy>
  <cp:revision>1</cp:revision>
  <dcterms:created xsi:type="dcterms:W3CDTF">2019-05-28T06:32:31Z</dcterms:created>
  <dcterms:modified xsi:type="dcterms:W3CDTF">2019-05-28T06:38:30Z</dcterms:modified>
</cp:coreProperties>
</file>