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7" r:id="rId2"/>
    <p:sldId id="258" r:id="rId3"/>
    <p:sldId id="259" r:id="rId4"/>
    <p:sldId id="265" r:id="rId5"/>
    <p:sldId id="266" r:id="rId6"/>
    <p:sldId id="278" r:id="rId7"/>
    <p:sldId id="267" r:id="rId8"/>
    <p:sldId id="268" r:id="rId9"/>
    <p:sldId id="277" r:id="rId10"/>
    <p:sldId id="269" r:id="rId11"/>
    <p:sldId id="274" r:id="rId12"/>
    <p:sldId id="270" r:id="rId13"/>
    <p:sldId id="280" r:id="rId14"/>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59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000" autoAdjust="0"/>
    <p:restoredTop sz="94184" autoAdjust="0"/>
  </p:normalViewPr>
  <p:slideViewPr>
    <p:cSldViewPr snapToGrid="0">
      <p:cViewPr varScale="1">
        <p:scale>
          <a:sx n="70" d="100"/>
          <a:sy n="70" d="100"/>
        </p:scale>
        <p:origin x="738" y="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649198-DE93-4751-A239-A98AE7A1661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pPr rtl="1"/>
          <a:endParaRPr lang="he-IL"/>
        </a:p>
      </dgm:t>
    </dgm:pt>
    <dgm:pt modelId="{079CC438-4BF6-417D-B0C2-46FF9E0A3318}">
      <dgm:prSet phldrT="[טקסט]"/>
      <dgm:spPr>
        <a:solidFill>
          <a:srgbClr val="00B050">
            <a:alpha val="90000"/>
          </a:srgbClr>
        </a:solidFill>
      </dgm:spPr>
      <dgm:t>
        <a:bodyPr/>
        <a:lstStyle/>
        <a:p>
          <a:pPr rtl="1"/>
          <a:r>
            <a:rPr lang="he-IL" dirty="0" smtClean="0"/>
            <a:t>סבא וסבתא יעל ומשה</a:t>
          </a:r>
          <a:endParaRPr lang="he-IL" dirty="0"/>
        </a:p>
      </dgm:t>
    </dgm:pt>
    <dgm:pt modelId="{32C4A887-F0DD-4427-8327-A4E1823B9FD2}" type="parTrans" cxnId="{FF7C83A1-C438-478A-B06F-CDFC4F841040}">
      <dgm:prSet/>
      <dgm:spPr/>
      <dgm:t>
        <a:bodyPr/>
        <a:lstStyle/>
        <a:p>
          <a:pPr rtl="1"/>
          <a:endParaRPr lang="he-IL"/>
        </a:p>
      </dgm:t>
    </dgm:pt>
    <dgm:pt modelId="{0B1E28A8-BAAA-4C1C-ADC2-205F61FCA9D0}" type="sibTrans" cxnId="{FF7C83A1-C438-478A-B06F-CDFC4F841040}">
      <dgm:prSet/>
      <dgm:spPr/>
      <dgm:t>
        <a:bodyPr/>
        <a:lstStyle/>
        <a:p>
          <a:pPr rtl="1"/>
          <a:endParaRPr lang="he-IL"/>
        </a:p>
      </dgm:t>
    </dgm:pt>
    <dgm:pt modelId="{0BB49B84-839C-4D18-A990-6F7A796DF8AF}">
      <dgm:prSet phldrT="[טקסט]"/>
      <dgm:spPr/>
      <dgm:t>
        <a:bodyPr/>
        <a:lstStyle/>
        <a:p>
          <a:pPr rtl="1"/>
          <a:r>
            <a:rPr lang="he-IL" dirty="0" smtClean="0"/>
            <a:t>דנה</a:t>
          </a:r>
          <a:endParaRPr lang="he-IL" dirty="0"/>
        </a:p>
      </dgm:t>
    </dgm:pt>
    <dgm:pt modelId="{BC7E7244-A29E-4406-9905-758213B512B2}" type="parTrans" cxnId="{6BDB133F-0243-42F6-B98F-D1B4FA43B775}">
      <dgm:prSet/>
      <dgm:spPr/>
      <dgm:t>
        <a:bodyPr/>
        <a:lstStyle/>
        <a:p>
          <a:pPr rtl="1"/>
          <a:endParaRPr lang="he-IL"/>
        </a:p>
      </dgm:t>
    </dgm:pt>
    <dgm:pt modelId="{0351A7F7-3EF3-483A-9DDF-806E29F0BFCF}" type="sibTrans" cxnId="{6BDB133F-0243-42F6-B98F-D1B4FA43B775}">
      <dgm:prSet/>
      <dgm:spPr/>
      <dgm:t>
        <a:bodyPr/>
        <a:lstStyle/>
        <a:p>
          <a:pPr rtl="1"/>
          <a:endParaRPr lang="he-IL"/>
        </a:p>
      </dgm:t>
    </dgm:pt>
    <dgm:pt modelId="{1F07B2D5-9EBF-4F0D-82E0-C715F7869241}">
      <dgm:prSet phldrT="[טקסט]"/>
      <dgm:spPr/>
      <dgm:t>
        <a:bodyPr/>
        <a:lstStyle/>
        <a:p>
          <a:pPr rtl="1"/>
          <a:r>
            <a:rPr lang="he-IL" dirty="0" smtClean="0"/>
            <a:t>חגית</a:t>
          </a:r>
          <a:endParaRPr lang="he-IL" dirty="0"/>
        </a:p>
      </dgm:t>
    </dgm:pt>
    <dgm:pt modelId="{4F13C212-3DCC-44D5-BA5D-9D070AF21B22}" type="parTrans" cxnId="{1BD20BF5-C661-41BC-9B87-F8D59E3651A5}">
      <dgm:prSet/>
      <dgm:spPr/>
      <dgm:t>
        <a:bodyPr/>
        <a:lstStyle/>
        <a:p>
          <a:pPr rtl="1"/>
          <a:endParaRPr lang="he-IL"/>
        </a:p>
      </dgm:t>
    </dgm:pt>
    <dgm:pt modelId="{9D64CE7A-B084-4F93-86BE-35B3D4CC50D5}" type="sibTrans" cxnId="{1BD20BF5-C661-41BC-9B87-F8D59E3651A5}">
      <dgm:prSet/>
      <dgm:spPr/>
      <dgm:t>
        <a:bodyPr/>
        <a:lstStyle/>
        <a:p>
          <a:pPr rtl="1"/>
          <a:endParaRPr lang="he-IL"/>
        </a:p>
      </dgm:t>
    </dgm:pt>
    <dgm:pt modelId="{A9E62BBD-19DE-4F90-A16C-B7DF84CF4845}">
      <dgm:prSet/>
      <dgm:spPr>
        <a:solidFill>
          <a:srgbClr val="00B050">
            <a:alpha val="90000"/>
          </a:srgbClr>
        </a:solidFill>
      </dgm:spPr>
      <dgm:t>
        <a:bodyPr/>
        <a:lstStyle/>
        <a:p>
          <a:pPr rtl="1"/>
          <a:r>
            <a:rPr lang="he-IL" dirty="0" smtClean="0"/>
            <a:t>נגה  ואבי</a:t>
          </a:r>
          <a:endParaRPr lang="he-IL" dirty="0"/>
        </a:p>
      </dgm:t>
    </dgm:pt>
    <dgm:pt modelId="{5106057E-3461-4B56-B747-4236920396C0}" type="parTrans" cxnId="{6AD9B732-3C2C-4616-B3EC-EFD5E21ED7EF}">
      <dgm:prSet/>
      <dgm:spPr/>
      <dgm:t>
        <a:bodyPr/>
        <a:lstStyle/>
        <a:p>
          <a:pPr rtl="1"/>
          <a:endParaRPr lang="he-IL"/>
        </a:p>
      </dgm:t>
    </dgm:pt>
    <dgm:pt modelId="{B50532BF-7B5D-4EAD-B6FB-28F7BEA86977}" type="sibTrans" cxnId="{6AD9B732-3C2C-4616-B3EC-EFD5E21ED7EF}">
      <dgm:prSet/>
      <dgm:spPr/>
      <dgm:t>
        <a:bodyPr/>
        <a:lstStyle/>
        <a:p>
          <a:pPr rtl="1"/>
          <a:endParaRPr lang="he-IL"/>
        </a:p>
      </dgm:t>
    </dgm:pt>
    <dgm:pt modelId="{5A8CC5E3-2359-448C-9B16-963E8A332823}">
      <dgm:prSet/>
      <dgm:spPr/>
      <dgm:t>
        <a:bodyPr/>
        <a:lstStyle/>
        <a:p>
          <a:pPr rtl="1"/>
          <a:r>
            <a:rPr lang="he-IL" dirty="0" smtClean="0"/>
            <a:t>טל</a:t>
          </a:r>
          <a:endParaRPr lang="he-IL" dirty="0"/>
        </a:p>
      </dgm:t>
    </dgm:pt>
    <dgm:pt modelId="{49E54517-A7B4-47A2-BDFC-53EFB18FC1F8}" type="parTrans" cxnId="{3E150FD2-6BF4-4326-9D02-09B5412DB891}">
      <dgm:prSet/>
      <dgm:spPr/>
      <dgm:t>
        <a:bodyPr/>
        <a:lstStyle/>
        <a:p>
          <a:pPr rtl="1"/>
          <a:endParaRPr lang="he-IL"/>
        </a:p>
      </dgm:t>
    </dgm:pt>
    <dgm:pt modelId="{82C237FC-BCA5-4969-A4F8-D910B7E152D8}" type="sibTrans" cxnId="{3E150FD2-6BF4-4326-9D02-09B5412DB891}">
      <dgm:prSet/>
      <dgm:spPr/>
      <dgm:t>
        <a:bodyPr/>
        <a:lstStyle/>
        <a:p>
          <a:pPr rtl="1"/>
          <a:endParaRPr lang="he-IL"/>
        </a:p>
      </dgm:t>
    </dgm:pt>
    <dgm:pt modelId="{428D331F-5C22-42A5-845F-5BD8EEDB1442}">
      <dgm:prSet/>
      <dgm:spPr>
        <a:solidFill>
          <a:srgbClr val="00B050">
            <a:alpha val="90000"/>
          </a:srgbClr>
        </a:solidFill>
      </dgm:spPr>
      <dgm:t>
        <a:bodyPr/>
        <a:lstStyle/>
        <a:p>
          <a:pPr rtl="1"/>
          <a:r>
            <a:rPr lang="he-IL" dirty="0" smtClean="0"/>
            <a:t>גלי נמרודי (</a:t>
          </a:r>
          <a:r>
            <a:rPr lang="he-IL" dirty="0" smtClean="0">
              <a:solidFill>
                <a:srgbClr val="FF0000"/>
              </a:solidFill>
            </a:rPr>
            <a:t>אני</a:t>
          </a:r>
          <a:r>
            <a:rPr lang="he-IL" dirty="0" smtClean="0"/>
            <a:t>)</a:t>
          </a:r>
          <a:endParaRPr lang="he-IL" dirty="0"/>
        </a:p>
      </dgm:t>
    </dgm:pt>
    <dgm:pt modelId="{4CD28CE6-FBE6-40CE-AAC9-3E57C6E6C047}" type="parTrans" cxnId="{B9955830-BDCE-4188-93DE-0444D67562F7}">
      <dgm:prSet/>
      <dgm:spPr/>
      <dgm:t>
        <a:bodyPr/>
        <a:lstStyle/>
        <a:p>
          <a:pPr rtl="1"/>
          <a:endParaRPr lang="he-IL"/>
        </a:p>
      </dgm:t>
    </dgm:pt>
    <dgm:pt modelId="{0BB1E3CB-8750-45F8-9264-02110B864EBA}" type="sibTrans" cxnId="{B9955830-BDCE-4188-93DE-0444D67562F7}">
      <dgm:prSet/>
      <dgm:spPr/>
      <dgm:t>
        <a:bodyPr/>
        <a:lstStyle/>
        <a:p>
          <a:pPr rtl="1"/>
          <a:endParaRPr lang="he-IL"/>
        </a:p>
      </dgm:t>
    </dgm:pt>
    <dgm:pt modelId="{8571E19D-6142-42AC-8511-F30C9B45312B}" type="asst">
      <dgm:prSet phldrT="[טקסט]"/>
      <dgm:spPr/>
      <dgm:t>
        <a:bodyPr/>
        <a:lstStyle/>
        <a:p>
          <a:pPr rtl="1"/>
          <a:r>
            <a:rPr lang="he-IL" dirty="0" smtClean="0"/>
            <a:t>שרון</a:t>
          </a:r>
          <a:endParaRPr lang="he-IL" dirty="0"/>
        </a:p>
      </dgm:t>
    </dgm:pt>
    <dgm:pt modelId="{742557FF-C1E7-4700-BE15-6FCCCF0A96EF}" type="sibTrans" cxnId="{0A6AF9D1-33B0-4D69-A9EB-547AAD967C6B}">
      <dgm:prSet/>
      <dgm:spPr/>
      <dgm:t>
        <a:bodyPr/>
        <a:lstStyle/>
        <a:p>
          <a:pPr rtl="1"/>
          <a:endParaRPr lang="he-IL"/>
        </a:p>
      </dgm:t>
    </dgm:pt>
    <dgm:pt modelId="{78AAD7B3-FF04-4B03-A18E-3673365B0F23}" type="parTrans" cxnId="{0A6AF9D1-33B0-4D69-A9EB-547AAD967C6B}">
      <dgm:prSet/>
      <dgm:spPr/>
      <dgm:t>
        <a:bodyPr/>
        <a:lstStyle/>
        <a:p>
          <a:pPr rtl="1"/>
          <a:endParaRPr lang="he-IL"/>
        </a:p>
      </dgm:t>
    </dgm:pt>
    <dgm:pt modelId="{EE642CA6-1118-47CA-9DD0-4C8C4CA36E89}">
      <dgm:prSet/>
      <dgm:spPr/>
      <dgm:t>
        <a:bodyPr/>
        <a:lstStyle/>
        <a:p>
          <a:pPr rtl="1"/>
          <a:r>
            <a:rPr lang="he-IL" dirty="0" smtClean="0"/>
            <a:t>רוזה</a:t>
          </a:r>
          <a:endParaRPr lang="he-IL" dirty="0"/>
        </a:p>
      </dgm:t>
    </dgm:pt>
    <dgm:pt modelId="{739716E0-58D1-4BCD-BE6F-2B0F54EFCD4C}" type="parTrans" cxnId="{961E84D0-784A-4E96-826B-6DFE97C2DA04}">
      <dgm:prSet/>
      <dgm:spPr/>
      <dgm:t>
        <a:bodyPr/>
        <a:lstStyle/>
        <a:p>
          <a:pPr rtl="1"/>
          <a:endParaRPr lang="he-IL"/>
        </a:p>
      </dgm:t>
    </dgm:pt>
    <dgm:pt modelId="{0C072AFD-7AC9-4D31-A705-018DE2537704}" type="sibTrans" cxnId="{961E84D0-784A-4E96-826B-6DFE97C2DA04}">
      <dgm:prSet/>
      <dgm:spPr/>
      <dgm:t>
        <a:bodyPr/>
        <a:lstStyle/>
        <a:p>
          <a:pPr rtl="1"/>
          <a:endParaRPr lang="he-IL"/>
        </a:p>
      </dgm:t>
    </dgm:pt>
    <dgm:pt modelId="{0EC83889-E241-4FF9-8371-BD803F08AF92}">
      <dgm:prSet/>
      <dgm:spPr/>
      <dgm:t>
        <a:bodyPr/>
        <a:lstStyle/>
        <a:p>
          <a:pPr rtl="1"/>
          <a:r>
            <a:rPr lang="he-IL" smtClean="0"/>
            <a:t>אסתר</a:t>
          </a:r>
          <a:endParaRPr lang="he-IL"/>
        </a:p>
      </dgm:t>
    </dgm:pt>
    <dgm:pt modelId="{20388253-DDB7-4D0D-B879-7E7CBE827BD5}" type="parTrans" cxnId="{B3DD8739-9267-4805-8F6D-53F17048AE4E}">
      <dgm:prSet/>
      <dgm:spPr/>
      <dgm:t>
        <a:bodyPr/>
        <a:lstStyle/>
        <a:p>
          <a:pPr rtl="1"/>
          <a:endParaRPr lang="he-IL"/>
        </a:p>
      </dgm:t>
    </dgm:pt>
    <dgm:pt modelId="{ACBB47AF-100D-42E1-8B14-CA292BA6087C}" type="sibTrans" cxnId="{B3DD8739-9267-4805-8F6D-53F17048AE4E}">
      <dgm:prSet/>
      <dgm:spPr/>
      <dgm:t>
        <a:bodyPr/>
        <a:lstStyle/>
        <a:p>
          <a:pPr rtl="1"/>
          <a:endParaRPr lang="he-IL"/>
        </a:p>
      </dgm:t>
    </dgm:pt>
    <dgm:pt modelId="{662BA11A-2929-4825-BD9F-63CCB53C2D0B}" type="pres">
      <dgm:prSet presAssocID="{BD649198-DE93-4751-A239-A98AE7A1661C}" presName="hierChild1" presStyleCnt="0">
        <dgm:presLayoutVars>
          <dgm:chPref val="1"/>
          <dgm:dir/>
          <dgm:animOne val="branch"/>
          <dgm:animLvl val="lvl"/>
          <dgm:resizeHandles/>
        </dgm:presLayoutVars>
      </dgm:prSet>
      <dgm:spPr/>
      <dgm:t>
        <a:bodyPr/>
        <a:lstStyle/>
        <a:p>
          <a:pPr rtl="1"/>
          <a:endParaRPr lang="he-IL"/>
        </a:p>
      </dgm:t>
    </dgm:pt>
    <dgm:pt modelId="{41B12EF3-6B1A-46CE-A768-89F86E71A761}" type="pres">
      <dgm:prSet presAssocID="{079CC438-4BF6-417D-B0C2-46FF9E0A3318}" presName="hierRoot1" presStyleCnt="0"/>
      <dgm:spPr/>
    </dgm:pt>
    <dgm:pt modelId="{985F73AE-8B0B-4B02-8226-0A61D78452F0}" type="pres">
      <dgm:prSet presAssocID="{079CC438-4BF6-417D-B0C2-46FF9E0A3318}" presName="composite" presStyleCnt="0"/>
      <dgm:spPr/>
    </dgm:pt>
    <dgm:pt modelId="{F55C0AE7-3B55-41F5-8FCF-07F92F1797F3}" type="pres">
      <dgm:prSet presAssocID="{079CC438-4BF6-417D-B0C2-46FF9E0A3318}" presName="background" presStyleLbl="node0" presStyleIdx="0" presStyleCnt="1"/>
      <dgm:spPr/>
    </dgm:pt>
    <dgm:pt modelId="{907C5397-4961-476A-B085-73E4A107A100}" type="pres">
      <dgm:prSet presAssocID="{079CC438-4BF6-417D-B0C2-46FF9E0A3318}" presName="text" presStyleLbl="fgAcc0" presStyleIdx="0" presStyleCnt="1" custLinFactNeighborX="1893" custLinFactNeighborY="13070">
        <dgm:presLayoutVars>
          <dgm:chPref val="3"/>
        </dgm:presLayoutVars>
      </dgm:prSet>
      <dgm:spPr/>
      <dgm:t>
        <a:bodyPr/>
        <a:lstStyle/>
        <a:p>
          <a:pPr rtl="1"/>
          <a:endParaRPr lang="he-IL"/>
        </a:p>
      </dgm:t>
    </dgm:pt>
    <dgm:pt modelId="{FCD5E452-9BB8-4D23-B8FF-B039ABF00553}" type="pres">
      <dgm:prSet presAssocID="{079CC438-4BF6-417D-B0C2-46FF9E0A3318}" presName="hierChild2" presStyleCnt="0"/>
      <dgm:spPr/>
    </dgm:pt>
    <dgm:pt modelId="{C7408AF1-FEF8-417F-A8E5-1EB31ACD92E2}" type="pres">
      <dgm:prSet presAssocID="{78AAD7B3-FF04-4B03-A18E-3673365B0F23}" presName="Name10" presStyleLbl="parChTrans1D2" presStyleIdx="0" presStyleCnt="4"/>
      <dgm:spPr/>
      <dgm:t>
        <a:bodyPr/>
        <a:lstStyle/>
        <a:p>
          <a:pPr rtl="1"/>
          <a:endParaRPr lang="he-IL"/>
        </a:p>
      </dgm:t>
    </dgm:pt>
    <dgm:pt modelId="{5C7D9D10-AB53-4A3C-A27A-4B2556E3F94A}" type="pres">
      <dgm:prSet presAssocID="{8571E19D-6142-42AC-8511-F30C9B45312B}" presName="hierRoot2" presStyleCnt="0"/>
      <dgm:spPr/>
    </dgm:pt>
    <dgm:pt modelId="{A808CAA8-9C75-4560-80A4-2C99A3FA95F2}" type="pres">
      <dgm:prSet presAssocID="{8571E19D-6142-42AC-8511-F30C9B45312B}" presName="composite2" presStyleCnt="0"/>
      <dgm:spPr/>
    </dgm:pt>
    <dgm:pt modelId="{B3E3AB3C-CF5F-4BC9-B4F7-F2BDBE6C38D2}" type="pres">
      <dgm:prSet presAssocID="{8571E19D-6142-42AC-8511-F30C9B45312B}" presName="background2" presStyleLbl="asst1" presStyleIdx="0" presStyleCnt="1"/>
      <dgm:spPr/>
    </dgm:pt>
    <dgm:pt modelId="{B03FE9FD-B28D-4F21-8700-814985649CCE}" type="pres">
      <dgm:prSet presAssocID="{8571E19D-6142-42AC-8511-F30C9B45312B}" presName="text2" presStyleLbl="fgAcc2" presStyleIdx="0" presStyleCnt="4">
        <dgm:presLayoutVars>
          <dgm:chPref val="3"/>
        </dgm:presLayoutVars>
      </dgm:prSet>
      <dgm:spPr/>
      <dgm:t>
        <a:bodyPr/>
        <a:lstStyle/>
        <a:p>
          <a:pPr rtl="1"/>
          <a:endParaRPr lang="he-IL"/>
        </a:p>
      </dgm:t>
    </dgm:pt>
    <dgm:pt modelId="{1F4AD5F2-4CE2-4E26-9D96-57FFA62D1C10}" type="pres">
      <dgm:prSet presAssocID="{8571E19D-6142-42AC-8511-F30C9B45312B}" presName="hierChild3" presStyleCnt="0"/>
      <dgm:spPr/>
    </dgm:pt>
    <dgm:pt modelId="{2D84072E-C665-4A30-B349-849CA6130622}" type="pres">
      <dgm:prSet presAssocID="{BC7E7244-A29E-4406-9905-758213B512B2}" presName="Name10" presStyleLbl="parChTrans1D2" presStyleIdx="1" presStyleCnt="4"/>
      <dgm:spPr/>
      <dgm:t>
        <a:bodyPr/>
        <a:lstStyle/>
        <a:p>
          <a:pPr rtl="1"/>
          <a:endParaRPr lang="he-IL"/>
        </a:p>
      </dgm:t>
    </dgm:pt>
    <dgm:pt modelId="{A1A63161-75A0-4B4A-8FFE-F3924BB84A6D}" type="pres">
      <dgm:prSet presAssocID="{0BB49B84-839C-4D18-A990-6F7A796DF8AF}" presName="hierRoot2" presStyleCnt="0"/>
      <dgm:spPr/>
    </dgm:pt>
    <dgm:pt modelId="{E4AB3795-0078-4820-8E3C-ED5D23BA68D8}" type="pres">
      <dgm:prSet presAssocID="{0BB49B84-839C-4D18-A990-6F7A796DF8AF}" presName="composite2" presStyleCnt="0"/>
      <dgm:spPr/>
    </dgm:pt>
    <dgm:pt modelId="{EBEF193B-4696-448A-A952-0FECBB040729}" type="pres">
      <dgm:prSet presAssocID="{0BB49B84-839C-4D18-A990-6F7A796DF8AF}" presName="background2" presStyleLbl="node2" presStyleIdx="0" presStyleCnt="3"/>
      <dgm:spPr/>
    </dgm:pt>
    <dgm:pt modelId="{869D4CD0-0CED-48D7-99FC-8544B4888FB9}" type="pres">
      <dgm:prSet presAssocID="{0BB49B84-839C-4D18-A990-6F7A796DF8AF}" presName="text2" presStyleLbl="fgAcc2" presStyleIdx="1" presStyleCnt="4">
        <dgm:presLayoutVars>
          <dgm:chPref val="3"/>
        </dgm:presLayoutVars>
      </dgm:prSet>
      <dgm:spPr/>
      <dgm:t>
        <a:bodyPr/>
        <a:lstStyle/>
        <a:p>
          <a:pPr rtl="1"/>
          <a:endParaRPr lang="he-IL"/>
        </a:p>
      </dgm:t>
    </dgm:pt>
    <dgm:pt modelId="{CE65723E-A1BD-4EE5-85A7-ED234870412F}" type="pres">
      <dgm:prSet presAssocID="{0BB49B84-839C-4D18-A990-6F7A796DF8AF}" presName="hierChild3" presStyleCnt="0"/>
      <dgm:spPr/>
    </dgm:pt>
    <dgm:pt modelId="{72FE87A7-AB0C-41A5-9671-CB5F47DCFE17}" type="pres">
      <dgm:prSet presAssocID="{5106057E-3461-4B56-B747-4236920396C0}" presName="Name10" presStyleLbl="parChTrans1D2" presStyleIdx="2" presStyleCnt="4"/>
      <dgm:spPr/>
      <dgm:t>
        <a:bodyPr/>
        <a:lstStyle/>
        <a:p>
          <a:pPr rtl="1"/>
          <a:endParaRPr lang="he-IL"/>
        </a:p>
      </dgm:t>
    </dgm:pt>
    <dgm:pt modelId="{06F41FB8-F151-4D59-98D2-7324BAED74F3}" type="pres">
      <dgm:prSet presAssocID="{A9E62BBD-19DE-4F90-A16C-B7DF84CF4845}" presName="hierRoot2" presStyleCnt="0"/>
      <dgm:spPr/>
    </dgm:pt>
    <dgm:pt modelId="{29D141E6-A217-4A74-BA9D-A37FF571DD3F}" type="pres">
      <dgm:prSet presAssocID="{A9E62BBD-19DE-4F90-A16C-B7DF84CF4845}" presName="composite2" presStyleCnt="0"/>
      <dgm:spPr/>
    </dgm:pt>
    <dgm:pt modelId="{E7D15F12-0291-41A8-A5DD-47EB3F3439E0}" type="pres">
      <dgm:prSet presAssocID="{A9E62BBD-19DE-4F90-A16C-B7DF84CF4845}" presName="background2" presStyleLbl="node2" presStyleIdx="1" presStyleCnt="3"/>
      <dgm:spPr/>
    </dgm:pt>
    <dgm:pt modelId="{070D39C0-B5C1-4529-A925-019617F2C730}" type="pres">
      <dgm:prSet presAssocID="{A9E62BBD-19DE-4F90-A16C-B7DF84CF4845}" presName="text2" presStyleLbl="fgAcc2" presStyleIdx="2" presStyleCnt="4">
        <dgm:presLayoutVars>
          <dgm:chPref val="3"/>
        </dgm:presLayoutVars>
      </dgm:prSet>
      <dgm:spPr/>
      <dgm:t>
        <a:bodyPr/>
        <a:lstStyle/>
        <a:p>
          <a:pPr rtl="1"/>
          <a:endParaRPr lang="he-IL"/>
        </a:p>
      </dgm:t>
    </dgm:pt>
    <dgm:pt modelId="{8280F36A-BE0A-4401-BFD4-E585F53457A3}" type="pres">
      <dgm:prSet presAssocID="{A9E62BBD-19DE-4F90-A16C-B7DF84CF4845}" presName="hierChild3" presStyleCnt="0"/>
      <dgm:spPr/>
    </dgm:pt>
    <dgm:pt modelId="{57C6D431-3758-4B81-B93F-9A44479E2C9F}" type="pres">
      <dgm:prSet presAssocID="{4CD28CE6-FBE6-40CE-AAC9-3E57C6E6C047}" presName="Name17" presStyleLbl="parChTrans1D3" presStyleIdx="0" presStyleCnt="4"/>
      <dgm:spPr/>
      <dgm:t>
        <a:bodyPr/>
        <a:lstStyle/>
        <a:p>
          <a:pPr rtl="1"/>
          <a:endParaRPr lang="he-IL"/>
        </a:p>
      </dgm:t>
    </dgm:pt>
    <dgm:pt modelId="{6738D2A4-BF30-4B40-8F7A-6BE0FD5F74A0}" type="pres">
      <dgm:prSet presAssocID="{428D331F-5C22-42A5-845F-5BD8EEDB1442}" presName="hierRoot3" presStyleCnt="0"/>
      <dgm:spPr/>
    </dgm:pt>
    <dgm:pt modelId="{67DB5B9E-D4FF-486E-A7E0-468247CAC71F}" type="pres">
      <dgm:prSet presAssocID="{428D331F-5C22-42A5-845F-5BD8EEDB1442}" presName="composite3" presStyleCnt="0"/>
      <dgm:spPr/>
    </dgm:pt>
    <dgm:pt modelId="{4AD0E40E-FEC2-4774-862C-0B951711BB20}" type="pres">
      <dgm:prSet presAssocID="{428D331F-5C22-42A5-845F-5BD8EEDB1442}" presName="background3" presStyleLbl="node3" presStyleIdx="0" presStyleCnt="4"/>
      <dgm:spPr/>
    </dgm:pt>
    <dgm:pt modelId="{961376C0-0ACA-4B18-9ACB-FB53DAD64EC2}" type="pres">
      <dgm:prSet presAssocID="{428D331F-5C22-42A5-845F-5BD8EEDB1442}" presName="text3" presStyleLbl="fgAcc3" presStyleIdx="0" presStyleCnt="4">
        <dgm:presLayoutVars>
          <dgm:chPref val="3"/>
        </dgm:presLayoutVars>
      </dgm:prSet>
      <dgm:spPr/>
      <dgm:t>
        <a:bodyPr/>
        <a:lstStyle/>
        <a:p>
          <a:pPr rtl="1"/>
          <a:endParaRPr lang="he-IL"/>
        </a:p>
      </dgm:t>
    </dgm:pt>
    <dgm:pt modelId="{0D4839F3-617E-42BB-80C4-0DBD72B345FF}" type="pres">
      <dgm:prSet presAssocID="{428D331F-5C22-42A5-845F-5BD8EEDB1442}" presName="hierChild4" presStyleCnt="0"/>
      <dgm:spPr/>
    </dgm:pt>
    <dgm:pt modelId="{A8540FBA-E43D-475B-A510-37B729539969}" type="pres">
      <dgm:prSet presAssocID="{739716E0-58D1-4BCD-BE6F-2B0F54EFCD4C}" presName="Name17" presStyleLbl="parChTrans1D3" presStyleIdx="1" presStyleCnt="4"/>
      <dgm:spPr/>
      <dgm:t>
        <a:bodyPr/>
        <a:lstStyle/>
        <a:p>
          <a:pPr rtl="1"/>
          <a:endParaRPr lang="he-IL"/>
        </a:p>
      </dgm:t>
    </dgm:pt>
    <dgm:pt modelId="{C1E16FAB-7766-47D3-A040-59EC07BB4EE3}" type="pres">
      <dgm:prSet presAssocID="{EE642CA6-1118-47CA-9DD0-4C8C4CA36E89}" presName="hierRoot3" presStyleCnt="0"/>
      <dgm:spPr/>
    </dgm:pt>
    <dgm:pt modelId="{B31F1336-A201-428D-96DF-2D4DAE05885F}" type="pres">
      <dgm:prSet presAssocID="{EE642CA6-1118-47CA-9DD0-4C8C4CA36E89}" presName="composite3" presStyleCnt="0"/>
      <dgm:spPr/>
    </dgm:pt>
    <dgm:pt modelId="{4C1EC916-6CCC-4CCE-B586-E3A62BFF9513}" type="pres">
      <dgm:prSet presAssocID="{EE642CA6-1118-47CA-9DD0-4C8C4CA36E89}" presName="background3" presStyleLbl="node3" presStyleIdx="1" presStyleCnt="4"/>
      <dgm:spPr/>
    </dgm:pt>
    <dgm:pt modelId="{247B3707-4180-4A8D-A647-3AA5394E9128}" type="pres">
      <dgm:prSet presAssocID="{EE642CA6-1118-47CA-9DD0-4C8C4CA36E89}" presName="text3" presStyleLbl="fgAcc3" presStyleIdx="1" presStyleCnt="4">
        <dgm:presLayoutVars>
          <dgm:chPref val="3"/>
        </dgm:presLayoutVars>
      </dgm:prSet>
      <dgm:spPr/>
      <dgm:t>
        <a:bodyPr/>
        <a:lstStyle/>
        <a:p>
          <a:pPr rtl="1"/>
          <a:endParaRPr lang="he-IL"/>
        </a:p>
      </dgm:t>
    </dgm:pt>
    <dgm:pt modelId="{79677DC3-B982-4971-B75C-D4C40981B20D}" type="pres">
      <dgm:prSet presAssocID="{EE642CA6-1118-47CA-9DD0-4C8C4CA36E89}" presName="hierChild4" presStyleCnt="0"/>
      <dgm:spPr/>
    </dgm:pt>
    <dgm:pt modelId="{5B33B120-CA31-40E2-BB66-9E9F26F65F94}" type="pres">
      <dgm:prSet presAssocID="{20388253-DDB7-4D0D-B879-7E7CBE827BD5}" presName="Name17" presStyleLbl="parChTrans1D3" presStyleIdx="2" presStyleCnt="4"/>
      <dgm:spPr/>
      <dgm:t>
        <a:bodyPr/>
        <a:lstStyle/>
        <a:p>
          <a:pPr rtl="1"/>
          <a:endParaRPr lang="he-IL"/>
        </a:p>
      </dgm:t>
    </dgm:pt>
    <dgm:pt modelId="{1D1173FE-2C76-4B8A-9233-0395A5F8C7EE}" type="pres">
      <dgm:prSet presAssocID="{0EC83889-E241-4FF9-8371-BD803F08AF92}" presName="hierRoot3" presStyleCnt="0"/>
      <dgm:spPr/>
    </dgm:pt>
    <dgm:pt modelId="{9E274C4C-8DE4-4133-8F41-8F435052FCAC}" type="pres">
      <dgm:prSet presAssocID="{0EC83889-E241-4FF9-8371-BD803F08AF92}" presName="composite3" presStyleCnt="0"/>
      <dgm:spPr/>
    </dgm:pt>
    <dgm:pt modelId="{673B56F9-961D-4129-9BDB-1D94C1713972}" type="pres">
      <dgm:prSet presAssocID="{0EC83889-E241-4FF9-8371-BD803F08AF92}" presName="background3" presStyleLbl="node3" presStyleIdx="2" presStyleCnt="4"/>
      <dgm:spPr/>
    </dgm:pt>
    <dgm:pt modelId="{5147A232-B6D3-4DF9-838C-1EC54D53CBDC}" type="pres">
      <dgm:prSet presAssocID="{0EC83889-E241-4FF9-8371-BD803F08AF92}" presName="text3" presStyleLbl="fgAcc3" presStyleIdx="2" presStyleCnt="4">
        <dgm:presLayoutVars>
          <dgm:chPref val="3"/>
        </dgm:presLayoutVars>
      </dgm:prSet>
      <dgm:spPr/>
      <dgm:t>
        <a:bodyPr/>
        <a:lstStyle/>
        <a:p>
          <a:pPr rtl="1"/>
          <a:endParaRPr lang="he-IL"/>
        </a:p>
      </dgm:t>
    </dgm:pt>
    <dgm:pt modelId="{F1DEDF11-CE34-4ADF-B4F2-68CCB71DA043}" type="pres">
      <dgm:prSet presAssocID="{0EC83889-E241-4FF9-8371-BD803F08AF92}" presName="hierChild4" presStyleCnt="0"/>
      <dgm:spPr/>
    </dgm:pt>
    <dgm:pt modelId="{E01163F1-9D90-4254-A6D6-E341489EDC47}" type="pres">
      <dgm:prSet presAssocID="{4F13C212-3DCC-44D5-BA5D-9D070AF21B22}" presName="Name10" presStyleLbl="parChTrans1D2" presStyleIdx="3" presStyleCnt="4"/>
      <dgm:spPr/>
      <dgm:t>
        <a:bodyPr/>
        <a:lstStyle/>
        <a:p>
          <a:pPr rtl="1"/>
          <a:endParaRPr lang="he-IL"/>
        </a:p>
      </dgm:t>
    </dgm:pt>
    <dgm:pt modelId="{919448F3-B623-4AFF-8312-F6BB2DF2BAA6}" type="pres">
      <dgm:prSet presAssocID="{1F07B2D5-9EBF-4F0D-82E0-C715F7869241}" presName="hierRoot2" presStyleCnt="0"/>
      <dgm:spPr/>
    </dgm:pt>
    <dgm:pt modelId="{147DDA07-5A72-40C8-ABC4-72CA6E09D457}" type="pres">
      <dgm:prSet presAssocID="{1F07B2D5-9EBF-4F0D-82E0-C715F7869241}" presName="composite2" presStyleCnt="0"/>
      <dgm:spPr/>
    </dgm:pt>
    <dgm:pt modelId="{44E75DDD-DD86-4FE7-8E0B-9DC347DF304C}" type="pres">
      <dgm:prSet presAssocID="{1F07B2D5-9EBF-4F0D-82E0-C715F7869241}" presName="background2" presStyleLbl="node2" presStyleIdx="2" presStyleCnt="3"/>
      <dgm:spPr/>
    </dgm:pt>
    <dgm:pt modelId="{F20DD736-BE54-4BC4-AF02-AA8BB6D8C39C}" type="pres">
      <dgm:prSet presAssocID="{1F07B2D5-9EBF-4F0D-82E0-C715F7869241}" presName="text2" presStyleLbl="fgAcc2" presStyleIdx="3" presStyleCnt="4">
        <dgm:presLayoutVars>
          <dgm:chPref val="3"/>
        </dgm:presLayoutVars>
      </dgm:prSet>
      <dgm:spPr/>
      <dgm:t>
        <a:bodyPr/>
        <a:lstStyle/>
        <a:p>
          <a:pPr rtl="1"/>
          <a:endParaRPr lang="he-IL"/>
        </a:p>
      </dgm:t>
    </dgm:pt>
    <dgm:pt modelId="{FB39DD41-380D-452B-BA95-D869727DBA67}" type="pres">
      <dgm:prSet presAssocID="{1F07B2D5-9EBF-4F0D-82E0-C715F7869241}" presName="hierChild3" presStyleCnt="0"/>
      <dgm:spPr/>
    </dgm:pt>
    <dgm:pt modelId="{CA26A7ED-D756-4EF2-8D97-60C985F718AF}" type="pres">
      <dgm:prSet presAssocID="{49E54517-A7B4-47A2-BDFC-53EFB18FC1F8}" presName="Name17" presStyleLbl="parChTrans1D3" presStyleIdx="3" presStyleCnt="4"/>
      <dgm:spPr/>
      <dgm:t>
        <a:bodyPr/>
        <a:lstStyle/>
        <a:p>
          <a:pPr rtl="1"/>
          <a:endParaRPr lang="he-IL"/>
        </a:p>
      </dgm:t>
    </dgm:pt>
    <dgm:pt modelId="{54BFE02D-C7FD-40FA-B072-95373BC5A1A7}" type="pres">
      <dgm:prSet presAssocID="{5A8CC5E3-2359-448C-9B16-963E8A332823}" presName="hierRoot3" presStyleCnt="0"/>
      <dgm:spPr/>
    </dgm:pt>
    <dgm:pt modelId="{DE382D12-3BE0-4085-8F35-0511A8C50BC6}" type="pres">
      <dgm:prSet presAssocID="{5A8CC5E3-2359-448C-9B16-963E8A332823}" presName="composite3" presStyleCnt="0"/>
      <dgm:spPr/>
    </dgm:pt>
    <dgm:pt modelId="{249535DD-705F-4B09-932C-6A7164419E13}" type="pres">
      <dgm:prSet presAssocID="{5A8CC5E3-2359-448C-9B16-963E8A332823}" presName="background3" presStyleLbl="node3" presStyleIdx="3" presStyleCnt="4"/>
      <dgm:spPr/>
    </dgm:pt>
    <dgm:pt modelId="{79992C4D-2E29-4BD9-A13B-71BECB127F85}" type="pres">
      <dgm:prSet presAssocID="{5A8CC5E3-2359-448C-9B16-963E8A332823}" presName="text3" presStyleLbl="fgAcc3" presStyleIdx="3" presStyleCnt="4">
        <dgm:presLayoutVars>
          <dgm:chPref val="3"/>
        </dgm:presLayoutVars>
      </dgm:prSet>
      <dgm:spPr/>
      <dgm:t>
        <a:bodyPr/>
        <a:lstStyle/>
        <a:p>
          <a:pPr rtl="1"/>
          <a:endParaRPr lang="he-IL"/>
        </a:p>
      </dgm:t>
    </dgm:pt>
    <dgm:pt modelId="{C3465C08-5699-4B9A-9390-F22C2CB7341E}" type="pres">
      <dgm:prSet presAssocID="{5A8CC5E3-2359-448C-9B16-963E8A332823}" presName="hierChild4" presStyleCnt="0"/>
      <dgm:spPr/>
    </dgm:pt>
  </dgm:ptLst>
  <dgm:cxnLst>
    <dgm:cxn modelId="{6C13E9CB-D648-486A-A964-E46A0D35D255}" type="presOf" srcId="{BC7E7244-A29E-4406-9905-758213B512B2}" destId="{2D84072E-C665-4A30-B349-849CA6130622}" srcOrd="0" destOrd="0" presId="urn:microsoft.com/office/officeart/2005/8/layout/hierarchy1"/>
    <dgm:cxn modelId="{961E84D0-784A-4E96-826B-6DFE97C2DA04}" srcId="{A9E62BBD-19DE-4F90-A16C-B7DF84CF4845}" destId="{EE642CA6-1118-47CA-9DD0-4C8C4CA36E89}" srcOrd="1" destOrd="0" parTransId="{739716E0-58D1-4BCD-BE6F-2B0F54EFCD4C}" sibTransId="{0C072AFD-7AC9-4D31-A705-018DE2537704}"/>
    <dgm:cxn modelId="{FF7C83A1-C438-478A-B06F-CDFC4F841040}" srcId="{BD649198-DE93-4751-A239-A98AE7A1661C}" destId="{079CC438-4BF6-417D-B0C2-46FF9E0A3318}" srcOrd="0" destOrd="0" parTransId="{32C4A887-F0DD-4427-8327-A4E1823B9FD2}" sibTransId="{0B1E28A8-BAAA-4C1C-ADC2-205F61FCA9D0}"/>
    <dgm:cxn modelId="{DB00841C-68FC-4E7B-82F5-7DD7BE8DE976}" type="presOf" srcId="{EE642CA6-1118-47CA-9DD0-4C8C4CA36E89}" destId="{247B3707-4180-4A8D-A647-3AA5394E9128}" srcOrd="0" destOrd="0" presId="urn:microsoft.com/office/officeart/2005/8/layout/hierarchy1"/>
    <dgm:cxn modelId="{2C9679B3-AA29-4664-98BD-E835DBC9EF51}" type="presOf" srcId="{079CC438-4BF6-417D-B0C2-46FF9E0A3318}" destId="{907C5397-4961-476A-B085-73E4A107A100}" srcOrd="0" destOrd="0" presId="urn:microsoft.com/office/officeart/2005/8/layout/hierarchy1"/>
    <dgm:cxn modelId="{7AD636C9-52AC-44D3-8AEF-D6229A8543C8}" type="presOf" srcId="{0BB49B84-839C-4D18-A990-6F7A796DF8AF}" destId="{869D4CD0-0CED-48D7-99FC-8544B4888FB9}" srcOrd="0" destOrd="0" presId="urn:microsoft.com/office/officeart/2005/8/layout/hierarchy1"/>
    <dgm:cxn modelId="{BD8726D7-CBC0-4B77-9BF1-F07F61015996}" type="presOf" srcId="{5106057E-3461-4B56-B747-4236920396C0}" destId="{72FE87A7-AB0C-41A5-9671-CB5F47DCFE17}" srcOrd="0" destOrd="0" presId="urn:microsoft.com/office/officeart/2005/8/layout/hierarchy1"/>
    <dgm:cxn modelId="{53B42F15-5668-4811-84D0-A1BA9BF900AB}" type="presOf" srcId="{8571E19D-6142-42AC-8511-F30C9B45312B}" destId="{B03FE9FD-B28D-4F21-8700-814985649CCE}" srcOrd="0" destOrd="0" presId="urn:microsoft.com/office/officeart/2005/8/layout/hierarchy1"/>
    <dgm:cxn modelId="{79D26631-AF66-4E48-B648-59ED3A8924CA}" type="presOf" srcId="{49E54517-A7B4-47A2-BDFC-53EFB18FC1F8}" destId="{CA26A7ED-D756-4EF2-8D97-60C985F718AF}" srcOrd="0" destOrd="0" presId="urn:microsoft.com/office/officeart/2005/8/layout/hierarchy1"/>
    <dgm:cxn modelId="{0A6AF9D1-33B0-4D69-A9EB-547AAD967C6B}" srcId="{079CC438-4BF6-417D-B0C2-46FF9E0A3318}" destId="{8571E19D-6142-42AC-8511-F30C9B45312B}" srcOrd="0" destOrd="0" parTransId="{78AAD7B3-FF04-4B03-A18E-3673365B0F23}" sibTransId="{742557FF-C1E7-4700-BE15-6FCCCF0A96EF}"/>
    <dgm:cxn modelId="{6AD9B732-3C2C-4616-B3EC-EFD5E21ED7EF}" srcId="{079CC438-4BF6-417D-B0C2-46FF9E0A3318}" destId="{A9E62BBD-19DE-4F90-A16C-B7DF84CF4845}" srcOrd="2" destOrd="0" parTransId="{5106057E-3461-4B56-B747-4236920396C0}" sibTransId="{B50532BF-7B5D-4EAD-B6FB-28F7BEA86977}"/>
    <dgm:cxn modelId="{7DD96C0A-A5BE-497D-A66E-89BD209389D5}" type="presOf" srcId="{4CD28CE6-FBE6-40CE-AAC9-3E57C6E6C047}" destId="{57C6D431-3758-4B81-B93F-9A44479E2C9F}" srcOrd="0" destOrd="0" presId="urn:microsoft.com/office/officeart/2005/8/layout/hierarchy1"/>
    <dgm:cxn modelId="{7BE4ED01-69AF-4C3A-BED0-87DC6B8A49BD}" type="presOf" srcId="{BD649198-DE93-4751-A239-A98AE7A1661C}" destId="{662BA11A-2929-4825-BD9F-63CCB53C2D0B}" srcOrd="0" destOrd="0" presId="urn:microsoft.com/office/officeart/2005/8/layout/hierarchy1"/>
    <dgm:cxn modelId="{630BA03D-001E-41F3-B668-E3A97AB0EDB4}" type="presOf" srcId="{5A8CC5E3-2359-448C-9B16-963E8A332823}" destId="{79992C4D-2E29-4BD9-A13B-71BECB127F85}" srcOrd="0" destOrd="0" presId="urn:microsoft.com/office/officeart/2005/8/layout/hierarchy1"/>
    <dgm:cxn modelId="{751E6F7E-BB44-44F4-ABA0-7328CC648ECF}" type="presOf" srcId="{0EC83889-E241-4FF9-8371-BD803F08AF92}" destId="{5147A232-B6D3-4DF9-838C-1EC54D53CBDC}" srcOrd="0" destOrd="0" presId="urn:microsoft.com/office/officeart/2005/8/layout/hierarchy1"/>
    <dgm:cxn modelId="{ED47C291-8FC9-43A0-A66F-4E7B5D22C79F}" type="presOf" srcId="{428D331F-5C22-42A5-845F-5BD8EEDB1442}" destId="{961376C0-0ACA-4B18-9ACB-FB53DAD64EC2}" srcOrd="0" destOrd="0" presId="urn:microsoft.com/office/officeart/2005/8/layout/hierarchy1"/>
    <dgm:cxn modelId="{6BDB133F-0243-42F6-B98F-D1B4FA43B775}" srcId="{079CC438-4BF6-417D-B0C2-46FF9E0A3318}" destId="{0BB49B84-839C-4D18-A990-6F7A796DF8AF}" srcOrd="1" destOrd="0" parTransId="{BC7E7244-A29E-4406-9905-758213B512B2}" sibTransId="{0351A7F7-3EF3-483A-9DDF-806E29F0BFCF}"/>
    <dgm:cxn modelId="{B9955830-BDCE-4188-93DE-0444D67562F7}" srcId="{A9E62BBD-19DE-4F90-A16C-B7DF84CF4845}" destId="{428D331F-5C22-42A5-845F-5BD8EEDB1442}" srcOrd="0" destOrd="0" parTransId="{4CD28CE6-FBE6-40CE-AAC9-3E57C6E6C047}" sibTransId="{0BB1E3CB-8750-45F8-9264-02110B864EBA}"/>
    <dgm:cxn modelId="{B3DD8739-9267-4805-8F6D-53F17048AE4E}" srcId="{A9E62BBD-19DE-4F90-A16C-B7DF84CF4845}" destId="{0EC83889-E241-4FF9-8371-BD803F08AF92}" srcOrd="2" destOrd="0" parTransId="{20388253-DDB7-4D0D-B879-7E7CBE827BD5}" sibTransId="{ACBB47AF-100D-42E1-8B14-CA292BA6087C}"/>
    <dgm:cxn modelId="{3E150FD2-6BF4-4326-9D02-09B5412DB891}" srcId="{1F07B2D5-9EBF-4F0D-82E0-C715F7869241}" destId="{5A8CC5E3-2359-448C-9B16-963E8A332823}" srcOrd="0" destOrd="0" parTransId="{49E54517-A7B4-47A2-BDFC-53EFB18FC1F8}" sibTransId="{82C237FC-BCA5-4969-A4F8-D910B7E152D8}"/>
    <dgm:cxn modelId="{DDB59CA4-C6A5-4F13-88FE-C7228AE87C11}" type="presOf" srcId="{1F07B2D5-9EBF-4F0D-82E0-C715F7869241}" destId="{F20DD736-BE54-4BC4-AF02-AA8BB6D8C39C}" srcOrd="0" destOrd="0" presId="urn:microsoft.com/office/officeart/2005/8/layout/hierarchy1"/>
    <dgm:cxn modelId="{B6CD27C9-10A8-4135-82EF-22F101EEB9BC}" type="presOf" srcId="{20388253-DDB7-4D0D-B879-7E7CBE827BD5}" destId="{5B33B120-CA31-40E2-BB66-9E9F26F65F94}" srcOrd="0" destOrd="0" presId="urn:microsoft.com/office/officeart/2005/8/layout/hierarchy1"/>
    <dgm:cxn modelId="{10F0ADAE-9B62-4F87-AE83-ABFA19BA51F9}" type="presOf" srcId="{78AAD7B3-FF04-4B03-A18E-3673365B0F23}" destId="{C7408AF1-FEF8-417F-A8E5-1EB31ACD92E2}" srcOrd="0" destOrd="0" presId="urn:microsoft.com/office/officeart/2005/8/layout/hierarchy1"/>
    <dgm:cxn modelId="{1BD20BF5-C661-41BC-9B87-F8D59E3651A5}" srcId="{079CC438-4BF6-417D-B0C2-46FF9E0A3318}" destId="{1F07B2D5-9EBF-4F0D-82E0-C715F7869241}" srcOrd="3" destOrd="0" parTransId="{4F13C212-3DCC-44D5-BA5D-9D070AF21B22}" sibTransId="{9D64CE7A-B084-4F93-86BE-35B3D4CC50D5}"/>
    <dgm:cxn modelId="{ED73C439-9136-4C30-9BF7-A54979B738AE}" type="presOf" srcId="{A9E62BBD-19DE-4F90-A16C-B7DF84CF4845}" destId="{070D39C0-B5C1-4529-A925-019617F2C730}" srcOrd="0" destOrd="0" presId="urn:microsoft.com/office/officeart/2005/8/layout/hierarchy1"/>
    <dgm:cxn modelId="{DE72D897-6F31-4A10-A241-CFA705137C91}" type="presOf" srcId="{4F13C212-3DCC-44D5-BA5D-9D070AF21B22}" destId="{E01163F1-9D90-4254-A6D6-E341489EDC47}" srcOrd="0" destOrd="0" presId="urn:microsoft.com/office/officeart/2005/8/layout/hierarchy1"/>
    <dgm:cxn modelId="{D32DCFDE-F13F-4A00-9B35-AF2AB27EA7E0}" type="presOf" srcId="{739716E0-58D1-4BCD-BE6F-2B0F54EFCD4C}" destId="{A8540FBA-E43D-475B-A510-37B729539969}" srcOrd="0" destOrd="0" presId="urn:microsoft.com/office/officeart/2005/8/layout/hierarchy1"/>
    <dgm:cxn modelId="{4E97E2D9-0C61-40F1-95AE-02C0FFB2FE99}" type="presParOf" srcId="{662BA11A-2929-4825-BD9F-63CCB53C2D0B}" destId="{41B12EF3-6B1A-46CE-A768-89F86E71A761}" srcOrd="0" destOrd="0" presId="urn:microsoft.com/office/officeart/2005/8/layout/hierarchy1"/>
    <dgm:cxn modelId="{E8ECE616-AD9A-4F64-B5DC-8697F6E6D0E6}" type="presParOf" srcId="{41B12EF3-6B1A-46CE-A768-89F86E71A761}" destId="{985F73AE-8B0B-4B02-8226-0A61D78452F0}" srcOrd="0" destOrd="0" presId="urn:microsoft.com/office/officeart/2005/8/layout/hierarchy1"/>
    <dgm:cxn modelId="{E73D330A-A5B0-4E3D-9DA0-B403641A8EB8}" type="presParOf" srcId="{985F73AE-8B0B-4B02-8226-0A61D78452F0}" destId="{F55C0AE7-3B55-41F5-8FCF-07F92F1797F3}" srcOrd="0" destOrd="0" presId="urn:microsoft.com/office/officeart/2005/8/layout/hierarchy1"/>
    <dgm:cxn modelId="{669ED879-19DF-410D-87C6-C6A0FA8B793F}" type="presParOf" srcId="{985F73AE-8B0B-4B02-8226-0A61D78452F0}" destId="{907C5397-4961-476A-B085-73E4A107A100}" srcOrd="1" destOrd="0" presId="urn:microsoft.com/office/officeart/2005/8/layout/hierarchy1"/>
    <dgm:cxn modelId="{9931E83C-CBB2-488B-8634-A319268A7ECD}" type="presParOf" srcId="{41B12EF3-6B1A-46CE-A768-89F86E71A761}" destId="{FCD5E452-9BB8-4D23-B8FF-B039ABF00553}" srcOrd="1" destOrd="0" presId="urn:microsoft.com/office/officeart/2005/8/layout/hierarchy1"/>
    <dgm:cxn modelId="{5D3D5D17-E1FD-4329-B373-9B7AB449B856}" type="presParOf" srcId="{FCD5E452-9BB8-4D23-B8FF-B039ABF00553}" destId="{C7408AF1-FEF8-417F-A8E5-1EB31ACD92E2}" srcOrd="0" destOrd="0" presId="urn:microsoft.com/office/officeart/2005/8/layout/hierarchy1"/>
    <dgm:cxn modelId="{759BD317-437E-45A5-8790-1DD4232C64A7}" type="presParOf" srcId="{FCD5E452-9BB8-4D23-B8FF-B039ABF00553}" destId="{5C7D9D10-AB53-4A3C-A27A-4B2556E3F94A}" srcOrd="1" destOrd="0" presId="urn:microsoft.com/office/officeart/2005/8/layout/hierarchy1"/>
    <dgm:cxn modelId="{54B07030-4BAB-4BB8-8780-DABB51A304B8}" type="presParOf" srcId="{5C7D9D10-AB53-4A3C-A27A-4B2556E3F94A}" destId="{A808CAA8-9C75-4560-80A4-2C99A3FA95F2}" srcOrd="0" destOrd="0" presId="urn:microsoft.com/office/officeart/2005/8/layout/hierarchy1"/>
    <dgm:cxn modelId="{D82EC857-9DE6-413D-8D54-96F0B628520B}" type="presParOf" srcId="{A808CAA8-9C75-4560-80A4-2C99A3FA95F2}" destId="{B3E3AB3C-CF5F-4BC9-B4F7-F2BDBE6C38D2}" srcOrd="0" destOrd="0" presId="urn:microsoft.com/office/officeart/2005/8/layout/hierarchy1"/>
    <dgm:cxn modelId="{E26A60C5-D91A-4F09-BC88-C311E5AECD76}" type="presParOf" srcId="{A808CAA8-9C75-4560-80A4-2C99A3FA95F2}" destId="{B03FE9FD-B28D-4F21-8700-814985649CCE}" srcOrd="1" destOrd="0" presId="urn:microsoft.com/office/officeart/2005/8/layout/hierarchy1"/>
    <dgm:cxn modelId="{47CB87AF-328F-4528-8430-2BB035752944}" type="presParOf" srcId="{5C7D9D10-AB53-4A3C-A27A-4B2556E3F94A}" destId="{1F4AD5F2-4CE2-4E26-9D96-57FFA62D1C10}" srcOrd="1" destOrd="0" presId="urn:microsoft.com/office/officeart/2005/8/layout/hierarchy1"/>
    <dgm:cxn modelId="{B56A0365-7CE5-4CCF-81A6-A496BC935915}" type="presParOf" srcId="{FCD5E452-9BB8-4D23-B8FF-B039ABF00553}" destId="{2D84072E-C665-4A30-B349-849CA6130622}" srcOrd="2" destOrd="0" presId="urn:microsoft.com/office/officeart/2005/8/layout/hierarchy1"/>
    <dgm:cxn modelId="{C8AEFF37-A387-42F2-B135-BB03A4A3C4CC}" type="presParOf" srcId="{FCD5E452-9BB8-4D23-B8FF-B039ABF00553}" destId="{A1A63161-75A0-4B4A-8FFE-F3924BB84A6D}" srcOrd="3" destOrd="0" presId="urn:microsoft.com/office/officeart/2005/8/layout/hierarchy1"/>
    <dgm:cxn modelId="{1097B456-B73A-4D4E-BEAC-1C866CCDCDB8}" type="presParOf" srcId="{A1A63161-75A0-4B4A-8FFE-F3924BB84A6D}" destId="{E4AB3795-0078-4820-8E3C-ED5D23BA68D8}" srcOrd="0" destOrd="0" presId="urn:microsoft.com/office/officeart/2005/8/layout/hierarchy1"/>
    <dgm:cxn modelId="{04193AFD-2EAD-4938-AA12-D1692E3F98E3}" type="presParOf" srcId="{E4AB3795-0078-4820-8E3C-ED5D23BA68D8}" destId="{EBEF193B-4696-448A-A952-0FECBB040729}" srcOrd="0" destOrd="0" presId="urn:microsoft.com/office/officeart/2005/8/layout/hierarchy1"/>
    <dgm:cxn modelId="{FAB54DE9-33EB-4C10-815C-998BBC6B0A1A}" type="presParOf" srcId="{E4AB3795-0078-4820-8E3C-ED5D23BA68D8}" destId="{869D4CD0-0CED-48D7-99FC-8544B4888FB9}" srcOrd="1" destOrd="0" presId="urn:microsoft.com/office/officeart/2005/8/layout/hierarchy1"/>
    <dgm:cxn modelId="{5FAA15D1-FEB7-4380-A90D-542228478210}" type="presParOf" srcId="{A1A63161-75A0-4B4A-8FFE-F3924BB84A6D}" destId="{CE65723E-A1BD-4EE5-85A7-ED234870412F}" srcOrd="1" destOrd="0" presId="urn:microsoft.com/office/officeart/2005/8/layout/hierarchy1"/>
    <dgm:cxn modelId="{3AD5A094-7556-427C-B221-161ED72F072C}" type="presParOf" srcId="{FCD5E452-9BB8-4D23-B8FF-B039ABF00553}" destId="{72FE87A7-AB0C-41A5-9671-CB5F47DCFE17}" srcOrd="4" destOrd="0" presId="urn:microsoft.com/office/officeart/2005/8/layout/hierarchy1"/>
    <dgm:cxn modelId="{970FBA41-EAE0-41A1-9DD4-7E60B6BD6055}" type="presParOf" srcId="{FCD5E452-9BB8-4D23-B8FF-B039ABF00553}" destId="{06F41FB8-F151-4D59-98D2-7324BAED74F3}" srcOrd="5" destOrd="0" presId="urn:microsoft.com/office/officeart/2005/8/layout/hierarchy1"/>
    <dgm:cxn modelId="{EFBFF1CA-0616-40E9-864D-0B9D265B05D2}" type="presParOf" srcId="{06F41FB8-F151-4D59-98D2-7324BAED74F3}" destId="{29D141E6-A217-4A74-BA9D-A37FF571DD3F}" srcOrd="0" destOrd="0" presId="urn:microsoft.com/office/officeart/2005/8/layout/hierarchy1"/>
    <dgm:cxn modelId="{BFE8123D-9AD0-4337-B3D8-4E8F636C3612}" type="presParOf" srcId="{29D141E6-A217-4A74-BA9D-A37FF571DD3F}" destId="{E7D15F12-0291-41A8-A5DD-47EB3F3439E0}" srcOrd="0" destOrd="0" presId="urn:microsoft.com/office/officeart/2005/8/layout/hierarchy1"/>
    <dgm:cxn modelId="{33C80616-3B07-4DE2-BE85-D27D98E6819B}" type="presParOf" srcId="{29D141E6-A217-4A74-BA9D-A37FF571DD3F}" destId="{070D39C0-B5C1-4529-A925-019617F2C730}" srcOrd="1" destOrd="0" presId="urn:microsoft.com/office/officeart/2005/8/layout/hierarchy1"/>
    <dgm:cxn modelId="{F3F4A05F-43E7-41CC-BAA1-7FC5EB133577}" type="presParOf" srcId="{06F41FB8-F151-4D59-98D2-7324BAED74F3}" destId="{8280F36A-BE0A-4401-BFD4-E585F53457A3}" srcOrd="1" destOrd="0" presId="urn:microsoft.com/office/officeart/2005/8/layout/hierarchy1"/>
    <dgm:cxn modelId="{B1FE8C7E-BBB1-42E1-BD2B-1E5064E1EF85}" type="presParOf" srcId="{8280F36A-BE0A-4401-BFD4-E585F53457A3}" destId="{57C6D431-3758-4B81-B93F-9A44479E2C9F}" srcOrd="0" destOrd="0" presId="urn:microsoft.com/office/officeart/2005/8/layout/hierarchy1"/>
    <dgm:cxn modelId="{AC8BC979-10C1-41E5-8606-41E297CC5EB9}" type="presParOf" srcId="{8280F36A-BE0A-4401-BFD4-E585F53457A3}" destId="{6738D2A4-BF30-4B40-8F7A-6BE0FD5F74A0}" srcOrd="1" destOrd="0" presId="urn:microsoft.com/office/officeart/2005/8/layout/hierarchy1"/>
    <dgm:cxn modelId="{00198609-7B1A-4E6C-98DB-C6295671072D}" type="presParOf" srcId="{6738D2A4-BF30-4B40-8F7A-6BE0FD5F74A0}" destId="{67DB5B9E-D4FF-486E-A7E0-468247CAC71F}" srcOrd="0" destOrd="0" presId="urn:microsoft.com/office/officeart/2005/8/layout/hierarchy1"/>
    <dgm:cxn modelId="{4E831E67-EBCB-48DA-935B-39B204077FE9}" type="presParOf" srcId="{67DB5B9E-D4FF-486E-A7E0-468247CAC71F}" destId="{4AD0E40E-FEC2-4774-862C-0B951711BB20}" srcOrd="0" destOrd="0" presId="urn:microsoft.com/office/officeart/2005/8/layout/hierarchy1"/>
    <dgm:cxn modelId="{61973741-72DD-48BB-92FF-A877B1690BC6}" type="presParOf" srcId="{67DB5B9E-D4FF-486E-A7E0-468247CAC71F}" destId="{961376C0-0ACA-4B18-9ACB-FB53DAD64EC2}" srcOrd="1" destOrd="0" presId="urn:microsoft.com/office/officeart/2005/8/layout/hierarchy1"/>
    <dgm:cxn modelId="{E00EC8F5-F9A1-45FA-AF09-2FA1DB54EBCE}" type="presParOf" srcId="{6738D2A4-BF30-4B40-8F7A-6BE0FD5F74A0}" destId="{0D4839F3-617E-42BB-80C4-0DBD72B345FF}" srcOrd="1" destOrd="0" presId="urn:microsoft.com/office/officeart/2005/8/layout/hierarchy1"/>
    <dgm:cxn modelId="{A16A5326-73BB-44A0-831F-8823A9F4855F}" type="presParOf" srcId="{8280F36A-BE0A-4401-BFD4-E585F53457A3}" destId="{A8540FBA-E43D-475B-A510-37B729539969}" srcOrd="2" destOrd="0" presId="urn:microsoft.com/office/officeart/2005/8/layout/hierarchy1"/>
    <dgm:cxn modelId="{B3B8E649-3641-4C49-8E88-A5258AC8F1BD}" type="presParOf" srcId="{8280F36A-BE0A-4401-BFD4-E585F53457A3}" destId="{C1E16FAB-7766-47D3-A040-59EC07BB4EE3}" srcOrd="3" destOrd="0" presId="urn:microsoft.com/office/officeart/2005/8/layout/hierarchy1"/>
    <dgm:cxn modelId="{275AE159-B043-40DD-AED3-0506C7598E46}" type="presParOf" srcId="{C1E16FAB-7766-47D3-A040-59EC07BB4EE3}" destId="{B31F1336-A201-428D-96DF-2D4DAE05885F}" srcOrd="0" destOrd="0" presId="urn:microsoft.com/office/officeart/2005/8/layout/hierarchy1"/>
    <dgm:cxn modelId="{68884F91-CBC8-43C2-B9B1-FAA1D60FC875}" type="presParOf" srcId="{B31F1336-A201-428D-96DF-2D4DAE05885F}" destId="{4C1EC916-6CCC-4CCE-B586-E3A62BFF9513}" srcOrd="0" destOrd="0" presId="urn:microsoft.com/office/officeart/2005/8/layout/hierarchy1"/>
    <dgm:cxn modelId="{A7CC8BD6-63A1-4D43-9BB2-C21841C5E849}" type="presParOf" srcId="{B31F1336-A201-428D-96DF-2D4DAE05885F}" destId="{247B3707-4180-4A8D-A647-3AA5394E9128}" srcOrd="1" destOrd="0" presId="urn:microsoft.com/office/officeart/2005/8/layout/hierarchy1"/>
    <dgm:cxn modelId="{F81190E2-8926-4952-84BD-028EC505D4EF}" type="presParOf" srcId="{C1E16FAB-7766-47D3-A040-59EC07BB4EE3}" destId="{79677DC3-B982-4971-B75C-D4C40981B20D}" srcOrd="1" destOrd="0" presId="urn:microsoft.com/office/officeart/2005/8/layout/hierarchy1"/>
    <dgm:cxn modelId="{C89F4155-D645-4CE9-835E-BA3CE5A7199F}" type="presParOf" srcId="{8280F36A-BE0A-4401-BFD4-E585F53457A3}" destId="{5B33B120-CA31-40E2-BB66-9E9F26F65F94}" srcOrd="4" destOrd="0" presId="urn:microsoft.com/office/officeart/2005/8/layout/hierarchy1"/>
    <dgm:cxn modelId="{B690D3FE-B8B4-46E2-80B7-528C0D9A18EA}" type="presParOf" srcId="{8280F36A-BE0A-4401-BFD4-E585F53457A3}" destId="{1D1173FE-2C76-4B8A-9233-0395A5F8C7EE}" srcOrd="5" destOrd="0" presId="urn:microsoft.com/office/officeart/2005/8/layout/hierarchy1"/>
    <dgm:cxn modelId="{1386C071-5B8B-4DCB-BD1E-59B5A408D874}" type="presParOf" srcId="{1D1173FE-2C76-4B8A-9233-0395A5F8C7EE}" destId="{9E274C4C-8DE4-4133-8F41-8F435052FCAC}" srcOrd="0" destOrd="0" presId="urn:microsoft.com/office/officeart/2005/8/layout/hierarchy1"/>
    <dgm:cxn modelId="{FB721E3B-5D6E-4354-851C-99D4DC781D1B}" type="presParOf" srcId="{9E274C4C-8DE4-4133-8F41-8F435052FCAC}" destId="{673B56F9-961D-4129-9BDB-1D94C1713972}" srcOrd="0" destOrd="0" presId="urn:microsoft.com/office/officeart/2005/8/layout/hierarchy1"/>
    <dgm:cxn modelId="{1B90A259-54DA-4BC7-826E-DB4AD59559B1}" type="presParOf" srcId="{9E274C4C-8DE4-4133-8F41-8F435052FCAC}" destId="{5147A232-B6D3-4DF9-838C-1EC54D53CBDC}" srcOrd="1" destOrd="0" presId="urn:microsoft.com/office/officeart/2005/8/layout/hierarchy1"/>
    <dgm:cxn modelId="{1A5A5540-F777-4435-85BA-C2DEF6B2A5CF}" type="presParOf" srcId="{1D1173FE-2C76-4B8A-9233-0395A5F8C7EE}" destId="{F1DEDF11-CE34-4ADF-B4F2-68CCB71DA043}" srcOrd="1" destOrd="0" presId="urn:microsoft.com/office/officeart/2005/8/layout/hierarchy1"/>
    <dgm:cxn modelId="{DD73EBFA-8D6E-4D5A-8C7F-B1B329E4408F}" type="presParOf" srcId="{FCD5E452-9BB8-4D23-B8FF-B039ABF00553}" destId="{E01163F1-9D90-4254-A6D6-E341489EDC47}" srcOrd="6" destOrd="0" presId="urn:microsoft.com/office/officeart/2005/8/layout/hierarchy1"/>
    <dgm:cxn modelId="{03FDCD88-3B8A-49FE-8999-85EFB51B9EBE}" type="presParOf" srcId="{FCD5E452-9BB8-4D23-B8FF-B039ABF00553}" destId="{919448F3-B623-4AFF-8312-F6BB2DF2BAA6}" srcOrd="7" destOrd="0" presId="urn:microsoft.com/office/officeart/2005/8/layout/hierarchy1"/>
    <dgm:cxn modelId="{FF6F249E-00A2-4461-AB57-FC9FD2A8BC0F}" type="presParOf" srcId="{919448F3-B623-4AFF-8312-F6BB2DF2BAA6}" destId="{147DDA07-5A72-40C8-ABC4-72CA6E09D457}" srcOrd="0" destOrd="0" presId="urn:microsoft.com/office/officeart/2005/8/layout/hierarchy1"/>
    <dgm:cxn modelId="{44D3B983-9653-4764-B065-E6671EE04CBA}" type="presParOf" srcId="{147DDA07-5A72-40C8-ABC4-72CA6E09D457}" destId="{44E75DDD-DD86-4FE7-8E0B-9DC347DF304C}" srcOrd="0" destOrd="0" presId="urn:microsoft.com/office/officeart/2005/8/layout/hierarchy1"/>
    <dgm:cxn modelId="{9482CE98-6A6F-4F7C-882F-30DD2FA54FB6}" type="presParOf" srcId="{147DDA07-5A72-40C8-ABC4-72CA6E09D457}" destId="{F20DD736-BE54-4BC4-AF02-AA8BB6D8C39C}" srcOrd="1" destOrd="0" presId="urn:microsoft.com/office/officeart/2005/8/layout/hierarchy1"/>
    <dgm:cxn modelId="{7AE5A7AC-E6DE-4F78-ABA3-73B0106E1350}" type="presParOf" srcId="{919448F3-B623-4AFF-8312-F6BB2DF2BAA6}" destId="{FB39DD41-380D-452B-BA95-D869727DBA67}" srcOrd="1" destOrd="0" presId="urn:microsoft.com/office/officeart/2005/8/layout/hierarchy1"/>
    <dgm:cxn modelId="{7C0C333B-B2A1-4FFF-BCFF-DDDA2EBCBF7A}" type="presParOf" srcId="{FB39DD41-380D-452B-BA95-D869727DBA67}" destId="{CA26A7ED-D756-4EF2-8D97-60C985F718AF}" srcOrd="0" destOrd="0" presId="urn:microsoft.com/office/officeart/2005/8/layout/hierarchy1"/>
    <dgm:cxn modelId="{96D26C64-4036-4694-AA0B-9E4F4C004C56}" type="presParOf" srcId="{FB39DD41-380D-452B-BA95-D869727DBA67}" destId="{54BFE02D-C7FD-40FA-B072-95373BC5A1A7}" srcOrd="1" destOrd="0" presId="urn:microsoft.com/office/officeart/2005/8/layout/hierarchy1"/>
    <dgm:cxn modelId="{700F10F9-4D4E-4D6A-94BE-FA469D0827AD}" type="presParOf" srcId="{54BFE02D-C7FD-40FA-B072-95373BC5A1A7}" destId="{DE382D12-3BE0-4085-8F35-0511A8C50BC6}" srcOrd="0" destOrd="0" presId="urn:microsoft.com/office/officeart/2005/8/layout/hierarchy1"/>
    <dgm:cxn modelId="{3B7E62BB-2D61-4A41-948E-D7931B1E740A}" type="presParOf" srcId="{DE382D12-3BE0-4085-8F35-0511A8C50BC6}" destId="{249535DD-705F-4B09-932C-6A7164419E13}" srcOrd="0" destOrd="0" presId="urn:microsoft.com/office/officeart/2005/8/layout/hierarchy1"/>
    <dgm:cxn modelId="{580AD3C0-74BA-4212-A863-7823260CDC22}" type="presParOf" srcId="{DE382D12-3BE0-4085-8F35-0511A8C50BC6}" destId="{79992C4D-2E29-4BD9-A13B-71BECB127F85}" srcOrd="1" destOrd="0" presId="urn:microsoft.com/office/officeart/2005/8/layout/hierarchy1"/>
    <dgm:cxn modelId="{B4E1D218-F52E-4A58-9F5A-CF5C50AEDDBA}" type="presParOf" srcId="{54BFE02D-C7FD-40FA-B072-95373BC5A1A7}" destId="{C3465C08-5699-4B9A-9390-F22C2CB7341E}" srcOrd="1" destOrd="0" presId="urn:microsoft.com/office/officeart/2005/8/layout/hierarchy1"/>
  </dgm:cxnLst>
  <dgm:bg/>
  <dgm:whole>
    <a:ln>
      <a:solidFill>
        <a:srgbClr val="FFC000"/>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75BE42-DF0D-4239-B61E-3141DB3812B9}" type="doc">
      <dgm:prSet loTypeId="urn:microsoft.com/office/officeart/2005/8/layout/hierarchy1" loCatId="hierarchy" qsTypeId="urn:microsoft.com/office/officeart/2005/8/quickstyle/simple1" qsCatId="simple" csTypeId="urn:microsoft.com/office/officeart/2005/8/colors/accent2_2" csCatId="accent2" phldr="1"/>
      <dgm:spPr/>
      <dgm:t>
        <a:bodyPr/>
        <a:lstStyle/>
        <a:p>
          <a:pPr rtl="1"/>
          <a:endParaRPr lang="he-IL"/>
        </a:p>
      </dgm:t>
    </dgm:pt>
    <dgm:pt modelId="{78E9BC0F-AF0A-485E-82A8-948696E666AB}">
      <dgm:prSet phldrT="[טקסט]"/>
      <dgm:spPr>
        <a:solidFill>
          <a:srgbClr val="00B050">
            <a:alpha val="90000"/>
          </a:srgbClr>
        </a:solidFill>
      </dgm:spPr>
      <dgm:t>
        <a:bodyPr/>
        <a:lstStyle/>
        <a:p>
          <a:pPr rtl="1"/>
          <a:r>
            <a:rPr lang="he-IL" dirty="0" smtClean="0"/>
            <a:t>סבא משה</a:t>
          </a:r>
          <a:endParaRPr lang="he-IL" dirty="0"/>
        </a:p>
      </dgm:t>
    </dgm:pt>
    <dgm:pt modelId="{59A0A560-B113-4023-94C6-22EABA612B08}" type="parTrans" cxnId="{1B14451F-1A32-4548-B804-8370740DE67F}">
      <dgm:prSet/>
      <dgm:spPr/>
      <dgm:t>
        <a:bodyPr/>
        <a:lstStyle/>
        <a:p>
          <a:pPr rtl="1"/>
          <a:endParaRPr lang="he-IL"/>
        </a:p>
      </dgm:t>
    </dgm:pt>
    <dgm:pt modelId="{FED62C66-65CA-4424-B089-E340E1B2177E}" type="sibTrans" cxnId="{1B14451F-1A32-4548-B804-8370740DE67F}">
      <dgm:prSet/>
      <dgm:spPr/>
      <dgm:t>
        <a:bodyPr/>
        <a:lstStyle/>
        <a:p>
          <a:pPr rtl="1"/>
          <a:endParaRPr lang="he-IL"/>
        </a:p>
      </dgm:t>
    </dgm:pt>
    <dgm:pt modelId="{7131FE11-3B53-4439-AA32-4419C76CA6B4}">
      <dgm:prSet custT="1"/>
      <dgm:spPr/>
      <dgm:t>
        <a:bodyPr/>
        <a:lstStyle/>
        <a:p>
          <a:pPr rtl="1"/>
          <a:r>
            <a:rPr lang="he-IL" sz="1600" b="1" dirty="0" smtClean="0"/>
            <a:t>שרה ושלמה</a:t>
          </a:r>
        </a:p>
        <a:p>
          <a:pPr rtl="1"/>
          <a:r>
            <a:rPr lang="he-IL" sz="1600" b="1" dirty="0" err="1" smtClean="0"/>
            <a:t>פירסט</a:t>
          </a:r>
          <a:endParaRPr lang="he-IL" sz="1600" b="1" dirty="0"/>
        </a:p>
      </dgm:t>
    </dgm:pt>
    <dgm:pt modelId="{3AC949DE-2607-4015-8CD4-CF3FE09FE08B}" type="sibTrans" cxnId="{AE557DB9-E12D-47DA-A335-EF992BF52723}">
      <dgm:prSet/>
      <dgm:spPr/>
      <dgm:t>
        <a:bodyPr/>
        <a:lstStyle/>
        <a:p>
          <a:pPr rtl="1"/>
          <a:endParaRPr lang="he-IL"/>
        </a:p>
      </dgm:t>
    </dgm:pt>
    <dgm:pt modelId="{480CB482-3EF7-430E-8441-98EA3DDCF92D}" type="parTrans" cxnId="{AE557DB9-E12D-47DA-A335-EF992BF52723}">
      <dgm:prSet/>
      <dgm:spPr/>
      <dgm:t>
        <a:bodyPr/>
        <a:lstStyle/>
        <a:p>
          <a:pPr rtl="1"/>
          <a:endParaRPr lang="he-IL"/>
        </a:p>
      </dgm:t>
    </dgm:pt>
    <dgm:pt modelId="{B22AD89E-625B-4FEB-8290-CDFE7BD12E09}">
      <dgm:prSet/>
      <dgm:spPr/>
      <dgm:t>
        <a:bodyPr/>
        <a:lstStyle/>
        <a:p>
          <a:pPr rtl="1"/>
          <a:r>
            <a:rPr lang="he-IL" dirty="0" smtClean="0"/>
            <a:t>יגאל</a:t>
          </a:r>
          <a:endParaRPr lang="he-IL" dirty="0"/>
        </a:p>
      </dgm:t>
    </dgm:pt>
    <dgm:pt modelId="{37EF63C6-B3CB-43EA-BCC9-445B919A12E4}" type="parTrans" cxnId="{50B1883D-1161-40B3-8D6B-7EEEB47315F4}">
      <dgm:prSet/>
      <dgm:spPr/>
      <dgm:t>
        <a:bodyPr/>
        <a:lstStyle/>
        <a:p>
          <a:pPr rtl="1"/>
          <a:endParaRPr lang="he-IL"/>
        </a:p>
      </dgm:t>
    </dgm:pt>
    <dgm:pt modelId="{3F01EFC0-F0AC-4F40-B03E-F84C2ACDFC0D}" type="sibTrans" cxnId="{50B1883D-1161-40B3-8D6B-7EEEB47315F4}">
      <dgm:prSet/>
      <dgm:spPr/>
      <dgm:t>
        <a:bodyPr/>
        <a:lstStyle/>
        <a:p>
          <a:pPr rtl="1"/>
          <a:endParaRPr lang="he-IL"/>
        </a:p>
      </dgm:t>
    </dgm:pt>
    <dgm:pt modelId="{2131E1EE-6EF5-4C42-A542-AB06AD911526}" type="pres">
      <dgm:prSet presAssocID="{1975BE42-DF0D-4239-B61E-3141DB3812B9}" presName="hierChild1" presStyleCnt="0">
        <dgm:presLayoutVars>
          <dgm:chPref val="1"/>
          <dgm:dir/>
          <dgm:animOne val="branch"/>
          <dgm:animLvl val="lvl"/>
          <dgm:resizeHandles/>
        </dgm:presLayoutVars>
      </dgm:prSet>
      <dgm:spPr/>
      <dgm:t>
        <a:bodyPr/>
        <a:lstStyle/>
        <a:p>
          <a:pPr rtl="1"/>
          <a:endParaRPr lang="he-IL"/>
        </a:p>
      </dgm:t>
    </dgm:pt>
    <dgm:pt modelId="{741CF255-6F3F-41B3-BA9B-24081CDF863E}" type="pres">
      <dgm:prSet presAssocID="{7131FE11-3B53-4439-AA32-4419C76CA6B4}" presName="hierRoot1" presStyleCnt="0"/>
      <dgm:spPr/>
    </dgm:pt>
    <dgm:pt modelId="{387B3D30-0C0E-408A-BADF-2AC227D72A59}" type="pres">
      <dgm:prSet presAssocID="{7131FE11-3B53-4439-AA32-4419C76CA6B4}" presName="composite" presStyleCnt="0"/>
      <dgm:spPr/>
    </dgm:pt>
    <dgm:pt modelId="{E8D738FB-1289-494A-9DB1-9E018662349F}" type="pres">
      <dgm:prSet presAssocID="{7131FE11-3B53-4439-AA32-4419C76CA6B4}" presName="background" presStyleLbl="node0" presStyleIdx="0" presStyleCnt="1"/>
      <dgm:spPr/>
    </dgm:pt>
    <dgm:pt modelId="{03429634-0D73-4420-87BD-E940DBD31A92}" type="pres">
      <dgm:prSet presAssocID="{7131FE11-3B53-4439-AA32-4419C76CA6B4}" presName="text" presStyleLbl="fgAcc0" presStyleIdx="0" presStyleCnt="1" custScaleX="108435" custScaleY="107930" custLinFactNeighborX="-2610" custLinFactNeighborY="-1682">
        <dgm:presLayoutVars>
          <dgm:chPref val="3"/>
        </dgm:presLayoutVars>
      </dgm:prSet>
      <dgm:spPr/>
      <dgm:t>
        <a:bodyPr/>
        <a:lstStyle/>
        <a:p>
          <a:pPr rtl="1"/>
          <a:endParaRPr lang="he-IL"/>
        </a:p>
      </dgm:t>
    </dgm:pt>
    <dgm:pt modelId="{B9540E26-42F1-4EFB-BDB1-BC894A90AC6D}" type="pres">
      <dgm:prSet presAssocID="{7131FE11-3B53-4439-AA32-4419C76CA6B4}" presName="hierChild2" presStyleCnt="0"/>
      <dgm:spPr/>
    </dgm:pt>
    <dgm:pt modelId="{22BFE59A-56B9-4FF5-801C-DF86B7546AEF}" type="pres">
      <dgm:prSet presAssocID="{59A0A560-B113-4023-94C6-22EABA612B08}" presName="Name10" presStyleLbl="parChTrans1D2" presStyleIdx="0" presStyleCnt="2"/>
      <dgm:spPr/>
      <dgm:t>
        <a:bodyPr/>
        <a:lstStyle/>
        <a:p>
          <a:pPr rtl="1"/>
          <a:endParaRPr lang="he-IL"/>
        </a:p>
      </dgm:t>
    </dgm:pt>
    <dgm:pt modelId="{A1284CB6-8815-4D81-BFED-B23805349D6E}" type="pres">
      <dgm:prSet presAssocID="{78E9BC0F-AF0A-485E-82A8-948696E666AB}" presName="hierRoot2" presStyleCnt="0"/>
      <dgm:spPr/>
    </dgm:pt>
    <dgm:pt modelId="{5A387C62-A633-4751-9BB3-5F48D7AA0164}" type="pres">
      <dgm:prSet presAssocID="{78E9BC0F-AF0A-485E-82A8-948696E666AB}" presName="composite2" presStyleCnt="0"/>
      <dgm:spPr/>
    </dgm:pt>
    <dgm:pt modelId="{6C358757-3E79-4295-868B-BCE6435F8120}" type="pres">
      <dgm:prSet presAssocID="{78E9BC0F-AF0A-485E-82A8-948696E666AB}" presName="background2" presStyleLbl="node2" presStyleIdx="0" presStyleCnt="2"/>
      <dgm:spPr/>
    </dgm:pt>
    <dgm:pt modelId="{B8D1DAEA-4408-4E31-8847-94EBD9AE9D95}" type="pres">
      <dgm:prSet presAssocID="{78E9BC0F-AF0A-485E-82A8-948696E666AB}" presName="text2" presStyleLbl="fgAcc2" presStyleIdx="0" presStyleCnt="2" custLinFactX="-19160" custLinFactY="41994" custLinFactNeighborX="-100000" custLinFactNeighborY="100000">
        <dgm:presLayoutVars>
          <dgm:chPref val="3"/>
        </dgm:presLayoutVars>
      </dgm:prSet>
      <dgm:spPr/>
      <dgm:t>
        <a:bodyPr/>
        <a:lstStyle/>
        <a:p>
          <a:pPr rtl="1"/>
          <a:endParaRPr lang="he-IL"/>
        </a:p>
      </dgm:t>
    </dgm:pt>
    <dgm:pt modelId="{DB542408-0C45-45B8-8EAD-5B0783880F1A}" type="pres">
      <dgm:prSet presAssocID="{78E9BC0F-AF0A-485E-82A8-948696E666AB}" presName="hierChild3" presStyleCnt="0"/>
      <dgm:spPr/>
    </dgm:pt>
    <dgm:pt modelId="{46F15119-0205-4F89-B87D-9F46F88D76BC}" type="pres">
      <dgm:prSet presAssocID="{37EF63C6-B3CB-43EA-BCC9-445B919A12E4}" presName="Name10" presStyleLbl="parChTrans1D2" presStyleIdx="1" presStyleCnt="2"/>
      <dgm:spPr/>
      <dgm:t>
        <a:bodyPr/>
        <a:lstStyle/>
        <a:p>
          <a:pPr rtl="1"/>
          <a:endParaRPr lang="he-IL"/>
        </a:p>
      </dgm:t>
    </dgm:pt>
    <dgm:pt modelId="{2AA68A68-50D9-4592-B2C2-DE4C3A792C0F}" type="pres">
      <dgm:prSet presAssocID="{B22AD89E-625B-4FEB-8290-CDFE7BD12E09}" presName="hierRoot2" presStyleCnt="0"/>
      <dgm:spPr/>
    </dgm:pt>
    <dgm:pt modelId="{A8B35176-F438-4780-98DE-88EB17CAF677}" type="pres">
      <dgm:prSet presAssocID="{B22AD89E-625B-4FEB-8290-CDFE7BD12E09}" presName="composite2" presStyleCnt="0"/>
      <dgm:spPr/>
    </dgm:pt>
    <dgm:pt modelId="{1F9EAE4C-5E6C-4DE4-A86E-3ACC6C98CAC9}" type="pres">
      <dgm:prSet presAssocID="{B22AD89E-625B-4FEB-8290-CDFE7BD12E09}" presName="background2" presStyleLbl="node2" presStyleIdx="1" presStyleCnt="2"/>
      <dgm:spPr/>
    </dgm:pt>
    <dgm:pt modelId="{545B27D7-5B43-446A-87A0-4AE8F0F6B6F8}" type="pres">
      <dgm:prSet presAssocID="{B22AD89E-625B-4FEB-8290-CDFE7BD12E09}" presName="text2" presStyleLbl="fgAcc2" presStyleIdx="1" presStyleCnt="2" custLinFactNeighborX="1143" custLinFactNeighborY="656">
        <dgm:presLayoutVars>
          <dgm:chPref val="3"/>
        </dgm:presLayoutVars>
      </dgm:prSet>
      <dgm:spPr/>
      <dgm:t>
        <a:bodyPr/>
        <a:lstStyle/>
        <a:p>
          <a:pPr rtl="1"/>
          <a:endParaRPr lang="he-IL"/>
        </a:p>
      </dgm:t>
    </dgm:pt>
    <dgm:pt modelId="{4888C01F-812A-43D1-A3C7-1B5A92F0CB87}" type="pres">
      <dgm:prSet presAssocID="{B22AD89E-625B-4FEB-8290-CDFE7BD12E09}" presName="hierChild3" presStyleCnt="0"/>
      <dgm:spPr/>
    </dgm:pt>
  </dgm:ptLst>
  <dgm:cxnLst>
    <dgm:cxn modelId="{1B14451F-1A32-4548-B804-8370740DE67F}" srcId="{7131FE11-3B53-4439-AA32-4419C76CA6B4}" destId="{78E9BC0F-AF0A-485E-82A8-948696E666AB}" srcOrd="0" destOrd="0" parTransId="{59A0A560-B113-4023-94C6-22EABA612B08}" sibTransId="{FED62C66-65CA-4424-B089-E340E1B2177E}"/>
    <dgm:cxn modelId="{45D89083-9210-42E9-B92B-D51919130932}" type="presOf" srcId="{7131FE11-3B53-4439-AA32-4419C76CA6B4}" destId="{03429634-0D73-4420-87BD-E940DBD31A92}" srcOrd="0" destOrd="0" presId="urn:microsoft.com/office/officeart/2005/8/layout/hierarchy1"/>
    <dgm:cxn modelId="{E84C3ACF-9B68-45D7-A86A-CEE38B11CC38}" type="presOf" srcId="{B22AD89E-625B-4FEB-8290-CDFE7BD12E09}" destId="{545B27D7-5B43-446A-87A0-4AE8F0F6B6F8}" srcOrd="0" destOrd="0" presId="urn:microsoft.com/office/officeart/2005/8/layout/hierarchy1"/>
    <dgm:cxn modelId="{50B1883D-1161-40B3-8D6B-7EEEB47315F4}" srcId="{7131FE11-3B53-4439-AA32-4419C76CA6B4}" destId="{B22AD89E-625B-4FEB-8290-CDFE7BD12E09}" srcOrd="1" destOrd="0" parTransId="{37EF63C6-B3CB-43EA-BCC9-445B919A12E4}" sibTransId="{3F01EFC0-F0AC-4F40-B03E-F84C2ACDFC0D}"/>
    <dgm:cxn modelId="{E3E5A09F-069B-41D2-831D-5D230764D3FB}" type="presOf" srcId="{78E9BC0F-AF0A-485E-82A8-948696E666AB}" destId="{B8D1DAEA-4408-4E31-8847-94EBD9AE9D95}" srcOrd="0" destOrd="0" presId="urn:microsoft.com/office/officeart/2005/8/layout/hierarchy1"/>
    <dgm:cxn modelId="{3D06B9D4-52E3-4D96-99AA-D6FA2C2896DC}" type="presOf" srcId="{59A0A560-B113-4023-94C6-22EABA612B08}" destId="{22BFE59A-56B9-4FF5-801C-DF86B7546AEF}" srcOrd="0" destOrd="0" presId="urn:microsoft.com/office/officeart/2005/8/layout/hierarchy1"/>
    <dgm:cxn modelId="{A2EDFCC3-8B76-4BB7-BC72-4A74E8F01207}" type="presOf" srcId="{37EF63C6-B3CB-43EA-BCC9-445B919A12E4}" destId="{46F15119-0205-4F89-B87D-9F46F88D76BC}" srcOrd="0" destOrd="0" presId="urn:microsoft.com/office/officeart/2005/8/layout/hierarchy1"/>
    <dgm:cxn modelId="{AE557DB9-E12D-47DA-A335-EF992BF52723}" srcId="{1975BE42-DF0D-4239-B61E-3141DB3812B9}" destId="{7131FE11-3B53-4439-AA32-4419C76CA6B4}" srcOrd="0" destOrd="0" parTransId="{480CB482-3EF7-430E-8441-98EA3DDCF92D}" sibTransId="{3AC949DE-2607-4015-8CD4-CF3FE09FE08B}"/>
    <dgm:cxn modelId="{A4B14EE9-CD8B-44B8-B0CA-06E5FFA70075}" type="presOf" srcId="{1975BE42-DF0D-4239-B61E-3141DB3812B9}" destId="{2131E1EE-6EF5-4C42-A542-AB06AD911526}" srcOrd="0" destOrd="0" presId="urn:microsoft.com/office/officeart/2005/8/layout/hierarchy1"/>
    <dgm:cxn modelId="{3CF0CC2D-54B4-48F8-8810-11F782239179}" type="presParOf" srcId="{2131E1EE-6EF5-4C42-A542-AB06AD911526}" destId="{741CF255-6F3F-41B3-BA9B-24081CDF863E}" srcOrd="0" destOrd="0" presId="urn:microsoft.com/office/officeart/2005/8/layout/hierarchy1"/>
    <dgm:cxn modelId="{2FA43C6A-902F-4B23-B12E-4A7CC4070F73}" type="presParOf" srcId="{741CF255-6F3F-41B3-BA9B-24081CDF863E}" destId="{387B3D30-0C0E-408A-BADF-2AC227D72A59}" srcOrd="0" destOrd="0" presId="urn:microsoft.com/office/officeart/2005/8/layout/hierarchy1"/>
    <dgm:cxn modelId="{5CD32DFB-EB7A-479B-BF5A-1954405855FC}" type="presParOf" srcId="{387B3D30-0C0E-408A-BADF-2AC227D72A59}" destId="{E8D738FB-1289-494A-9DB1-9E018662349F}" srcOrd="0" destOrd="0" presId="urn:microsoft.com/office/officeart/2005/8/layout/hierarchy1"/>
    <dgm:cxn modelId="{4EC97252-7FE7-4BB9-9196-9925C042BA7D}" type="presParOf" srcId="{387B3D30-0C0E-408A-BADF-2AC227D72A59}" destId="{03429634-0D73-4420-87BD-E940DBD31A92}" srcOrd="1" destOrd="0" presId="urn:microsoft.com/office/officeart/2005/8/layout/hierarchy1"/>
    <dgm:cxn modelId="{279AD04F-205D-4220-97AB-AEF00592D2EC}" type="presParOf" srcId="{741CF255-6F3F-41B3-BA9B-24081CDF863E}" destId="{B9540E26-42F1-4EFB-BDB1-BC894A90AC6D}" srcOrd="1" destOrd="0" presId="urn:microsoft.com/office/officeart/2005/8/layout/hierarchy1"/>
    <dgm:cxn modelId="{B49BC320-504B-49B5-B8CE-2CF6ABDBA289}" type="presParOf" srcId="{B9540E26-42F1-4EFB-BDB1-BC894A90AC6D}" destId="{22BFE59A-56B9-4FF5-801C-DF86B7546AEF}" srcOrd="0" destOrd="0" presId="urn:microsoft.com/office/officeart/2005/8/layout/hierarchy1"/>
    <dgm:cxn modelId="{D3680FAB-04E1-485A-944E-D75C73BA436B}" type="presParOf" srcId="{B9540E26-42F1-4EFB-BDB1-BC894A90AC6D}" destId="{A1284CB6-8815-4D81-BFED-B23805349D6E}" srcOrd="1" destOrd="0" presId="urn:microsoft.com/office/officeart/2005/8/layout/hierarchy1"/>
    <dgm:cxn modelId="{173BD39C-DBA9-4F13-ACFD-28FAB9340F0C}" type="presParOf" srcId="{A1284CB6-8815-4D81-BFED-B23805349D6E}" destId="{5A387C62-A633-4751-9BB3-5F48D7AA0164}" srcOrd="0" destOrd="0" presId="urn:microsoft.com/office/officeart/2005/8/layout/hierarchy1"/>
    <dgm:cxn modelId="{9A6B2C63-F4FE-473E-A3A3-6E045CB2CBBB}" type="presParOf" srcId="{5A387C62-A633-4751-9BB3-5F48D7AA0164}" destId="{6C358757-3E79-4295-868B-BCE6435F8120}" srcOrd="0" destOrd="0" presId="urn:microsoft.com/office/officeart/2005/8/layout/hierarchy1"/>
    <dgm:cxn modelId="{020E166D-E175-435C-A066-34917A5AEE40}" type="presParOf" srcId="{5A387C62-A633-4751-9BB3-5F48D7AA0164}" destId="{B8D1DAEA-4408-4E31-8847-94EBD9AE9D95}" srcOrd="1" destOrd="0" presId="urn:microsoft.com/office/officeart/2005/8/layout/hierarchy1"/>
    <dgm:cxn modelId="{AB4FAA44-703C-448A-9326-C60120E8CB9A}" type="presParOf" srcId="{A1284CB6-8815-4D81-BFED-B23805349D6E}" destId="{DB542408-0C45-45B8-8EAD-5B0783880F1A}" srcOrd="1" destOrd="0" presId="urn:microsoft.com/office/officeart/2005/8/layout/hierarchy1"/>
    <dgm:cxn modelId="{40AF4872-0872-46F9-AF86-681DC913E2D5}" type="presParOf" srcId="{B9540E26-42F1-4EFB-BDB1-BC894A90AC6D}" destId="{46F15119-0205-4F89-B87D-9F46F88D76BC}" srcOrd="2" destOrd="0" presId="urn:microsoft.com/office/officeart/2005/8/layout/hierarchy1"/>
    <dgm:cxn modelId="{06A655EC-B96A-438F-A7FE-11B64756498C}" type="presParOf" srcId="{B9540E26-42F1-4EFB-BDB1-BC894A90AC6D}" destId="{2AA68A68-50D9-4592-B2C2-DE4C3A792C0F}" srcOrd="3" destOrd="0" presId="urn:microsoft.com/office/officeart/2005/8/layout/hierarchy1"/>
    <dgm:cxn modelId="{0B77C8D9-3545-46AA-92ED-57208472A559}" type="presParOf" srcId="{2AA68A68-50D9-4592-B2C2-DE4C3A792C0F}" destId="{A8B35176-F438-4780-98DE-88EB17CAF677}" srcOrd="0" destOrd="0" presId="urn:microsoft.com/office/officeart/2005/8/layout/hierarchy1"/>
    <dgm:cxn modelId="{F7A7CC04-8C79-4C43-A3B3-C0A34C5F5A27}" type="presParOf" srcId="{A8B35176-F438-4780-98DE-88EB17CAF677}" destId="{1F9EAE4C-5E6C-4DE4-A86E-3ACC6C98CAC9}" srcOrd="0" destOrd="0" presId="urn:microsoft.com/office/officeart/2005/8/layout/hierarchy1"/>
    <dgm:cxn modelId="{EB12DF91-FCC3-4973-9B6D-3ED0FE1542F1}" type="presParOf" srcId="{A8B35176-F438-4780-98DE-88EB17CAF677}" destId="{545B27D7-5B43-446A-87A0-4AE8F0F6B6F8}" srcOrd="1" destOrd="0" presId="urn:microsoft.com/office/officeart/2005/8/layout/hierarchy1"/>
    <dgm:cxn modelId="{864666B2-E326-47E1-B609-C06012DEDE09}" type="presParOf" srcId="{2AA68A68-50D9-4592-B2C2-DE4C3A792C0F}" destId="{4888C01F-812A-43D1-A3C7-1B5A92F0CB87}" srcOrd="1" destOrd="0" presId="urn:microsoft.com/office/officeart/2005/8/layout/hierarchy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C468A91-42F4-498C-A61D-F7B73BBBE554}" type="doc">
      <dgm:prSet loTypeId="urn:microsoft.com/office/officeart/2005/8/layout/hierarchy1" loCatId="hierarchy" qsTypeId="urn:microsoft.com/office/officeart/2005/8/quickstyle/simple1" qsCatId="simple" csTypeId="urn:microsoft.com/office/officeart/2005/8/colors/accent2_2" csCatId="accent2" phldr="1"/>
      <dgm:spPr/>
      <dgm:t>
        <a:bodyPr/>
        <a:lstStyle/>
        <a:p>
          <a:pPr rtl="1"/>
          <a:endParaRPr lang="he-IL"/>
        </a:p>
      </dgm:t>
    </dgm:pt>
    <dgm:pt modelId="{C46BBE0B-6704-4A95-861F-449DCE4252CC}">
      <dgm:prSet phldrT="[טקסט]"/>
      <dgm:spPr/>
      <dgm:t>
        <a:bodyPr/>
        <a:lstStyle/>
        <a:p>
          <a:pPr rtl="1"/>
          <a:r>
            <a:rPr lang="he-IL" b="1" dirty="0" smtClean="0"/>
            <a:t>דוד ולורה</a:t>
          </a:r>
        </a:p>
        <a:p>
          <a:pPr rtl="1"/>
          <a:r>
            <a:rPr lang="he-IL" b="1" dirty="0" smtClean="0"/>
            <a:t>באר </a:t>
          </a:r>
          <a:endParaRPr lang="he-IL" b="1" dirty="0"/>
        </a:p>
      </dgm:t>
    </dgm:pt>
    <dgm:pt modelId="{17969C00-C091-4485-BDBA-359D5B69D711}" type="parTrans" cxnId="{E6AA3FA3-614C-4D01-A1FA-AE0DA39B46C5}">
      <dgm:prSet/>
      <dgm:spPr/>
      <dgm:t>
        <a:bodyPr/>
        <a:lstStyle/>
        <a:p>
          <a:pPr rtl="1"/>
          <a:endParaRPr lang="he-IL"/>
        </a:p>
      </dgm:t>
    </dgm:pt>
    <dgm:pt modelId="{2504EAD9-5EBD-41F0-A764-9F99F4F7AB34}" type="sibTrans" cxnId="{E6AA3FA3-614C-4D01-A1FA-AE0DA39B46C5}">
      <dgm:prSet/>
      <dgm:spPr/>
      <dgm:t>
        <a:bodyPr/>
        <a:lstStyle/>
        <a:p>
          <a:pPr rtl="1"/>
          <a:endParaRPr lang="he-IL"/>
        </a:p>
      </dgm:t>
    </dgm:pt>
    <dgm:pt modelId="{9AA6F976-A2AD-4376-AE82-810A1DB1E7A0}">
      <dgm:prSet phldrT="[טקסט]"/>
      <dgm:spPr/>
      <dgm:t>
        <a:bodyPr/>
        <a:lstStyle/>
        <a:p>
          <a:pPr rtl="1"/>
          <a:r>
            <a:rPr lang="he-IL" b="1" dirty="0" smtClean="0"/>
            <a:t>מרים</a:t>
          </a:r>
          <a:endParaRPr lang="he-IL" b="1" dirty="0"/>
        </a:p>
      </dgm:t>
    </dgm:pt>
    <dgm:pt modelId="{4464B5B2-65C7-4B14-AE07-80B5B93D1909}" type="parTrans" cxnId="{1103AA7E-54DE-4AEE-B332-7B337EEDE266}">
      <dgm:prSet/>
      <dgm:spPr/>
      <dgm:t>
        <a:bodyPr/>
        <a:lstStyle/>
        <a:p>
          <a:pPr rtl="1"/>
          <a:endParaRPr lang="he-IL"/>
        </a:p>
      </dgm:t>
    </dgm:pt>
    <dgm:pt modelId="{41C8844D-AD40-4EDA-BBD2-6CAED670958E}" type="sibTrans" cxnId="{1103AA7E-54DE-4AEE-B332-7B337EEDE266}">
      <dgm:prSet/>
      <dgm:spPr/>
      <dgm:t>
        <a:bodyPr/>
        <a:lstStyle/>
        <a:p>
          <a:pPr rtl="1"/>
          <a:endParaRPr lang="he-IL"/>
        </a:p>
      </dgm:t>
    </dgm:pt>
    <dgm:pt modelId="{D140B3F7-8E52-48C8-942A-D7B1ADC8FD39}">
      <dgm:prSet phldrT="[טקסט]"/>
      <dgm:spPr>
        <a:solidFill>
          <a:schemeClr val="bg1">
            <a:alpha val="90000"/>
          </a:schemeClr>
        </a:solidFill>
      </dgm:spPr>
      <dgm:t>
        <a:bodyPr/>
        <a:lstStyle/>
        <a:p>
          <a:pPr rtl="1"/>
          <a:r>
            <a:rPr lang="he-IL" b="1" dirty="0" smtClean="0"/>
            <a:t>סבתא יעל</a:t>
          </a:r>
          <a:endParaRPr lang="he-IL" b="1" dirty="0"/>
        </a:p>
      </dgm:t>
    </dgm:pt>
    <dgm:pt modelId="{46ACB91F-AB47-4EE5-B84F-D6F3BE864FA7}" type="parTrans" cxnId="{ADD839EF-5A65-4FED-BEBC-5C4EB54DE536}">
      <dgm:prSet/>
      <dgm:spPr/>
      <dgm:t>
        <a:bodyPr/>
        <a:lstStyle/>
        <a:p>
          <a:pPr rtl="1"/>
          <a:endParaRPr lang="he-IL"/>
        </a:p>
      </dgm:t>
    </dgm:pt>
    <dgm:pt modelId="{D77AA387-133A-48EE-84ED-3FF3AE638738}" type="sibTrans" cxnId="{ADD839EF-5A65-4FED-BEBC-5C4EB54DE536}">
      <dgm:prSet/>
      <dgm:spPr/>
      <dgm:t>
        <a:bodyPr/>
        <a:lstStyle/>
        <a:p>
          <a:pPr rtl="1"/>
          <a:endParaRPr lang="he-IL"/>
        </a:p>
      </dgm:t>
    </dgm:pt>
    <dgm:pt modelId="{CB035A0F-C9D1-4DFE-9F30-C5693555B5B2}" type="pres">
      <dgm:prSet presAssocID="{1C468A91-42F4-498C-A61D-F7B73BBBE554}" presName="hierChild1" presStyleCnt="0">
        <dgm:presLayoutVars>
          <dgm:chPref val="1"/>
          <dgm:dir/>
          <dgm:animOne val="branch"/>
          <dgm:animLvl val="lvl"/>
          <dgm:resizeHandles/>
        </dgm:presLayoutVars>
      </dgm:prSet>
      <dgm:spPr/>
      <dgm:t>
        <a:bodyPr/>
        <a:lstStyle/>
        <a:p>
          <a:pPr rtl="1"/>
          <a:endParaRPr lang="he-IL"/>
        </a:p>
      </dgm:t>
    </dgm:pt>
    <dgm:pt modelId="{65C194EF-0641-4B8C-9008-A30B7A9B9020}" type="pres">
      <dgm:prSet presAssocID="{C46BBE0B-6704-4A95-861F-449DCE4252CC}" presName="hierRoot1" presStyleCnt="0"/>
      <dgm:spPr/>
    </dgm:pt>
    <dgm:pt modelId="{34D9C27B-B2DB-4B93-8F7D-B7042EAD58EC}" type="pres">
      <dgm:prSet presAssocID="{C46BBE0B-6704-4A95-861F-449DCE4252CC}" presName="composite" presStyleCnt="0"/>
      <dgm:spPr/>
    </dgm:pt>
    <dgm:pt modelId="{400BE800-EF98-43A1-9481-FBCA068A8AB8}" type="pres">
      <dgm:prSet presAssocID="{C46BBE0B-6704-4A95-861F-449DCE4252CC}" presName="background" presStyleLbl="node0" presStyleIdx="0" presStyleCnt="1"/>
      <dgm:spPr/>
    </dgm:pt>
    <dgm:pt modelId="{ECE30B01-E6D9-46AE-BEF3-0C56EC93DD7E}" type="pres">
      <dgm:prSet presAssocID="{C46BBE0B-6704-4A95-861F-449DCE4252CC}" presName="text" presStyleLbl="fgAcc0" presStyleIdx="0" presStyleCnt="1">
        <dgm:presLayoutVars>
          <dgm:chPref val="3"/>
        </dgm:presLayoutVars>
      </dgm:prSet>
      <dgm:spPr/>
      <dgm:t>
        <a:bodyPr/>
        <a:lstStyle/>
        <a:p>
          <a:pPr rtl="1"/>
          <a:endParaRPr lang="he-IL"/>
        </a:p>
      </dgm:t>
    </dgm:pt>
    <dgm:pt modelId="{A9517299-BE67-4627-A71B-C15C093D7600}" type="pres">
      <dgm:prSet presAssocID="{C46BBE0B-6704-4A95-861F-449DCE4252CC}" presName="hierChild2" presStyleCnt="0"/>
      <dgm:spPr/>
    </dgm:pt>
    <dgm:pt modelId="{76117B92-556C-4877-B10F-499EB47C2FB7}" type="pres">
      <dgm:prSet presAssocID="{4464B5B2-65C7-4B14-AE07-80B5B93D1909}" presName="Name10" presStyleLbl="parChTrans1D2" presStyleIdx="0" presStyleCnt="2"/>
      <dgm:spPr/>
      <dgm:t>
        <a:bodyPr/>
        <a:lstStyle/>
        <a:p>
          <a:pPr rtl="1"/>
          <a:endParaRPr lang="he-IL"/>
        </a:p>
      </dgm:t>
    </dgm:pt>
    <dgm:pt modelId="{FD48A9D7-836E-4177-A6F9-078EBA7C2FD2}" type="pres">
      <dgm:prSet presAssocID="{9AA6F976-A2AD-4376-AE82-810A1DB1E7A0}" presName="hierRoot2" presStyleCnt="0"/>
      <dgm:spPr/>
    </dgm:pt>
    <dgm:pt modelId="{0472E0E6-8333-48A5-AF88-1731F43E58DE}" type="pres">
      <dgm:prSet presAssocID="{9AA6F976-A2AD-4376-AE82-810A1DB1E7A0}" presName="composite2" presStyleCnt="0"/>
      <dgm:spPr/>
    </dgm:pt>
    <dgm:pt modelId="{DF786C1B-8718-4BCE-88EF-83014AD9B214}" type="pres">
      <dgm:prSet presAssocID="{9AA6F976-A2AD-4376-AE82-810A1DB1E7A0}" presName="background2" presStyleLbl="node2" presStyleIdx="0" presStyleCnt="2"/>
      <dgm:spPr/>
    </dgm:pt>
    <dgm:pt modelId="{3B9247B2-0928-48C0-BB48-61BBD9B4E98A}" type="pres">
      <dgm:prSet presAssocID="{9AA6F976-A2AD-4376-AE82-810A1DB1E7A0}" presName="text2" presStyleLbl="fgAcc2" presStyleIdx="0" presStyleCnt="2">
        <dgm:presLayoutVars>
          <dgm:chPref val="3"/>
        </dgm:presLayoutVars>
      </dgm:prSet>
      <dgm:spPr/>
      <dgm:t>
        <a:bodyPr/>
        <a:lstStyle/>
        <a:p>
          <a:pPr rtl="1"/>
          <a:endParaRPr lang="he-IL"/>
        </a:p>
      </dgm:t>
    </dgm:pt>
    <dgm:pt modelId="{F4C37C7F-017B-4628-B89A-EF5A69209442}" type="pres">
      <dgm:prSet presAssocID="{9AA6F976-A2AD-4376-AE82-810A1DB1E7A0}" presName="hierChild3" presStyleCnt="0"/>
      <dgm:spPr/>
    </dgm:pt>
    <dgm:pt modelId="{A0F51670-8BB9-420C-848D-173808031FEC}" type="pres">
      <dgm:prSet presAssocID="{46ACB91F-AB47-4EE5-B84F-D6F3BE864FA7}" presName="Name10" presStyleLbl="parChTrans1D2" presStyleIdx="1" presStyleCnt="2"/>
      <dgm:spPr/>
      <dgm:t>
        <a:bodyPr/>
        <a:lstStyle/>
        <a:p>
          <a:pPr rtl="1"/>
          <a:endParaRPr lang="he-IL"/>
        </a:p>
      </dgm:t>
    </dgm:pt>
    <dgm:pt modelId="{4A0BB57A-2CA5-4C09-84BD-D47ED5A2D0A8}" type="pres">
      <dgm:prSet presAssocID="{D140B3F7-8E52-48C8-942A-D7B1ADC8FD39}" presName="hierRoot2" presStyleCnt="0"/>
      <dgm:spPr/>
    </dgm:pt>
    <dgm:pt modelId="{3258E18C-3702-4D4F-850E-D14A461A065A}" type="pres">
      <dgm:prSet presAssocID="{D140B3F7-8E52-48C8-942A-D7B1ADC8FD39}" presName="composite2" presStyleCnt="0"/>
      <dgm:spPr/>
    </dgm:pt>
    <dgm:pt modelId="{41F4B321-208E-4E6F-A2E7-96295854665B}" type="pres">
      <dgm:prSet presAssocID="{D140B3F7-8E52-48C8-942A-D7B1ADC8FD39}" presName="background2" presStyleLbl="node2" presStyleIdx="1" presStyleCnt="2"/>
      <dgm:spPr/>
    </dgm:pt>
    <dgm:pt modelId="{56C35FF5-7F17-4735-8758-E706B6CFCEAB}" type="pres">
      <dgm:prSet presAssocID="{D140B3F7-8E52-48C8-942A-D7B1ADC8FD39}" presName="text2" presStyleLbl="fgAcc2" presStyleIdx="1" presStyleCnt="2" custLinFactY="45836" custLinFactNeighborX="-12986" custLinFactNeighborY="100000">
        <dgm:presLayoutVars>
          <dgm:chPref val="3"/>
        </dgm:presLayoutVars>
      </dgm:prSet>
      <dgm:spPr/>
      <dgm:t>
        <a:bodyPr/>
        <a:lstStyle/>
        <a:p>
          <a:pPr rtl="1"/>
          <a:endParaRPr lang="he-IL"/>
        </a:p>
      </dgm:t>
    </dgm:pt>
    <dgm:pt modelId="{5AD3037B-05B2-439E-910E-CB8755662B84}" type="pres">
      <dgm:prSet presAssocID="{D140B3F7-8E52-48C8-942A-D7B1ADC8FD39}" presName="hierChild3" presStyleCnt="0"/>
      <dgm:spPr/>
    </dgm:pt>
  </dgm:ptLst>
  <dgm:cxnLst>
    <dgm:cxn modelId="{ABBE23CF-64E2-422C-964E-7F54A4928E05}" type="presOf" srcId="{9AA6F976-A2AD-4376-AE82-810A1DB1E7A0}" destId="{3B9247B2-0928-48C0-BB48-61BBD9B4E98A}" srcOrd="0" destOrd="0" presId="urn:microsoft.com/office/officeart/2005/8/layout/hierarchy1"/>
    <dgm:cxn modelId="{1103AA7E-54DE-4AEE-B332-7B337EEDE266}" srcId="{C46BBE0B-6704-4A95-861F-449DCE4252CC}" destId="{9AA6F976-A2AD-4376-AE82-810A1DB1E7A0}" srcOrd="0" destOrd="0" parTransId="{4464B5B2-65C7-4B14-AE07-80B5B93D1909}" sibTransId="{41C8844D-AD40-4EDA-BBD2-6CAED670958E}"/>
    <dgm:cxn modelId="{2BFA2BD5-6C67-4408-A622-0FD3D6196E1E}" type="presOf" srcId="{C46BBE0B-6704-4A95-861F-449DCE4252CC}" destId="{ECE30B01-E6D9-46AE-BEF3-0C56EC93DD7E}" srcOrd="0" destOrd="0" presId="urn:microsoft.com/office/officeart/2005/8/layout/hierarchy1"/>
    <dgm:cxn modelId="{CCBD67EA-06C3-4CEB-9C7A-80E5FA6D0B0B}" type="presOf" srcId="{1C468A91-42F4-498C-A61D-F7B73BBBE554}" destId="{CB035A0F-C9D1-4DFE-9F30-C5693555B5B2}" srcOrd="0" destOrd="0" presId="urn:microsoft.com/office/officeart/2005/8/layout/hierarchy1"/>
    <dgm:cxn modelId="{6F4FD011-D04D-44CC-BF72-7EFF4143E675}" type="presOf" srcId="{46ACB91F-AB47-4EE5-B84F-D6F3BE864FA7}" destId="{A0F51670-8BB9-420C-848D-173808031FEC}" srcOrd="0" destOrd="0" presId="urn:microsoft.com/office/officeart/2005/8/layout/hierarchy1"/>
    <dgm:cxn modelId="{CFB2E30D-AF1E-4FD4-A195-BD0047B2B2EF}" type="presOf" srcId="{4464B5B2-65C7-4B14-AE07-80B5B93D1909}" destId="{76117B92-556C-4877-B10F-499EB47C2FB7}" srcOrd="0" destOrd="0" presId="urn:microsoft.com/office/officeart/2005/8/layout/hierarchy1"/>
    <dgm:cxn modelId="{ADD839EF-5A65-4FED-BEBC-5C4EB54DE536}" srcId="{C46BBE0B-6704-4A95-861F-449DCE4252CC}" destId="{D140B3F7-8E52-48C8-942A-D7B1ADC8FD39}" srcOrd="1" destOrd="0" parTransId="{46ACB91F-AB47-4EE5-B84F-D6F3BE864FA7}" sibTransId="{D77AA387-133A-48EE-84ED-3FF3AE638738}"/>
    <dgm:cxn modelId="{C28689D0-13ED-45CF-A067-3BFC1B562099}" type="presOf" srcId="{D140B3F7-8E52-48C8-942A-D7B1ADC8FD39}" destId="{56C35FF5-7F17-4735-8758-E706B6CFCEAB}" srcOrd="0" destOrd="0" presId="urn:microsoft.com/office/officeart/2005/8/layout/hierarchy1"/>
    <dgm:cxn modelId="{E6AA3FA3-614C-4D01-A1FA-AE0DA39B46C5}" srcId="{1C468A91-42F4-498C-A61D-F7B73BBBE554}" destId="{C46BBE0B-6704-4A95-861F-449DCE4252CC}" srcOrd="0" destOrd="0" parTransId="{17969C00-C091-4485-BDBA-359D5B69D711}" sibTransId="{2504EAD9-5EBD-41F0-A764-9F99F4F7AB34}"/>
    <dgm:cxn modelId="{650C5445-9F13-4E3D-B329-BE5542FEA129}" type="presParOf" srcId="{CB035A0F-C9D1-4DFE-9F30-C5693555B5B2}" destId="{65C194EF-0641-4B8C-9008-A30B7A9B9020}" srcOrd="0" destOrd="0" presId="urn:microsoft.com/office/officeart/2005/8/layout/hierarchy1"/>
    <dgm:cxn modelId="{BC4F430B-7996-43D4-9AAB-8D3389287AF5}" type="presParOf" srcId="{65C194EF-0641-4B8C-9008-A30B7A9B9020}" destId="{34D9C27B-B2DB-4B93-8F7D-B7042EAD58EC}" srcOrd="0" destOrd="0" presId="urn:microsoft.com/office/officeart/2005/8/layout/hierarchy1"/>
    <dgm:cxn modelId="{2F0EE896-0674-459C-AF8F-0756BF8EFE0F}" type="presParOf" srcId="{34D9C27B-B2DB-4B93-8F7D-B7042EAD58EC}" destId="{400BE800-EF98-43A1-9481-FBCA068A8AB8}" srcOrd="0" destOrd="0" presId="urn:microsoft.com/office/officeart/2005/8/layout/hierarchy1"/>
    <dgm:cxn modelId="{79C9B5AA-3503-4661-A4C1-35DC9F12CEB7}" type="presParOf" srcId="{34D9C27B-B2DB-4B93-8F7D-B7042EAD58EC}" destId="{ECE30B01-E6D9-46AE-BEF3-0C56EC93DD7E}" srcOrd="1" destOrd="0" presId="urn:microsoft.com/office/officeart/2005/8/layout/hierarchy1"/>
    <dgm:cxn modelId="{00135DA0-5158-4EC6-ADAC-C7C4DDC9D3BA}" type="presParOf" srcId="{65C194EF-0641-4B8C-9008-A30B7A9B9020}" destId="{A9517299-BE67-4627-A71B-C15C093D7600}" srcOrd="1" destOrd="0" presId="urn:microsoft.com/office/officeart/2005/8/layout/hierarchy1"/>
    <dgm:cxn modelId="{1BED929B-0618-4586-9C48-9114D649CB01}" type="presParOf" srcId="{A9517299-BE67-4627-A71B-C15C093D7600}" destId="{76117B92-556C-4877-B10F-499EB47C2FB7}" srcOrd="0" destOrd="0" presId="urn:microsoft.com/office/officeart/2005/8/layout/hierarchy1"/>
    <dgm:cxn modelId="{59A6FF2A-3372-4327-A288-D46F79DFA8D8}" type="presParOf" srcId="{A9517299-BE67-4627-A71B-C15C093D7600}" destId="{FD48A9D7-836E-4177-A6F9-078EBA7C2FD2}" srcOrd="1" destOrd="0" presId="urn:microsoft.com/office/officeart/2005/8/layout/hierarchy1"/>
    <dgm:cxn modelId="{2227D88C-169C-499C-8F37-8205658A6A4E}" type="presParOf" srcId="{FD48A9D7-836E-4177-A6F9-078EBA7C2FD2}" destId="{0472E0E6-8333-48A5-AF88-1731F43E58DE}" srcOrd="0" destOrd="0" presId="urn:microsoft.com/office/officeart/2005/8/layout/hierarchy1"/>
    <dgm:cxn modelId="{05AEBCD8-C445-4668-91A7-1E0AD4EAB8EE}" type="presParOf" srcId="{0472E0E6-8333-48A5-AF88-1731F43E58DE}" destId="{DF786C1B-8718-4BCE-88EF-83014AD9B214}" srcOrd="0" destOrd="0" presId="urn:microsoft.com/office/officeart/2005/8/layout/hierarchy1"/>
    <dgm:cxn modelId="{F068A093-DB0E-4FC3-858C-8E05C82F7432}" type="presParOf" srcId="{0472E0E6-8333-48A5-AF88-1731F43E58DE}" destId="{3B9247B2-0928-48C0-BB48-61BBD9B4E98A}" srcOrd="1" destOrd="0" presId="urn:microsoft.com/office/officeart/2005/8/layout/hierarchy1"/>
    <dgm:cxn modelId="{BCA0B820-C35A-4A9E-94D5-52224C92858C}" type="presParOf" srcId="{FD48A9D7-836E-4177-A6F9-078EBA7C2FD2}" destId="{F4C37C7F-017B-4628-B89A-EF5A69209442}" srcOrd="1" destOrd="0" presId="urn:microsoft.com/office/officeart/2005/8/layout/hierarchy1"/>
    <dgm:cxn modelId="{747EE75B-A695-4ED6-89F9-7AB7FA740438}" type="presParOf" srcId="{A9517299-BE67-4627-A71B-C15C093D7600}" destId="{A0F51670-8BB9-420C-848D-173808031FEC}" srcOrd="2" destOrd="0" presId="urn:microsoft.com/office/officeart/2005/8/layout/hierarchy1"/>
    <dgm:cxn modelId="{1BD7F4FC-F0F7-4E0D-91AF-95BDC6ED4098}" type="presParOf" srcId="{A9517299-BE67-4627-A71B-C15C093D7600}" destId="{4A0BB57A-2CA5-4C09-84BD-D47ED5A2D0A8}" srcOrd="3" destOrd="0" presId="urn:microsoft.com/office/officeart/2005/8/layout/hierarchy1"/>
    <dgm:cxn modelId="{0DEBFECF-1E71-4364-A29F-C13C7DA1871A}" type="presParOf" srcId="{4A0BB57A-2CA5-4C09-84BD-D47ED5A2D0A8}" destId="{3258E18C-3702-4D4F-850E-D14A461A065A}" srcOrd="0" destOrd="0" presId="urn:microsoft.com/office/officeart/2005/8/layout/hierarchy1"/>
    <dgm:cxn modelId="{3F327F73-587B-45E6-800C-A17AC4568E37}" type="presParOf" srcId="{3258E18C-3702-4D4F-850E-D14A461A065A}" destId="{41F4B321-208E-4E6F-A2E7-96295854665B}" srcOrd="0" destOrd="0" presId="urn:microsoft.com/office/officeart/2005/8/layout/hierarchy1"/>
    <dgm:cxn modelId="{970BF3E6-E46B-4C56-BC45-DE86992B5087}" type="presParOf" srcId="{3258E18C-3702-4D4F-850E-D14A461A065A}" destId="{56C35FF5-7F17-4735-8758-E706B6CFCEAB}" srcOrd="1" destOrd="0" presId="urn:microsoft.com/office/officeart/2005/8/layout/hierarchy1"/>
    <dgm:cxn modelId="{3A24932E-F9D4-4C09-8D0C-A5FC0E8E6789}" type="presParOf" srcId="{4A0BB57A-2CA5-4C09-84BD-D47ED5A2D0A8}" destId="{5AD3037B-05B2-439E-910E-CB8755662B84}" srcOrd="1" destOrd="0" presId="urn:microsoft.com/office/officeart/2005/8/layout/hierarchy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26A7ED-D756-4EF2-8D97-60C985F718AF}">
      <dsp:nvSpPr>
        <dsp:cNvPr id="0" name=""/>
        <dsp:cNvSpPr/>
      </dsp:nvSpPr>
      <dsp:spPr>
        <a:xfrm>
          <a:off x="6304031" y="1610519"/>
          <a:ext cx="91440" cy="299969"/>
        </a:xfrm>
        <a:custGeom>
          <a:avLst/>
          <a:gdLst/>
          <a:ahLst/>
          <a:cxnLst/>
          <a:rect l="0" t="0" r="0" b="0"/>
          <a:pathLst>
            <a:path>
              <a:moveTo>
                <a:pt x="45720" y="0"/>
              </a:moveTo>
              <a:lnTo>
                <a:pt x="45720" y="29996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01163F1-9D90-4254-A6D6-E341489EDC47}">
      <dsp:nvSpPr>
        <dsp:cNvPr id="0" name=""/>
        <dsp:cNvSpPr/>
      </dsp:nvSpPr>
      <dsp:spPr>
        <a:xfrm>
          <a:off x="3848045" y="741204"/>
          <a:ext cx="2501705" cy="214367"/>
        </a:xfrm>
        <a:custGeom>
          <a:avLst/>
          <a:gdLst/>
          <a:ahLst/>
          <a:cxnLst/>
          <a:rect l="0" t="0" r="0" b="0"/>
          <a:pathLst>
            <a:path>
              <a:moveTo>
                <a:pt x="0" y="0"/>
              </a:moveTo>
              <a:lnTo>
                <a:pt x="0" y="118818"/>
              </a:lnTo>
              <a:lnTo>
                <a:pt x="2501705" y="118818"/>
              </a:lnTo>
              <a:lnTo>
                <a:pt x="2501705" y="21436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B33B120-CA31-40E2-BB66-9E9F26F65F94}">
      <dsp:nvSpPr>
        <dsp:cNvPr id="0" name=""/>
        <dsp:cNvSpPr/>
      </dsp:nvSpPr>
      <dsp:spPr>
        <a:xfrm>
          <a:off x="3828520" y="1610519"/>
          <a:ext cx="1260615" cy="299969"/>
        </a:xfrm>
        <a:custGeom>
          <a:avLst/>
          <a:gdLst/>
          <a:ahLst/>
          <a:cxnLst/>
          <a:rect l="0" t="0" r="0" b="0"/>
          <a:pathLst>
            <a:path>
              <a:moveTo>
                <a:pt x="0" y="0"/>
              </a:moveTo>
              <a:lnTo>
                <a:pt x="0" y="204420"/>
              </a:lnTo>
              <a:lnTo>
                <a:pt x="1260615" y="204420"/>
              </a:lnTo>
              <a:lnTo>
                <a:pt x="1260615" y="29996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8540FBA-E43D-475B-A510-37B729539969}">
      <dsp:nvSpPr>
        <dsp:cNvPr id="0" name=""/>
        <dsp:cNvSpPr/>
      </dsp:nvSpPr>
      <dsp:spPr>
        <a:xfrm>
          <a:off x="3782800" y="1610519"/>
          <a:ext cx="91440" cy="299969"/>
        </a:xfrm>
        <a:custGeom>
          <a:avLst/>
          <a:gdLst/>
          <a:ahLst/>
          <a:cxnLst/>
          <a:rect l="0" t="0" r="0" b="0"/>
          <a:pathLst>
            <a:path>
              <a:moveTo>
                <a:pt x="45720" y="0"/>
              </a:moveTo>
              <a:lnTo>
                <a:pt x="45720" y="29996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7C6D431-3758-4B81-B93F-9A44479E2C9F}">
      <dsp:nvSpPr>
        <dsp:cNvPr id="0" name=""/>
        <dsp:cNvSpPr/>
      </dsp:nvSpPr>
      <dsp:spPr>
        <a:xfrm>
          <a:off x="2567905" y="1610519"/>
          <a:ext cx="1260615" cy="299969"/>
        </a:xfrm>
        <a:custGeom>
          <a:avLst/>
          <a:gdLst/>
          <a:ahLst/>
          <a:cxnLst/>
          <a:rect l="0" t="0" r="0" b="0"/>
          <a:pathLst>
            <a:path>
              <a:moveTo>
                <a:pt x="1260615" y="0"/>
              </a:moveTo>
              <a:lnTo>
                <a:pt x="1260615" y="204420"/>
              </a:lnTo>
              <a:lnTo>
                <a:pt x="0" y="204420"/>
              </a:lnTo>
              <a:lnTo>
                <a:pt x="0" y="29996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2FE87A7-AB0C-41A5-9671-CB5F47DCFE17}">
      <dsp:nvSpPr>
        <dsp:cNvPr id="0" name=""/>
        <dsp:cNvSpPr/>
      </dsp:nvSpPr>
      <dsp:spPr>
        <a:xfrm>
          <a:off x="3782800" y="741204"/>
          <a:ext cx="91440" cy="214367"/>
        </a:xfrm>
        <a:custGeom>
          <a:avLst/>
          <a:gdLst/>
          <a:ahLst/>
          <a:cxnLst/>
          <a:rect l="0" t="0" r="0" b="0"/>
          <a:pathLst>
            <a:path>
              <a:moveTo>
                <a:pt x="65244" y="0"/>
              </a:moveTo>
              <a:lnTo>
                <a:pt x="65244" y="118818"/>
              </a:lnTo>
              <a:lnTo>
                <a:pt x="45720" y="118818"/>
              </a:lnTo>
              <a:lnTo>
                <a:pt x="45720" y="21436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D84072E-C665-4A30-B349-849CA6130622}">
      <dsp:nvSpPr>
        <dsp:cNvPr id="0" name=""/>
        <dsp:cNvSpPr/>
      </dsp:nvSpPr>
      <dsp:spPr>
        <a:xfrm>
          <a:off x="2567905" y="741204"/>
          <a:ext cx="1280139" cy="214367"/>
        </a:xfrm>
        <a:custGeom>
          <a:avLst/>
          <a:gdLst/>
          <a:ahLst/>
          <a:cxnLst/>
          <a:rect l="0" t="0" r="0" b="0"/>
          <a:pathLst>
            <a:path>
              <a:moveTo>
                <a:pt x="1280139" y="0"/>
              </a:moveTo>
              <a:lnTo>
                <a:pt x="1280139" y="118818"/>
              </a:lnTo>
              <a:lnTo>
                <a:pt x="0" y="118818"/>
              </a:lnTo>
              <a:lnTo>
                <a:pt x="0" y="21436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7408AF1-FEF8-417F-A8E5-1EB31ACD92E2}">
      <dsp:nvSpPr>
        <dsp:cNvPr id="0" name=""/>
        <dsp:cNvSpPr/>
      </dsp:nvSpPr>
      <dsp:spPr>
        <a:xfrm>
          <a:off x="1307290" y="741204"/>
          <a:ext cx="2540754" cy="214367"/>
        </a:xfrm>
        <a:custGeom>
          <a:avLst/>
          <a:gdLst/>
          <a:ahLst/>
          <a:cxnLst/>
          <a:rect l="0" t="0" r="0" b="0"/>
          <a:pathLst>
            <a:path>
              <a:moveTo>
                <a:pt x="2540754" y="0"/>
              </a:moveTo>
              <a:lnTo>
                <a:pt x="2540754" y="118818"/>
              </a:lnTo>
              <a:lnTo>
                <a:pt x="0" y="118818"/>
              </a:lnTo>
              <a:lnTo>
                <a:pt x="0" y="21436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55C0AE7-3B55-41F5-8FCF-07F92F1797F3}">
      <dsp:nvSpPr>
        <dsp:cNvPr id="0" name=""/>
        <dsp:cNvSpPr/>
      </dsp:nvSpPr>
      <dsp:spPr>
        <a:xfrm>
          <a:off x="3332339" y="86258"/>
          <a:ext cx="1031412" cy="6549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7C5397-4961-476A-B085-73E4A107A100}">
      <dsp:nvSpPr>
        <dsp:cNvPr id="0" name=""/>
        <dsp:cNvSpPr/>
      </dsp:nvSpPr>
      <dsp:spPr>
        <a:xfrm>
          <a:off x="3446940" y="195129"/>
          <a:ext cx="1031412" cy="654946"/>
        </a:xfrm>
        <a:prstGeom prst="roundRect">
          <a:avLst>
            <a:gd name="adj" fmla="val 10000"/>
          </a:avLst>
        </a:prstGeom>
        <a:solidFill>
          <a:srgbClr val="00B050">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rtl="1">
            <a:lnSpc>
              <a:spcPct val="90000"/>
            </a:lnSpc>
            <a:spcBef>
              <a:spcPct val="0"/>
            </a:spcBef>
            <a:spcAft>
              <a:spcPct val="35000"/>
            </a:spcAft>
          </a:pPr>
          <a:r>
            <a:rPr lang="he-IL" sz="1500" kern="1200" dirty="0" smtClean="0"/>
            <a:t>סבא וסבתא יעל ומשה</a:t>
          </a:r>
          <a:endParaRPr lang="he-IL" sz="1500" kern="1200" dirty="0"/>
        </a:p>
      </dsp:txBody>
      <dsp:txXfrm>
        <a:off x="3466123" y="214312"/>
        <a:ext cx="993046" cy="616580"/>
      </dsp:txXfrm>
    </dsp:sp>
    <dsp:sp modelId="{B3E3AB3C-CF5F-4BC9-B4F7-F2BDBE6C38D2}">
      <dsp:nvSpPr>
        <dsp:cNvPr id="0" name=""/>
        <dsp:cNvSpPr/>
      </dsp:nvSpPr>
      <dsp:spPr>
        <a:xfrm>
          <a:off x="791584" y="955572"/>
          <a:ext cx="1031412" cy="6549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3FE9FD-B28D-4F21-8700-814985649CCE}">
      <dsp:nvSpPr>
        <dsp:cNvPr id="0" name=""/>
        <dsp:cNvSpPr/>
      </dsp:nvSpPr>
      <dsp:spPr>
        <a:xfrm>
          <a:off x="906185" y="1064443"/>
          <a:ext cx="1031412" cy="6549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rtl="1">
            <a:lnSpc>
              <a:spcPct val="90000"/>
            </a:lnSpc>
            <a:spcBef>
              <a:spcPct val="0"/>
            </a:spcBef>
            <a:spcAft>
              <a:spcPct val="35000"/>
            </a:spcAft>
          </a:pPr>
          <a:r>
            <a:rPr lang="he-IL" sz="1500" kern="1200" dirty="0" smtClean="0"/>
            <a:t>שרון</a:t>
          </a:r>
          <a:endParaRPr lang="he-IL" sz="1500" kern="1200" dirty="0"/>
        </a:p>
      </dsp:txBody>
      <dsp:txXfrm>
        <a:off x="925368" y="1083626"/>
        <a:ext cx="993046" cy="616580"/>
      </dsp:txXfrm>
    </dsp:sp>
    <dsp:sp modelId="{EBEF193B-4696-448A-A952-0FECBB040729}">
      <dsp:nvSpPr>
        <dsp:cNvPr id="0" name=""/>
        <dsp:cNvSpPr/>
      </dsp:nvSpPr>
      <dsp:spPr>
        <a:xfrm>
          <a:off x="2052199" y="955572"/>
          <a:ext cx="1031412" cy="6549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9D4CD0-0CED-48D7-99FC-8544B4888FB9}">
      <dsp:nvSpPr>
        <dsp:cNvPr id="0" name=""/>
        <dsp:cNvSpPr/>
      </dsp:nvSpPr>
      <dsp:spPr>
        <a:xfrm>
          <a:off x="2166800" y="1064443"/>
          <a:ext cx="1031412" cy="6549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rtl="1">
            <a:lnSpc>
              <a:spcPct val="90000"/>
            </a:lnSpc>
            <a:spcBef>
              <a:spcPct val="0"/>
            </a:spcBef>
            <a:spcAft>
              <a:spcPct val="35000"/>
            </a:spcAft>
          </a:pPr>
          <a:r>
            <a:rPr lang="he-IL" sz="1500" kern="1200" dirty="0" smtClean="0"/>
            <a:t>דנה</a:t>
          </a:r>
          <a:endParaRPr lang="he-IL" sz="1500" kern="1200" dirty="0"/>
        </a:p>
      </dsp:txBody>
      <dsp:txXfrm>
        <a:off x="2185983" y="1083626"/>
        <a:ext cx="993046" cy="616580"/>
      </dsp:txXfrm>
    </dsp:sp>
    <dsp:sp modelId="{E7D15F12-0291-41A8-A5DD-47EB3F3439E0}">
      <dsp:nvSpPr>
        <dsp:cNvPr id="0" name=""/>
        <dsp:cNvSpPr/>
      </dsp:nvSpPr>
      <dsp:spPr>
        <a:xfrm>
          <a:off x="3312814" y="955572"/>
          <a:ext cx="1031412" cy="6549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0D39C0-B5C1-4529-A925-019617F2C730}">
      <dsp:nvSpPr>
        <dsp:cNvPr id="0" name=""/>
        <dsp:cNvSpPr/>
      </dsp:nvSpPr>
      <dsp:spPr>
        <a:xfrm>
          <a:off x="3427415" y="1064443"/>
          <a:ext cx="1031412" cy="654946"/>
        </a:xfrm>
        <a:prstGeom prst="roundRect">
          <a:avLst>
            <a:gd name="adj" fmla="val 10000"/>
          </a:avLst>
        </a:prstGeom>
        <a:solidFill>
          <a:srgbClr val="00B050">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rtl="1">
            <a:lnSpc>
              <a:spcPct val="90000"/>
            </a:lnSpc>
            <a:spcBef>
              <a:spcPct val="0"/>
            </a:spcBef>
            <a:spcAft>
              <a:spcPct val="35000"/>
            </a:spcAft>
          </a:pPr>
          <a:r>
            <a:rPr lang="he-IL" sz="1500" kern="1200" dirty="0" smtClean="0"/>
            <a:t>נגה  ואבי</a:t>
          </a:r>
          <a:endParaRPr lang="he-IL" sz="1500" kern="1200" dirty="0"/>
        </a:p>
      </dsp:txBody>
      <dsp:txXfrm>
        <a:off x="3446598" y="1083626"/>
        <a:ext cx="993046" cy="616580"/>
      </dsp:txXfrm>
    </dsp:sp>
    <dsp:sp modelId="{4AD0E40E-FEC2-4774-862C-0B951711BB20}">
      <dsp:nvSpPr>
        <dsp:cNvPr id="0" name=""/>
        <dsp:cNvSpPr/>
      </dsp:nvSpPr>
      <dsp:spPr>
        <a:xfrm>
          <a:off x="2052199" y="1910488"/>
          <a:ext cx="1031412" cy="6549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1376C0-0ACA-4B18-9ACB-FB53DAD64EC2}">
      <dsp:nvSpPr>
        <dsp:cNvPr id="0" name=""/>
        <dsp:cNvSpPr/>
      </dsp:nvSpPr>
      <dsp:spPr>
        <a:xfrm>
          <a:off x="2166800" y="2019359"/>
          <a:ext cx="1031412" cy="654946"/>
        </a:xfrm>
        <a:prstGeom prst="roundRect">
          <a:avLst>
            <a:gd name="adj" fmla="val 10000"/>
          </a:avLst>
        </a:prstGeom>
        <a:solidFill>
          <a:srgbClr val="00B050">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rtl="1">
            <a:lnSpc>
              <a:spcPct val="90000"/>
            </a:lnSpc>
            <a:spcBef>
              <a:spcPct val="0"/>
            </a:spcBef>
            <a:spcAft>
              <a:spcPct val="35000"/>
            </a:spcAft>
          </a:pPr>
          <a:r>
            <a:rPr lang="he-IL" sz="1500" kern="1200" dirty="0" smtClean="0"/>
            <a:t>גלי נמרודי (</a:t>
          </a:r>
          <a:r>
            <a:rPr lang="he-IL" sz="1500" kern="1200" dirty="0" smtClean="0">
              <a:solidFill>
                <a:srgbClr val="FF0000"/>
              </a:solidFill>
            </a:rPr>
            <a:t>אני</a:t>
          </a:r>
          <a:r>
            <a:rPr lang="he-IL" sz="1500" kern="1200" dirty="0" smtClean="0"/>
            <a:t>)</a:t>
          </a:r>
          <a:endParaRPr lang="he-IL" sz="1500" kern="1200" dirty="0"/>
        </a:p>
      </dsp:txBody>
      <dsp:txXfrm>
        <a:off x="2185983" y="2038542"/>
        <a:ext cx="993046" cy="616580"/>
      </dsp:txXfrm>
    </dsp:sp>
    <dsp:sp modelId="{4C1EC916-6CCC-4CCE-B586-E3A62BFF9513}">
      <dsp:nvSpPr>
        <dsp:cNvPr id="0" name=""/>
        <dsp:cNvSpPr/>
      </dsp:nvSpPr>
      <dsp:spPr>
        <a:xfrm>
          <a:off x="3312814" y="1910488"/>
          <a:ext cx="1031412" cy="6549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7B3707-4180-4A8D-A647-3AA5394E9128}">
      <dsp:nvSpPr>
        <dsp:cNvPr id="0" name=""/>
        <dsp:cNvSpPr/>
      </dsp:nvSpPr>
      <dsp:spPr>
        <a:xfrm>
          <a:off x="3427415" y="2019359"/>
          <a:ext cx="1031412" cy="6549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rtl="1">
            <a:lnSpc>
              <a:spcPct val="90000"/>
            </a:lnSpc>
            <a:spcBef>
              <a:spcPct val="0"/>
            </a:spcBef>
            <a:spcAft>
              <a:spcPct val="35000"/>
            </a:spcAft>
          </a:pPr>
          <a:r>
            <a:rPr lang="he-IL" sz="1500" kern="1200" dirty="0" smtClean="0"/>
            <a:t>רוזה</a:t>
          </a:r>
          <a:endParaRPr lang="he-IL" sz="1500" kern="1200" dirty="0"/>
        </a:p>
      </dsp:txBody>
      <dsp:txXfrm>
        <a:off x="3446598" y="2038542"/>
        <a:ext cx="993046" cy="616580"/>
      </dsp:txXfrm>
    </dsp:sp>
    <dsp:sp modelId="{673B56F9-961D-4129-9BDB-1D94C1713972}">
      <dsp:nvSpPr>
        <dsp:cNvPr id="0" name=""/>
        <dsp:cNvSpPr/>
      </dsp:nvSpPr>
      <dsp:spPr>
        <a:xfrm>
          <a:off x="4573429" y="1910488"/>
          <a:ext cx="1031412" cy="6549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47A232-B6D3-4DF9-838C-1EC54D53CBDC}">
      <dsp:nvSpPr>
        <dsp:cNvPr id="0" name=""/>
        <dsp:cNvSpPr/>
      </dsp:nvSpPr>
      <dsp:spPr>
        <a:xfrm>
          <a:off x="4688031" y="2019359"/>
          <a:ext cx="1031412" cy="6549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rtl="1">
            <a:lnSpc>
              <a:spcPct val="90000"/>
            </a:lnSpc>
            <a:spcBef>
              <a:spcPct val="0"/>
            </a:spcBef>
            <a:spcAft>
              <a:spcPct val="35000"/>
            </a:spcAft>
          </a:pPr>
          <a:r>
            <a:rPr lang="he-IL" sz="1500" kern="1200" smtClean="0"/>
            <a:t>אסתר</a:t>
          </a:r>
          <a:endParaRPr lang="he-IL" sz="1500" kern="1200"/>
        </a:p>
      </dsp:txBody>
      <dsp:txXfrm>
        <a:off x="4707214" y="2038542"/>
        <a:ext cx="993046" cy="616580"/>
      </dsp:txXfrm>
    </dsp:sp>
    <dsp:sp modelId="{44E75DDD-DD86-4FE7-8E0B-9DC347DF304C}">
      <dsp:nvSpPr>
        <dsp:cNvPr id="0" name=""/>
        <dsp:cNvSpPr/>
      </dsp:nvSpPr>
      <dsp:spPr>
        <a:xfrm>
          <a:off x="5834044" y="955572"/>
          <a:ext cx="1031412" cy="6549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0DD736-BE54-4BC4-AF02-AA8BB6D8C39C}">
      <dsp:nvSpPr>
        <dsp:cNvPr id="0" name=""/>
        <dsp:cNvSpPr/>
      </dsp:nvSpPr>
      <dsp:spPr>
        <a:xfrm>
          <a:off x="5948646" y="1064443"/>
          <a:ext cx="1031412" cy="6549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rtl="1">
            <a:lnSpc>
              <a:spcPct val="90000"/>
            </a:lnSpc>
            <a:spcBef>
              <a:spcPct val="0"/>
            </a:spcBef>
            <a:spcAft>
              <a:spcPct val="35000"/>
            </a:spcAft>
          </a:pPr>
          <a:r>
            <a:rPr lang="he-IL" sz="1500" kern="1200" dirty="0" smtClean="0"/>
            <a:t>חגית</a:t>
          </a:r>
          <a:endParaRPr lang="he-IL" sz="1500" kern="1200" dirty="0"/>
        </a:p>
      </dsp:txBody>
      <dsp:txXfrm>
        <a:off x="5967829" y="1083626"/>
        <a:ext cx="993046" cy="616580"/>
      </dsp:txXfrm>
    </dsp:sp>
    <dsp:sp modelId="{249535DD-705F-4B09-932C-6A7164419E13}">
      <dsp:nvSpPr>
        <dsp:cNvPr id="0" name=""/>
        <dsp:cNvSpPr/>
      </dsp:nvSpPr>
      <dsp:spPr>
        <a:xfrm>
          <a:off x="5834044" y="1910488"/>
          <a:ext cx="1031412" cy="6549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992C4D-2E29-4BD9-A13B-71BECB127F85}">
      <dsp:nvSpPr>
        <dsp:cNvPr id="0" name=""/>
        <dsp:cNvSpPr/>
      </dsp:nvSpPr>
      <dsp:spPr>
        <a:xfrm>
          <a:off x="5948646" y="2019359"/>
          <a:ext cx="1031412" cy="6549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rtl="1">
            <a:lnSpc>
              <a:spcPct val="90000"/>
            </a:lnSpc>
            <a:spcBef>
              <a:spcPct val="0"/>
            </a:spcBef>
            <a:spcAft>
              <a:spcPct val="35000"/>
            </a:spcAft>
          </a:pPr>
          <a:r>
            <a:rPr lang="he-IL" sz="1500" kern="1200" dirty="0" smtClean="0"/>
            <a:t>טל</a:t>
          </a:r>
          <a:endParaRPr lang="he-IL" sz="1500" kern="1200" dirty="0"/>
        </a:p>
      </dsp:txBody>
      <dsp:txXfrm>
        <a:off x="5967829" y="2038542"/>
        <a:ext cx="993046" cy="6165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F15119-0205-4F89-B87D-9F46F88D76BC}">
      <dsp:nvSpPr>
        <dsp:cNvPr id="0" name=""/>
        <dsp:cNvSpPr/>
      </dsp:nvSpPr>
      <dsp:spPr>
        <a:xfrm>
          <a:off x="1338622" y="685488"/>
          <a:ext cx="658017" cy="306933"/>
        </a:xfrm>
        <a:custGeom>
          <a:avLst/>
          <a:gdLst/>
          <a:ahLst/>
          <a:cxnLst/>
          <a:rect l="0" t="0" r="0" b="0"/>
          <a:pathLst>
            <a:path>
              <a:moveTo>
                <a:pt x="0" y="0"/>
              </a:moveTo>
              <a:lnTo>
                <a:pt x="0" y="212955"/>
              </a:lnTo>
              <a:lnTo>
                <a:pt x="658017" y="212955"/>
              </a:lnTo>
              <a:lnTo>
                <a:pt x="658017" y="306933"/>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2BFE59A-56B9-4FF5-801C-DF86B7546AEF}">
      <dsp:nvSpPr>
        <dsp:cNvPr id="0" name=""/>
        <dsp:cNvSpPr/>
      </dsp:nvSpPr>
      <dsp:spPr>
        <a:xfrm>
          <a:off x="394510" y="685488"/>
          <a:ext cx="944112" cy="306933"/>
        </a:xfrm>
        <a:custGeom>
          <a:avLst/>
          <a:gdLst/>
          <a:ahLst/>
          <a:cxnLst/>
          <a:rect l="0" t="0" r="0" b="0"/>
          <a:pathLst>
            <a:path>
              <a:moveTo>
                <a:pt x="944112" y="0"/>
              </a:moveTo>
              <a:lnTo>
                <a:pt x="944112" y="212955"/>
              </a:lnTo>
              <a:lnTo>
                <a:pt x="0" y="212955"/>
              </a:lnTo>
              <a:lnTo>
                <a:pt x="0" y="306933"/>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8D738FB-1289-494A-9DB1-9E018662349F}">
      <dsp:nvSpPr>
        <dsp:cNvPr id="0" name=""/>
        <dsp:cNvSpPr/>
      </dsp:nvSpPr>
      <dsp:spPr>
        <a:xfrm>
          <a:off x="788610" y="-9774"/>
          <a:ext cx="1100024" cy="69526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429634-0D73-4420-87BD-E940DBD31A92}">
      <dsp:nvSpPr>
        <dsp:cNvPr id="0" name=""/>
        <dsp:cNvSpPr/>
      </dsp:nvSpPr>
      <dsp:spPr>
        <a:xfrm>
          <a:off x="901327" y="97307"/>
          <a:ext cx="1100024" cy="695262"/>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he-IL" sz="1600" b="1" kern="1200" dirty="0" smtClean="0"/>
            <a:t>שרה ושלמה</a:t>
          </a:r>
        </a:p>
        <a:p>
          <a:pPr lvl="0" algn="ctr" defTabSz="711200" rtl="1">
            <a:lnSpc>
              <a:spcPct val="90000"/>
            </a:lnSpc>
            <a:spcBef>
              <a:spcPct val="0"/>
            </a:spcBef>
            <a:spcAft>
              <a:spcPct val="35000"/>
            </a:spcAft>
          </a:pPr>
          <a:r>
            <a:rPr lang="he-IL" sz="1600" b="1" kern="1200" dirty="0" err="1" smtClean="0"/>
            <a:t>פירסט</a:t>
          </a:r>
          <a:endParaRPr lang="he-IL" sz="1600" b="1" kern="1200" dirty="0"/>
        </a:p>
      </dsp:txBody>
      <dsp:txXfrm>
        <a:off x="921691" y="117671"/>
        <a:ext cx="1059296" cy="654534"/>
      </dsp:txXfrm>
    </dsp:sp>
    <dsp:sp modelId="{6C358757-3E79-4295-868B-BCE6435F8120}">
      <dsp:nvSpPr>
        <dsp:cNvPr id="0" name=""/>
        <dsp:cNvSpPr/>
      </dsp:nvSpPr>
      <dsp:spPr>
        <a:xfrm>
          <a:off x="-112717" y="992421"/>
          <a:ext cx="1014454" cy="64417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D1DAEA-4408-4E31-8847-94EBD9AE9D95}">
      <dsp:nvSpPr>
        <dsp:cNvPr id="0" name=""/>
        <dsp:cNvSpPr/>
      </dsp:nvSpPr>
      <dsp:spPr>
        <a:xfrm>
          <a:off x="0" y="1099503"/>
          <a:ext cx="1014454" cy="644178"/>
        </a:xfrm>
        <a:prstGeom prst="roundRect">
          <a:avLst>
            <a:gd name="adj" fmla="val 10000"/>
          </a:avLst>
        </a:prstGeom>
        <a:solidFill>
          <a:srgbClr val="00B050">
            <a:alpha val="90000"/>
          </a:srgb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rtl="1">
            <a:lnSpc>
              <a:spcPct val="90000"/>
            </a:lnSpc>
            <a:spcBef>
              <a:spcPct val="0"/>
            </a:spcBef>
            <a:spcAft>
              <a:spcPct val="35000"/>
            </a:spcAft>
          </a:pPr>
          <a:r>
            <a:rPr lang="he-IL" sz="1700" kern="1200" dirty="0" smtClean="0"/>
            <a:t>סבא משה</a:t>
          </a:r>
          <a:endParaRPr lang="he-IL" sz="1700" kern="1200" dirty="0"/>
        </a:p>
      </dsp:txBody>
      <dsp:txXfrm>
        <a:off x="18867" y="1118370"/>
        <a:ext cx="976720" cy="606444"/>
      </dsp:txXfrm>
    </dsp:sp>
    <dsp:sp modelId="{1F9EAE4C-5E6C-4DE4-A86E-3ACC6C98CAC9}">
      <dsp:nvSpPr>
        <dsp:cNvPr id="0" name=""/>
        <dsp:cNvSpPr/>
      </dsp:nvSpPr>
      <dsp:spPr>
        <a:xfrm>
          <a:off x="1489412" y="992421"/>
          <a:ext cx="1014454" cy="64417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5B27D7-5B43-446A-87A0-4AE8F0F6B6F8}">
      <dsp:nvSpPr>
        <dsp:cNvPr id="0" name=""/>
        <dsp:cNvSpPr/>
      </dsp:nvSpPr>
      <dsp:spPr>
        <a:xfrm>
          <a:off x="1602129" y="1099503"/>
          <a:ext cx="1014454" cy="644178"/>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rtl="1">
            <a:lnSpc>
              <a:spcPct val="90000"/>
            </a:lnSpc>
            <a:spcBef>
              <a:spcPct val="0"/>
            </a:spcBef>
            <a:spcAft>
              <a:spcPct val="35000"/>
            </a:spcAft>
          </a:pPr>
          <a:r>
            <a:rPr lang="he-IL" sz="1700" kern="1200" dirty="0" smtClean="0"/>
            <a:t>יגאל</a:t>
          </a:r>
          <a:endParaRPr lang="he-IL" sz="1700" kern="1200" dirty="0"/>
        </a:p>
      </dsp:txBody>
      <dsp:txXfrm>
        <a:off x="1620996" y="1118370"/>
        <a:ext cx="976720" cy="6064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F51670-8BB9-420C-848D-173808031FEC}">
      <dsp:nvSpPr>
        <dsp:cNvPr id="0" name=""/>
        <dsp:cNvSpPr/>
      </dsp:nvSpPr>
      <dsp:spPr>
        <a:xfrm>
          <a:off x="1740339" y="675571"/>
          <a:ext cx="511454" cy="309805"/>
        </a:xfrm>
        <a:custGeom>
          <a:avLst/>
          <a:gdLst/>
          <a:ahLst/>
          <a:cxnLst/>
          <a:rect l="0" t="0" r="0" b="0"/>
          <a:pathLst>
            <a:path>
              <a:moveTo>
                <a:pt x="0" y="0"/>
              </a:moveTo>
              <a:lnTo>
                <a:pt x="0" y="211352"/>
              </a:lnTo>
              <a:lnTo>
                <a:pt x="511454" y="211352"/>
              </a:lnTo>
              <a:lnTo>
                <a:pt x="511454" y="309805"/>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6117B92-556C-4877-B10F-499EB47C2FB7}">
      <dsp:nvSpPr>
        <dsp:cNvPr id="0" name=""/>
        <dsp:cNvSpPr/>
      </dsp:nvSpPr>
      <dsp:spPr>
        <a:xfrm>
          <a:off x="1090875" y="675571"/>
          <a:ext cx="649464" cy="309086"/>
        </a:xfrm>
        <a:custGeom>
          <a:avLst/>
          <a:gdLst/>
          <a:ahLst/>
          <a:cxnLst/>
          <a:rect l="0" t="0" r="0" b="0"/>
          <a:pathLst>
            <a:path>
              <a:moveTo>
                <a:pt x="649464" y="0"/>
              </a:moveTo>
              <a:lnTo>
                <a:pt x="649464" y="210633"/>
              </a:lnTo>
              <a:lnTo>
                <a:pt x="0" y="210633"/>
              </a:lnTo>
              <a:lnTo>
                <a:pt x="0" y="309086"/>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00BE800-EF98-43A1-9481-FBCA068A8AB8}">
      <dsp:nvSpPr>
        <dsp:cNvPr id="0" name=""/>
        <dsp:cNvSpPr/>
      </dsp:nvSpPr>
      <dsp:spPr>
        <a:xfrm>
          <a:off x="1208959" y="719"/>
          <a:ext cx="1062759" cy="67485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E30B01-E6D9-46AE-BEF3-0C56EC93DD7E}">
      <dsp:nvSpPr>
        <dsp:cNvPr id="0" name=""/>
        <dsp:cNvSpPr/>
      </dsp:nvSpPr>
      <dsp:spPr>
        <a:xfrm>
          <a:off x="1327044" y="112899"/>
          <a:ext cx="1062759" cy="674852"/>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he-IL" sz="1600" b="1" kern="1200" dirty="0" smtClean="0"/>
            <a:t>דוד ולורה</a:t>
          </a:r>
        </a:p>
        <a:p>
          <a:pPr lvl="0" algn="ctr" defTabSz="711200" rtl="1">
            <a:lnSpc>
              <a:spcPct val="90000"/>
            </a:lnSpc>
            <a:spcBef>
              <a:spcPct val="0"/>
            </a:spcBef>
            <a:spcAft>
              <a:spcPct val="35000"/>
            </a:spcAft>
          </a:pPr>
          <a:r>
            <a:rPr lang="he-IL" sz="1600" b="1" kern="1200" dirty="0" smtClean="0"/>
            <a:t>באר </a:t>
          </a:r>
          <a:endParaRPr lang="he-IL" sz="1600" b="1" kern="1200" dirty="0"/>
        </a:p>
      </dsp:txBody>
      <dsp:txXfrm>
        <a:off x="1346810" y="132665"/>
        <a:ext cx="1023227" cy="635320"/>
      </dsp:txXfrm>
    </dsp:sp>
    <dsp:sp modelId="{DF786C1B-8718-4BCE-88EF-83014AD9B214}">
      <dsp:nvSpPr>
        <dsp:cNvPr id="0" name=""/>
        <dsp:cNvSpPr/>
      </dsp:nvSpPr>
      <dsp:spPr>
        <a:xfrm>
          <a:off x="559495" y="984657"/>
          <a:ext cx="1062759" cy="67485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9247B2-0928-48C0-BB48-61BBD9B4E98A}">
      <dsp:nvSpPr>
        <dsp:cNvPr id="0" name=""/>
        <dsp:cNvSpPr/>
      </dsp:nvSpPr>
      <dsp:spPr>
        <a:xfrm>
          <a:off x="677579" y="1096838"/>
          <a:ext cx="1062759" cy="674852"/>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he-IL" sz="1600" b="1" kern="1200" dirty="0" smtClean="0"/>
            <a:t>מרים</a:t>
          </a:r>
          <a:endParaRPr lang="he-IL" sz="1600" b="1" kern="1200" dirty="0"/>
        </a:p>
      </dsp:txBody>
      <dsp:txXfrm>
        <a:off x="697345" y="1116604"/>
        <a:ext cx="1023227" cy="635320"/>
      </dsp:txXfrm>
    </dsp:sp>
    <dsp:sp modelId="{41F4B321-208E-4E6F-A2E7-96295854665B}">
      <dsp:nvSpPr>
        <dsp:cNvPr id="0" name=""/>
        <dsp:cNvSpPr/>
      </dsp:nvSpPr>
      <dsp:spPr>
        <a:xfrm>
          <a:off x="1720414" y="985377"/>
          <a:ext cx="1062759" cy="67485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C35FF5-7F17-4735-8758-E706B6CFCEAB}">
      <dsp:nvSpPr>
        <dsp:cNvPr id="0" name=""/>
        <dsp:cNvSpPr/>
      </dsp:nvSpPr>
      <dsp:spPr>
        <a:xfrm>
          <a:off x="1838498" y="1097557"/>
          <a:ext cx="1062759" cy="674852"/>
        </a:xfrm>
        <a:prstGeom prst="roundRect">
          <a:avLst>
            <a:gd name="adj" fmla="val 10000"/>
          </a:avLst>
        </a:prstGeom>
        <a:solidFill>
          <a:schemeClr val="bg1">
            <a:alpha val="9000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he-IL" sz="1600" b="1" kern="1200" dirty="0" smtClean="0"/>
            <a:t>סבתא יעל</a:t>
          </a:r>
          <a:endParaRPr lang="he-IL" sz="1600" b="1" kern="1200" dirty="0"/>
        </a:p>
      </dsp:txBody>
      <dsp:txXfrm>
        <a:off x="1858264" y="1117323"/>
        <a:ext cx="1023227" cy="63532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914405" y="1122363"/>
            <a:ext cx="10363199" cy="2387600"/>
          </a:xfrm>
          <a:prstGeom prst="rect">
            <a:avLst/>
          </a:prstGeom>
        </p:spPr>
        <p:txBody>
          <a:bodyPr anchor="b"/>
          <a:lstStyle>
            <a:lvl1pPr algn="ctr">
              <a:defRPr sz="3182"/>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524002" y="3602039"/>
            <a:ext cx="9144001" cy="1655762"/>
          </a:xfrm>
          <a:prstGeom prst="rect">
            <a:avLst/>
          </a:prstGeom>
        </p:spPr>
        <p:txBody>
          <a:bodyPr/>
          <a:lstStyle>
            <a:lvl1pPr marL="0" indent="0" algn="ctr">
              <a:buNone/>
              <a:defRPr sz="1272"/>
            </a:lvl1pPr>
            <a:lvl2pPr marL="242439" indent="0" algn="ctr">
              <a:buNone/>
              <a:defRPr sz="1060"/>
            </a:lvl2pPr>
            <a:lvl3pPr marL="484882" indent="0" algn="ctr">
              <a:buNone/>
              <a:defRPr sz="955"/>
            </a:lvl3pPr>
            <a:lvl4pPr marL="727321" indent="0" algn="ctr">
              <a:buNone/>
              <a:defRPr sz="848"/>
            </a:lvl4pPr>
            <a:lvl5pPr marL="969762" indent="0" algn="ctr">
              <a:buNone/>
              <a:defRPr sz="848"/>
            </a:lvl5pPr>
            <a:lvl6pPr marL="1212201" indent="0" algn="ctr">
              <a:buNone/>
              <a:defRPr sz="848"/>
            </a:lvl6pPr>
            <a:lvl7pPr marL="1454641" indent="0" algn="ctr">
              <a:buNone/>
              <a:defRPr sz="848"/>
            </a:lvl7pPr>
            <a:lvl8pPr marL="1697082" indent="0" algn="ctr">
              <a:buNone/>
              <a:defRPr sz="848"/>
            </a:lvl8pPr>
            <a:lvl9pPr marL="1939523" indent="0" algn="ctr">
              <a:buNone/>
              <a:defRPr sz="848"/>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a:xfrm>
            <a:off x="838203" y="6356353"/>
            <a:ext cx="2743200" cy="365125"/>
          </a:xfrm>
          <a:prstGeom prst="rect">
            <a:avLst/>
          </a:prstGeom>
        </p:spPr>
        <p:txBody>
          <a:bodyPr/>
          <a:lstStyle/>
          <a:p>
            <a:pPr algn="l" defTabSz="293276" rtl="0"/>
            <a:fld id="{370089BA-B7FD-4C29-AF90-5D6147AD8CB3}" type="datetimeFigureOut">
              <a:rPr lang="he-IL">
                <a:solidFill>
                  <a:prstClr val="black"/>
                </a:solidFill>
              </a:rPr>
              <a:pPr algn="l" defTabSz="293276" rtl="0"/>
              <a:t>ב'/ניסן/תשע"ט</a:t>
            </a:fld>
            <a:endParaRPr lang="he-IL">
              <a:solidFill>
                <a:prstClr val="black"/>
              </a:solidFill>
            </a:endParaRPr>
          </a:p>
        </p:txBody>
      </p:sp>
      <p:sp>
        <p:nvSpPr>
          <p:cNvPr id="5" name="Footer Placeholder 4"/>
          <p:cNvSpPr>
            <a:spLocks noGrp="1"/>
          </p:cNvSpPr>
          <p:nvPr>
            <p:ph type="ftr" sz="quarter" idx="11"/>
          </p:nvPr>
        </p:nvSpPr>
        <p:spPr>
          <a:xfrm>
            <a:off x="4038604" y="6356353"/>
            <a:ext cx="4114801" cy="365125"/>
          </a:xfrm>
          <a:prstGeom prst="rect">
            <a:avLst/>
          </a:prstGeom>
        </p:spPr>
        <p:txBody>
          <a:bodyPr/>
          <a:lstStyle/>
          <a:p>
            <a:pPr algn="l" defTabSz="293276" rtl="0"/>
            <a:endParaRPr lang="he-IL">
              <a:solidFill>
                <a:prstClr val="black"/>
              </a:solidFill>
            </a:endParaRPr>
          </a:p>
        </p:txBody>
      </p:sp>
      <p:sp>
        <p:nvSpPr>
          <p:cNvPr id="6" name="Slide Number Placeholder 5"/>
          <p:cNvSpPr>
            <a:spLocks noGrp="1"/>
          </p:cNvSpPr>
          <p:nvPr>
            <p:ph type="sldNum" sz="quarter" idx="12"/>
          </p:nvPr>
        </p:nvSpPr>
        <p:spPr>
          <a:xfrm>
            <a:off x="8610600" y="6356353"/>
            <a:ext cx="2743200" cy="365125"/>
          </a:xfrm>
          <a:prstGeom prst="rect">
            <a:avLst/>
          </a:prstGeom>
        </p:spPr>
        <p:txBody>
          <a:bodyPr/>
          <a:lstStyle/>
          <a:p>
            <a:pPr algn="l" defTabSz="293276" rtl="0"/>
            <a:fld id="{7077C374-0BA2-4D9A-A848-BF1C69AF62E5}" type="slidenum">
              <a:rPr lang="he-IL">
                <a:solidFill>
                  <a:prstClr val="black"/>
                </a:solidFill>
              </a:rPr>
              <a:pPr algn="l" defTabSz="293276" rtl="0"/>
              <a:t>‹#›</a:t>
            </a:fld>
            <a:endParaRPr lang="he-IL">
              <a:solidFill>
                <a:prstClr val="black"/>
              </a:solidFill>
            </a:endParaRPr>
          </a:p>
        </p:txBody>
      </p:sp>
    </p:spTree>
    <p:extLst>
      <p:ext uri="{BB962C8B-B14F-4D97-AF65-F5344CB8AC3E}">
        <p14:creationId xmlns:p14="http://schemas.microsoft.com/office/powerpoint/2010/main" val="22765888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כותרת ותוכן">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610481" y="1600237"/>
            <a:ext cx="10971040" cy="4525455"/>
          </a:xfrm>
          <a:prstGeom prst="rect">
            <a:avLst/>
          </a:prstGeo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Tree>
    <p:extLst>
      <p:ext uri="{BB962C8B-B14F-4D97-AF65-F5344CB8AC3E}">
        <p14:creationId xmlns:p14="http://schemas.microsoft.com/office/powerpoint/2010/main" val="3464196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תמונה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05938" y="1168"/>
            <a:ext cx="11180125" cy="6855669"/>
          </a:xfrm>
          <a:prstGeom prst="rect">
            <a:avLst/>
          </a:prstGeom>
        </p:spPr>
      </p:pic>
      <p:sp>
        <p:nvSpPr>
          <p:cNvPr id="11" name="מלבן 10">
            <a:extLst>
              <a:ext uri="{FF2B5EF4-FFF2-40B4-BE49-F238E27FC236}">
                <a16:creationId xmlns="" xmlns:a16="http://schemas.microsoft.com/office/drawing/2014/main" id="{5599E866-623D-425D-A73C-43EC94B6A875}"/>
              </a:ext>
            </a:extLst>
          </p:cNvPr>
          <p:cNvSpPr/>
          <p:nvPr userDrawn="1"/>
        </p:nvSpPr>
        <p:spPr>
          <a:xfrm>
            <a:off x="2" y="-13815"/>
            <a:ext cx="12191998" cy="6871816"/>
          </a:xfrm>
          <a:prstGeom prst="rect">
            <a:avLst/>
          </a:prstGeom>
          <a:solidFill>
            <a:srgbClr val="FFFFFF">
              <a:alpha val="65000"/>
            </a:srgbClr>
          </a:solidFill>
        </p:spPr>
        <p:style>
          <a:lnRef idx="2">
            <a:schemeClr val="dk1"/>
          </a:lnRef>
          <a:fillRef idx="1">
            <a:schemeClr val="lt1"/>
          </a:fillRef>
          <a:effectRef idx="0">
            <a:schemeClr val="dk1"/>
          </a:effectRef>
          <a:fontRef idx="minor">
            <a:schemeClr val="dk1"/>
          </a:fontRef>
        </p:style>
        <p:txBody>
          <a:bodyPr rtlCol="1" anchor="ctr"/>
          <a:lstStyle/>
          <a:p>
            <a:pPr algn="ctr" defTabSz="293276" rtl="0"/>
            <a:endParaRPr lang="he-IL" sz="1134" dirty="0">
              <a:solidFill>
                <a:prstClr val="black"/>
              </a:solidFill>
            </a:endParaRPr>
          </a:p>
        </p:txBody>
      </p:sp>
      <p:sp>
        <p:nvSpPr>
          <p:cNvPr id="7" name="מסגרת 6">
            <a:extLst>
              <a:ext uri="{FF2B5EF4-FFF2-40B4-BE49-F238E27FC236}">
                <a16:creationId xmlns="" xmlns:a16="http://schemas.microsoft.com/office/drawing/2014/main" id="{616FE887-F27A-4C40-BE86-7EF8EB513620}"/>
              </a:ext>
            </a:extLst>
          </p:cNvPr>
          <p:cNvSpPr/>
          <p:nvPr userDrawn="1"/>
        </p:nvSpPr>
        <p:spPr>
          <a:xfrm>
            <a:off x="2" y="-13815"/>
            <a:ext cx="12192000" cy="6871816"/>
          </a:xfrm>
          <a:prstGeom prst="frame">
            <a:avLst>
              <a:gd name="adj1" fmla="val 583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293276" rtl="0"/>
            <a:endParaRPr lang="he-IL" sz="1134" dirty="0">
              <a:solidFill>
                <a:prstClr val="black"/>
              </a:solidFill>
            </a:endParaRPr>
          </a:p>
        </p:txBody>
      </p:sp>
    </p:spTree>
    <p:extLst>
      <p:ext uri="{BB962C8B-B14F-4D97-AF65-F5344CB8AC3E}">
        <p14:creationId xmlns:p14="http://schemas.microsoft.com/office/powerpoint/2010/main" val="4121181016"/>
      </p:ext>
    </p:extLst>
  </p:cSld>
  <p:clrMap bg1="lt1" tx1="dk1" bg2="lt2" tx2="dk2" accent1="accent1" accent2="accent2" accent3="accent3" accent4="accent4" accent5="accent5" accent6="accent6" hlink="hlink" folHlink="folHlink"/>
  <p:sldLayoutIdLst>
    <p:sldLayoutId id="2147483661" r:id="rId1"/>
    <p:sldLayoutId id="2147483662" r:id="rId2"/>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484882" rtl="1" eaLnBrk="1" latinLnBrk="0" hangingPunct="1">
        <a:lnSpc>
          <a:spcPct val="90000"/>
        </a:lnSpc>
        <a:spcBef>
          <a:spcPct val="0"/>
        </a:spcBef>
        <a:buNone/>
        <a:defRPr sz="2334" kern="1200">
          <a:solidFill>
            <a:schemeClr val="tx1"/>
          </a:solidFill>
          <a:latin typeface="+mj-lt"/>
          <a:ea typeface="+mj-ea"/>
          <a:cs typeface="+mj-cs"/>
        </a:defRPr>
      </a:lvl1pPr>
    </p:titleStyle>
    <p:bodyStyle>
      <a:lvl1pPr marL="121221" indent="-121221" algn="r" defTabSz="484882" rtl="1" eaLnBrk="1" latinLnBrk="0" hangingPunct="1">
        <a:lnSpc>
          <a:spcPct val="90000"/>
        </a:lnSpc>
        <a:spcBef>
          <a:spcPts val="531"/>
        </a:spcBef>
        <a:buFont typeface="Arial" panose="020B0604020202020204" pitchFamily="34" charset="0"/>
        <a:buChar char="•"/>
        <a:defRPr sz="1485" kern="1200">
          <a:solidFill>
            <a:schemeClr val="tx1"/>
          </a:solidFill>
          <a:latin typeface="+mn-lt"/>
          <a:ea typeface="+mn-ea"/>
          <a:cs typeface="+mn-cs"/>
        </a:defRPr>
      </a:lvl1pPr>
      <a:lvl2pPr marL="363661" indent="-121221" algn="r" defTabSz="484882" rtl="1" eaLnBrk="1" latinLnBrk="0" hangingPunct="1">
        <a:lnSpc>
          <a:spcPct val="90000"/>
        </a:lnSpc>
        <a:spcBef>
          <a:spcPts val="264"/>
        </a:spcBef>
        <a:buFont typeface="Arial" panose="020B0604020202020204" pitchFamily="34" charset="0"/>
        <a:buChar char="•"/>
        <a:defRPr sz="1272" kern="1200">
          <a:solidFill>
            <a:schemeClr val="tx1"/>
          </a:solidFill>
          <a:latin typeface="+mn-lt"/>
          <a:ea typeface="+mn-ea"/>
          <a:cs typeface="+mn-cs"/>
        </a:defRPr>
      </a:lvl2pPr>
      <a:lvl3pPr marL="606102" indent="-121221" algn="r" defTabSz="484882" rtl="1" eaLnBrk="1" latinLnBrk="0" hangingPunct="1">
        <a:lnSpc>
          <a:spcPct val="90000"/>
        </a:lnSpc>
        <a:spcBef>
          <a:spcPts val="264"/>
        </a:spcBef>
        <a:buFont typeface="Arial" panose="020B0604020202020204" pitchFamily="34" charset="0"/>
        <a:buChar char="•"/>
        <a:defRPr sz="1060" kern="1200">
          <a:solidFill>
            <a:schemeClr val="tx1"/>
          </a:solidFill>
          <a:latin typeface="+mn-lt"/>
          <a:ea typeface="+mn-ea"/>
          <a:cs typeface="+mn-cs"/>
        </a:defRPr>
      </a:lvl3pPr>
      <a:lvl4pPr marL="848541" indent="-121221" algn="r" defTabSz="484882" rtl="1" eaLnBrk="1" latinLnBrk="0" hangingPunct="1">
        <a:lnSpc>
          <a:spcPct val="90000"/>
        </a:lnSpc>
        <a:spcBef>
          <a:spcPts val="264"/>
        </a:spcBef>
        <a:buFont typeface="Arial" panose="020B0604020202020204" pitchFamily="34" charset="0"/>
        <a:buChar char="•"/>
        <a:defRPr sz="955" kern="1200">
          <a:solidFill>
            <a:schemeClr val="tx1"/>
          </a:solidFill>
          <a:latin typeface="+mn-lt"/>
          <a:ea typeface="+mn-ea"/>
          <a:cs typeface="+mn-cs"/>
        </a:defRPr>
      </a:lvl4pPr>
      <a:lvl5pPr marL="1090982" indent="-121221" algn="r" defTabSz="484882" rtl="1" eaLnBrk="1" latinLnBrk="0" hangingPunct="1">
        <a:lnSpc>
          <a:spcPct val="90000"/>
        </a:lnSpc>
        <a:spcBef>
          <a:spcPts val="264"/>
        </a:spcBef>
        <a:buFont typeface="Arial" panose="020B0604020202020204" pitchFamily="34" charset="0"/>
        <a:buChar char="•"/>
        <a:defRPr sz="955" kern="1200">
          <a:solidFill>
            <a:schemeClr val="tx1"/>
          </a:solidFill>
          <a:latin typeface="+mn-lt"/>
          <a:ea typeface="+mn-ea"/>
          <a:cs typeface="+mn-cs"/>
        </a:defRPr>
      </a:lvl5pPr>
      <a:lvl6pPr marL="1333421" indent="-121221" algn="r" defTabSz="484882" rtl="1" eaLnBrk="1" latinLnBrk="0" hangingPunct="1">
        <a:lnSpc>
          <a:spcPct val="90000"/>
        </a:lnSpc>
        <a:spcBef>
          <a:spcPts val="264"/>
        </a:spcBef>
        <a:buFont typeface="Arial" panose="020B0604020202020204" pitchFamily="34" charset="0"/>
        <a:buChar char="•"/>
        <a:defRPr sz="955" kern="1200">
          <a:solidFill>
            <a:schemeClr val="tx1"/>
          </a:solidFill>
          <a:latin typeface="+mn-lt"/>
          <a:ea typeface="+mn-ea"/>
          <a:cs typeface="+mn-cs"/>
        </a:defRPr>
      </a:lvl6pPr>
      <a:lvl7pPr marL="1575862" indent="-121221" algn="r" defTabSz="484882" rtl="1" eaLnBrk="1" latinLnBrk="0" hangingPunct="1">
        <a:lnSpc>
          <a:spcPct val="90000"/>
        </a:lnSpc>
        <a:spcBef>
          <a:spcPts val="264"/>
        </a:spcBef>
        <a:buFont typeface="Arial" panose="020B0604020202020204" pitchFamily="34" charset="0"/>
        <a:buChar char="•"/>
        <a:defRPr sz="955" kern="1200">
          <a:solidFill>
            <a:schemeClr val="tx1"/>
          </a:solidFill>
          <a:latin typeface="+mn-lt"/>
          <a:ea typeface="+mn-ea"/>
          <a:cs typeface="+mn-cs"/>
        </a:defRPr>
      </a:lvl7pPr>
      <a:lvl8pPr marL="1818303" indent="-121221" algn="r" defTabSz="484882" rtl="1" eaLnBrk="1" latinLnBrk="0" hangingPunct="1">
        <a:lnSpc>
          <a:spcPct val="90000"/>
        </a:lnSpc>
        <a:spcBef>
          <a:spcPts val="264"/>
        </a:spcBef>
        <a:buFont typeface="Arial" panose="020B0604020202020204" pitchFamily="34" charset="0"/>
        <a:buChar char="•"/>
        <a:defRPr sz="955" kern="1200">
          <a:solidFill>
            <a:schemeClr val="tx1"/>
          </a:solidFill>
          <a:latin typeface="+mn-lt"/>
          <a:ea typeface="+mn-ea"/>
          <a:cs typeface="+mn-cs"/>
        </a:defRPr>
      </a:lvl8pPr>
      <a:lvl9pPr marL="2060742" indent="-121221" algn="r" defTabSz="484882" rtl="1" eaLnBrk="1" latinLnBrk="0" hangingPunct="1">
        <a:lnSpc>
          <a:spcPct val="90000"/>
        </a:lnSpc>
        <a:spcBef>
          <a:spcPts val="264"/>
        </a:spcBef>
        <a:buFont typeface="Arial" panose="020B0604020202020204" pitchFamily="34" charset="0"/>
        <a:buChar char="•"/>
        <a:defRPr sz="955" kern="1200">
          <a:solidFill>
            <a:schemeClr val="tx1"/>
          </a:solidFill>
          <a:latin typeface="+mn-lt"/>
          <a:ea typeface="+mn-ea"/>
          <a:cs typeface="+mn-cs"/>
        </a:defRPr>
      </a:lvl9pPr>
    </p:bodyStyle>
    <p:otherStyle>
      <a:defPPr>
        <a:defRPr lang="en-US"/>
      </a:defPPr>
      <a:lvl1pPr marL="0" algn="r" defTabSz="484882" rtl="1" eaLnBrk="1" latinLnBrk="0" hangingPunct="1">
        <a:defRPr sz="955" kern="1200">
          <a:solidFill>
            <a:schemeClr val="tx1"/>
          </a:solidFill>
          <a:latin typeface="+mn-lt"/>
          <a:ea typeface="+mn-ea"/>
          <a:cs typeface="+mn-cs"/>
        </a:defRPr>
      </a:lvl1pPr>
      <a:lvl2pPr marL="242439" algn="r" defTabSz="484882" rtl="1" eaLnBrk="1" latinLnBrk="0" hangingPunct="1">
        <a:defRPr sz="955" kern="1200">
          <a:solidFill>
            <a:schemeClr val="tx1"/>
          </a:solidFill>
          <a:latin typeface="+mn-lt"/>
          <a:ea typeface="+mn-ea"/>
          <a:cs typeface="+mn-cs"/>
        </a:defRPr>
      </a:lvl2pPr>
      <a:lvl3pPr marL="484882" algn="r" defTabSz="484882" rtl="1" eaLnBrk="1" latinLnBrk="0" hangingPunct="1">
        <a:defRPr sz="955" kern="1200">
          <a:solidFill>
            <a:schemeClr val="tx1"/>
          </a:solidFill>
          <a:latin typeface="+mn-lt"/>
          <a:ea typeface="+mn-ea"/>
          <a:cs typeface="+mn-cs"/>
        </a:defRPr>
      </a:lvl3pPr>
      <a:lvl4pPr marL="727321" algn="r" defTabSz="484882" rtl="1" eaLnBrk="1" latinLnBrk="0" hangingPunct="1">
        <a:defRPr sz="955" kern="1200">
          <a:solidFill>
            <a:schemeClr val="tx1"/>
          </a:solidFill>
          <a:latin typeface="+mn-lt"/>
          <a:ea typeface="+mn-ea"/>
          <a:cs typeface="+mn-cs"/>
        </a:defRPr>
      </a:lvl4pPr>
      <a:lvl5pPr marL="969762" algn="r" defTabSz="484882" rtl="1" eaLnBrk="1" latinLnBrk="0" hangingPunct="1">
        <a:defRPr sz="955" kern="1200">
          <a:solidFill>
            <a:schemeClr val="tx1"/>
          </a:solidFill>
          <a:latin typeface="+mn-lt"/>
          <a:ea typeface="+mn-ea"/>
          <a:cs typeface="+mn-cs"/>
        </a:defRPr>
      </a:lvl5pPr>
      <a:lvl6pPr marL="1212201" algn="r" defTabSz="484882" rtl="1" eaLnBrk="1" latinLnBrk="0" hangingPunct="1">
        <a:defRPr sz="955" kern="1200">
          <a:solidFill>
            <a:schemeClr val="tx1"/>
          </a:solidFill>
          <a:latin typeface="+mn-lt"/>
          <a:ea typeface="+mn-ea"/>
          <a:cs typeface="+mn-cs"/>
        </a:defRPr>
      </a:lvl6pPr>
      <a:lvl7pPr marL="1454641" algn="r" defTabSz="484882" rtl="1" eaLnBrk="1" latinLnBrk="0" hangingPunct="1">
        <a:defRPr sz="955" kern="1200">
          <a:solidFill>
            <a:schemeClr val="tx1"/>
          </a:solidFill>
          <a:latin typeface="+mn-lt"/>
          <a:ea typeface="+mn-ea"/>
          <a:cs typeface="+mn-cs"/>
        </a:defRPr>
      </a:lvl7pPr>
      <a:lvl8pPr marL="1697082" algn="r" defTabSz="484882" rtl="1" eaLnBrk="1" latinLnBrk="0" hangingPunct="1">
        <a:defRPr sz="955" kern="1200">
          <a:solidFill>
            <a:schemeClr val="tx1"/>
          </a:solidFill>
          <a:latin typeface="+mn-lt"/>
          <a:ea typeface="+mn-ea"/>
          <a:cs typeface="+mn-cs"/>
        </a:defRPr>
      </a:lvl8pPr>
      <a:lvl9pPr marL="1939523" algn="r" defTabSz="484882" rtl="1" eaLnBrk="1" latinLnBrk="0" hangingPunct="1">
        <a:defRPr sz="95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1.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תמונה 8"/>
          <p:cNvPicPr>
            <a:picLocks noChangeAspect="1"/>
          </p:cNvPicPr>
          <p:nvPr/>
        </p:nvPicPr>
        <p:blipFill>
          <a:blip r:embed="rId2" cstate="print"/>
          <a:stretch>
            <a:fillRect/>
          </a:stretch>
        </p:blipFill>
        <p:spPr>
          <a:xfrm>
            <a:off x="1167415" y="496115"/>
            <a:ext cx="1236901" cy="1325479"/>
          </a:xfrm>
          <a:prstGeom prst="rect">
            <a:avLst/>
          </a:prstGeom>
        </p:spPr>
      </p:pic>
      <p:sp>
        <p:nvSpPr>
          <p:cNvPr id="11" name="מלבן 10"/>
          <p:cNvSpPr/>
          <p:nvPr/>
        </p:nvSpPr>
        <p:spPr>
          <a:xfrm>
            <a:off x="4821006" y="5850841"/>
            <a:ext cx="2887970" cy="52322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532122" fontAlgn="base">
              <a:spcBef>
                <a:spcPct val="0"/>
              </a:spcBef>
              <a:spcAft>
                <a:spcPct val="0"/>
              </a:spcAft>
              <a:defRPr/>
            </a:pPr>
            <a:r>
              <a:rPr lang="he-IL" sz="2800" b="1" spc="27" dirty="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latin typeface="FbRimona Black" pitchFamily="18" charset="-79"/>
                <a:cs typeface="FbRimona Black" pitchFamily="18" charset="-79"/>
              </a:rPr>
              <a:t>תשע"ט 2018-2019</a:t>
            </a:r>
          </a:p>
        </p:txBody>
      </p:sp>
      <p:sp>
        <p:nvSpPr>
          <p:cNvPr id="12" name="מלבן 11"/>
          <p:cNvSpPr/>
          <p:nvPr/>
        </p:nvSpPr>
        <p:spPr>
          <a:xfrm>
            <a:off x="4678651" y="4804401"/>
            <a:ext cx="3229089" cy="52322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532122" fontAlgn="base">
              <a:spcBef>
                <a:spcPct val="0"/>
              </a:spcBef>
              <a:spcAft>
                <a:spcPct val="0"/>
              </a:spcAft>
              <a:defRPr/>
            </a:pPr>
            <a:r>
              <a:rPr lang="he-IL" sz="2800" b="1" spc="27" dirty="0" err="1">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latin typeface="FbRimona Black" pitchFamily="18" charset="-79"/>
                <a:cs typeface="FbRimona Black" pitchFamily="18" charset="-79"/>
              </a:rPr>
              <a:t>תוכנית</a:t>
            </a:r>
            <a:r>
              <a:rPr lang="he-IL" sz="2800" b="1" spc="27" dirty="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latin typeface="FbRimona Black" pitchFamily="18" charset="-79"/>
                <a:cs typeface="FbRimona Black" pitchFamily="18" charset="-79"/>
              </a:rPr>
              <a:t> הקשר הרב דורי</a:t>
            </a:r>
          </a:p>
        </p:txBody>
      </p:sp>
      <p:sp>
        <p:nvSpPr>
          <p:cNvPr id="13" name="מלבן 12"/>
          <p:cNvSpPr/>
          <p:nvPr/>
        </p:nvSpPr>
        <p:spPr>
          <a:xfrm>
            <a:off x="3767148" y="5327621"/>
            <a:ext cx="5060104" cy="52322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532122" fontAlgn="base">
              <a:spcBef>
                <a:spcPct val="0"/>
              </a:spcBef>
              <a:spcAft>
                <a:spcPct val="0"/>
              </a:spcAft>
              <a:defRPr/>
            </a:pPr>
            <a:r>
              <a:rPr lang="he-IL" sz="2800" b="1" spc="27" dirty="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latin typeface="FbRimona Black" pitchFamily="18" charset="-79"/>
                <a:cs typeface="FbRimona Black" pitchFamily="18" charset="-79"/>
              </a:rPr>
              <a:t>בית חינוך האישי יצחק נבון ברחובות </a:t>
            </a:r>
          </a:p>
        </p:txBody>
      </p:sp>
      <p:pic>
        <p:nvPicPr>
          <p:cNvPr id="7" name="Shape 85"/>
          <p:cNvPicPr preferRelativeResize="0"/>
          <p:nvPr/>
        </p:nvPicPr>
        <p:blipFill rotWithShape="1">
          <a:blip r:embed="rId3" cstate="print">
            <a:alphaModFix/>
          </a:blip>
          <a:srcRect/>
          <a:stretch/>
        </p:blipFill>
        <p:spPr>
          <a:xfrm>
            <a:off x="4587235" y="616248"/>
            <a:ext cx="6200639" cy="1205346"/>
          </a:xfrm>
          <a:prstGeom prst="rect">
            <a:avLst/>
          </a:prstGeom>
          <a:ln>
            <a:noFill/>
          </a:ln>
          <a:effectLst>
            <a:softEdge rad="112500"/>
          </a:effectLst>
        </p:spPr>
      </p:pic>
      <p:sp>
        <p:nvSpPr>
          <p:cNvPr id="8" name="מלבן 7"/>
          <p:cNvSpPr/>
          <p:nvPr/>
        </p:nvSpPr>
        <p:spPr>
          <a:xfrm>
            <a:off x="4186656" y="2406369"/>
            <a:ext cx="4455066" cy="584775"/>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532122" fontAlgn="base">
              <a:spcBef>
                <a:spcPct val="0"/>
              </a:spcBef>
              <a:spcAft>
                <a:spcPct val="0"/>
              </a:spcAft>
              <a:defRPr/>
            </a:pPr>
            <a:r>
              <a:rPr lang="he-IL" sz="3200" b="1" spc="27" dirty="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latin typeface="FbRimona Black" pitchFamily="18" charset="-79"/>
                <a:cs typeface="FbRimona Black" pitchFamily="18" charset="-79"/>
              </a:rPr>
              <a:t>הסיפור שלנו: </a:t>
            </a:r>
            <a:r>
              <a:rPr lang="he-IL" sz="3200" b="1" spc="27" dirty="0" smtClean="0">
                <a:ln w="11430"/>
                <a:solidFill>
                  <a:srgbClr val="FF0000"/>
                </a:solidFill>
                <a:effectLst>
                  <a:outerShdw blurRad="76200" dist="50800" dir="5400000" algn="tl" rotWithShape="0">
                    <a:srgbClr val="000000">
                      <a:alpha val="65000"/>
                    </a:srgbClr>
                  </a:outerShdw>
                </a:effectLst>
                <a:latin typeface="FbRimona Black" pitchFamily="18" charset="-79"/>
                <a:cs typeface="FbRimona Black" pitchFamily="18" charset="-79"/>
              </a:rPr>
              <a:t>גלי וסבא משה</a:t>
            </a:r>
            <a:endParaRPr lang="he-IL" sz="3200" b="1" spc="27" dirty="0">
              <a:ln w="11430"/>
              <a:solidFill>
                <a:srgbClr val="FF0000"/>
              </a:solidFill>
              <a:effectLst>
                <a:outerShdw blurRad="76200" dist="50800" dir="5400000" algn="tl" rotWithShape="0">
                  <a:srgbClr val="000000">
                    <a:alpha val="65000"/>
                  </a:srgbClr>
                </a:outerShdw>
              </a:effectLst>
              <a:latin typeface="FbRimona Black" pitchFamily="18" charset="-79"/>
              <a:cs typeface="FbRimona Black" pitchFamily="18" charset="-79"/>
            </a:endParaRPr>
          </a:p>
        </p:txBody>
      </p:sp>
      <p:sp>
        <p:nvSpPr>
          <p:cNvPr id="10" name="מלבן 9"/>
          <p:cNvSpPr/>
          <p:nvPr/>
        </p:nvSpPr>
        <p:spPr>
          <a:xfrm>
            <a:off x="2917077" y="2991144"/>
            <a:ext cx="5724645" cy="584775"/>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he-IL" sz="3200" b="1" spc="27" dirty="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latin typeface="FbRimona Black" pitchFamily="18" charset="-79"/>
                <a:cs typeface="FbRimona Black" pitchFamily="18" charset="-79"/>
              </a:rPr>
              <a:t>שם הסיפור</a:t>
            </a:r>
            <a:r>
              <a:rPr lang="he-IL" sz="3200" b="1" spc="27" dirty="0" smtClean="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latin typeface="FbRimona Black" pitchFamily="18" charset="-79"/>
                <a:cs typeface="FbRimona Black" pitchFamily="18" charset="-79"/>
              </a:rPr>
              <a:t>: המשפחה שלנו  </a:t>
            </a:r>
            <a:r>
              <a:rPr lang="he-IL" sz="3200" b="1" spc="27" dirty="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latin typeface="FbRimona Black" pitchFamily="18" charset="-79"/>
                <a:cs typeface="FbRimona Black" pitchFamily="18" charset="-79"/>
              </a:rPr>
              <a:t>		</a:t>
            </a:r>
            <a:endParaRPr lang="en-US" sz="3200" dirty="0"/>
          </a:p>
        </p:txBody>
      </p:sp>
      <p:pic>
        <p:nvPicPr>
          <p:cNvPr id="3" name="תמונה 2"/>
          <p:cNvPicPr>
            <a:picLocks noChangeAspect="1"/>
          </p:cNvPicPr>
          <p:nvPr/>
        </p:nvPicPr>
        <p:blipFill rotWithShape="1">
          <a:blip r:embed="rId4" cstate="print">
            <a:extLst>
              <a:ext uri="{28A0092B-C50C-407E-A947-70E740481C1C}">
                <a14:useLocalDpi xmlns:a14="http://schemas.microsoft.com/office/drawing/2010/main" val="0"/>
              </a:ext>
            </a:extLst>
          </a:blip>
          <a:srcRect l="18736" t="-2107" r="11256" b="-144"/>
          <a:stretch/>
        </p:blipFill>
        <p:spPr>
          <a:xfrm rot="21072165">
            <a:off x="966609" y="1845959"/>
            <a:ext cx="2987376" cy="3272468"/>
          </a:xfrm>
          <a:prstGeom prst="rect">
            <a:avLst/>
          </a:prstGeom>
        </p:spPr>
      </p:pic>
    </p:spTree>
    <p:extLst>
      <p:ext uri="{BB962C8B-B14F-4D97-AF65-F5344CB8AC3E}">
        <p14:creationId xmlns:p14="http://schemas.microsoft.com/office/powerpoint/2010/main" val="478015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ircle(in)">
                                      <p:cBhvr>
                                        <p:cTn id="17" dur="2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ircle(in)">
                                      <p:cBhvr>
                                        <p:cTn id="2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8"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8470607" y="1093494"/>
            <a:ext cx="1991250" cy="545855"/>
          </a:xfrm>
          <a:prstGeom prst="rect">
            <a:avLst/>
          </a:prstGeom>
        </p:spPr>
        <p:txBody>
          <a:bodyPr wrap="none">
            <a:spAutoFit/>
          </a:bodyPr>
          <a:lstStyle/>
          <a:p>
            <a:pPr lvl="0">
              <a:lnSpc>
                <a:spcPct val="107000"/>
              </a:lnSpc>
              <a:spcAft>
                <a:spcPts val="800"/>
              </a:spcAft>
            </a:pPr>
            <a:r>
              <a:rPr lang="he-IL" sz="2800" b="1" u="sng" dirty="0" smtClean="0">
                <a:solidFill>
                  <a:srgbClr val="FF0000"/>
                </a:solidFill>
                <a:latin typeface="David" panose="020E0502060401010101" pitchFamily="34" charset="-79"/>
                <a:ea typeface="Calibri" panose="020F0502020204030204" pitchFamily="34" charset="0"/>
                <a:cs typeface="David" panose="020E0502060401010101" pitchFamily="34" charset="-79"/>
              </a:rPr>
              <a:t>פרק 6: נכדים</a:t>
            </a:r>
            <a:endParaRPr lang="en-US" sz="1400" b="1" dirty="0">
              <a:solidFill>
                <a:srgbClr val="FF0000"/>
              </a:solidFill>
              <a:latin typeface="David" panose="020E0502060401010101" pitchFamily="34" charset="-79"/>
              <a:ea typeface="Calibri" panose="020F0502020204030204" pitchFamily="34" charset="0"/>
              <a:cs typeface="David" panose="020E0502060401010101" pitchFamily="34" charset="-79"/>
            </a:endParaRPr>
          </a:p>
        </p:txBody>
      </p:sp>
      <p:sp>
        <p:nvSpPr>
          <p:cNvPr id="2" name="מלבן 1"/>
          <p:cNvSpPr/>
          <p:nvPr/>
        </p:nvSpPr>
        <p:spPr>
          <a:xfrm>
            <a:off x="6008914" y="1961923"/>
            <a:ext cx="5476862" cy="2949525"/>
          </a:xfrm>
          <a:prstGeom prst="rect">
            <a:avLst/>
          </a:prstGeom>
        </p:spPr>
        <p:txBody>
          <a:bodyPr wrap="square">
            <a:spAutoFit/>
          </a:bodyPr>
          <a:lstStyle/>
          <a:p>
            <a:pPr>
              <a:lnSpc>
                <a:spcPct val="120000"/>
              </a:lnSpc>
              <a:spcAft>
                <a:spcPts val="1000"/>
              </a:spcAft>
            </a:pPr>
            <a:r>
              <a:rPr lang="he-IL" sz="2000" dirty="0" smtClean="0">
                <a:solidFill>
                  <a:srgbClr val="002060"/>
                </a:solidFill>
                <a:latin typeface="Calibri" panose="020F0502020204030204" pitchFamily="34" charset="0"/>
                <a:ea typeface="Times New Roman" panose="02020603050405020304" pitchFamily="18" charset="0"/>
                <a:cs typeface="David" panose="020E0502060401010101" pitchFamily="34" charset="-79"/>
              </a:rPr>
              <a:t>לנו הסבים יש שני נכדים ( בינתיים) גלי וטל . </a:t>
            </a:r>
          </a:p>
          <a:p>
            <a:pPr>
              <a:lnSpc>
                <a:spcPct val="120000"/>
              </a:lnSpc>
              <a:spcAft>
                <a:spcPts val="1000"/>
              </a:spcAft>
            </a:pPr>
            <a:r>
              <a:rPr lang="he-IL" sz="2000" dirty="0" smtClean="0">
                <a:solidFill>
                  <a:srgbClr val="002060"/>
                </a:solidFill>
                <a:latin typeface="Calibri" panose="020F0502020204030204" pitchFamily="34" charset="0"/>
                <a:ea typeface="Times New Roman" panose="02020603050405020304" pitchFamily="18" charset="0"/>
                <a:cs typeface="David" panose="020E0502060401010101" pitchFamily="34" charset="-79"/>
              </a:rPr>
              <a:t>גלי היא הנכדה הבכורה </a:t>
            </a:r>
            <a:r>
              <a:rPr lang="he-IL" sz="2000" b="1" dirty="0" smtClean="0">
                <a:solidFill>
                  <a:srgbClr val="002060"/>
                </a:solidFill>
                <a:latin typeface="Calibri" panose="020F0502020204030204" pitchFamily="34" charset="0"/>
                <a:ea typeface="Times New Roman" panose="02020603050405020304" pitchFamily="18" charset="0"/>
                <a:cs typeface="David" panose="020E0502060401010101" pitchFamily="34" charset="-79"/>
              </a:rPr>
              <a:t>. </a:t>
            </a:r>
            <a:r>
              <a:rPr lang="he-IL" sz="2000" dirty="0" smtClean="0">
                <a:solidFill>
                  <a:srgbClr val="002060"/>
                </a:solidFill>
                <a:latin typeface="Calibri" panose="020F0502020204030204" pitchFamily="34" charset="0"/>
                <a:ea typeface="Times New Roman" panose="02020603050405020304" pitchFamily="18" charset="0"/>
                <a:cs typeface="David" panose="020E0502060401010101" pitchFamily="34" charset="-79"/>
              </a:rPr>
              <a:t>גלי היא הבת של נגה בתי</a:t>
            </a:r>
          </a:p>
          <a:p>
            <a:pPr>
              <a:lnSpc>
                <a:spcPct val="120000"/>
              </a:lnSpc>
              <a:spcAft>
                <a:spcPts val="1000"/>
              </a:spcAft>
            </a:pPr>
            <a:r>
              <a:rPr lang="he-IL" sz="2000" dirty="0" smtClean="0">
                <a:solidFill>
                  <a:srgbClr val="002060"/>
                </a:solidFill>
                <a:latin typeface="Calibri" panose="020F0502020204030204" pitchFamily="34" charset="0"/>
                <a:ea typeface="Times New Roman" panose="02020603050405020304" pitchFamily="18" charset="0"/>
                <a:cs typeface="David" panose="020E0502060401010101" pitchFamily="34" charset="-79"/>
              </a:rPr>
              <a:t>ושל אבי. לפני שלושה </a:t>
            </a:r>
            <a:r>
              <a:rPr lang="he-IL" sz="2000" dirty="0">
                <a:solidFill>
                  <a:srgbClr val="002060"/>
                </a:solidFill>
                <a:latin typeface="Calibri" panose="020F0502020204030204" pitchFamily="34" charset="0"/>
                <a:ea typeface="Times New Roman" panose="02020603050405020304" pitchFamily="18" charset="0"/>
                <a:cs typeface="David" panose="020E0502060401010101" pitchFamily="34" charset="-79"/>
              </a:rPr>
              <a:t>ח</a:t>
            </a:r>
            <a:r>
              <a:rPr lang="he-IL" sz="2000" dirty="0" smtClean="0">
                <a:solidFill>
                  <a:srgbClr val="002060"/>
                </a:solidFill>
                <a:latin typeface="Calibri" panose="020F0502020204030204" pitchFamily="34" charset="0"/>
                <a:ea typeface="Times New Roman" panose="02020603050405020304" pitchFamily="18" charset="0"/>
                <a:cs typeface="David" panose="020E0502060401010101" pitchFamily="34" charset="-79"/>
              </a:rPr>
              <a:t>ודשים נולד טלטלון (טל)</a:t>
            </a:r>
          </a:p>
          <a:p>
            <a:pPr>
              <a:lnSpc>
                <a:spcPct val="120000"/>
              </a:lnSpc>
              <a:spcAft>
                <a:spcPts val="1000"/>
              </a:spcAft>
            </a:pPr>
            <a:r>
              <a:rPr lang="he-IL" sz="2000" dirty="0" smtClean="0">
                <a:solidFill>
                  <a:srgbClr val="002060"/>
                </a:solidFill>
                <a:latin typeface="Calibri" panose="020F0502020204030204" pitchFamily="34" charset="0"/>
                <a:ea typeface="Times New Roman" panose="02020603050405020304" pitchFamily="18" charset="0"/>
                <a:cs typeface="David" panose="020E0502060401010101" pitchFamily="34" charset="-79"/>
              </a:rPr>
              <a:t>הוא בנם של חגית בתי ושל תמיר.</a:t>
            </a:r>
          </a:p>
          <a:p>
            <a:pPr>
              <a:lnSpc>
                <a:spcPct val="120000"/>
              </a:lnSpc>
              <a:spcAft>
                <a:spcPts val="1000"/>
              </a:spcAft>
            </a:pPr>
            <a:r>
              <a:rPr lang="he-IL" sz="2000" dirty="0" smtClean="0">
                <a:solidFill>
                  <a:srgbClr val="002060"/>
                </a:solidFill>
                <a:latin typeface="Calibri" panose="020F0502020204030204" pitchFamily="34" charset="0"/>
                <a:ea typeface="Times New Roman" panose="02020603050405020304" pitchFamily="18" charset="0"/>
                <a:cs typeface="David" panose="020E0502060401010101" pitchFamily="34" charset="-79"/>
              </a:rPr>
              <a:t>גלי לא מתאפקת ומחזיקה אותו בתמונה המצורפת. </a:t>
            </a:r>
          </a:p>
          <a:p>
            <a:pPr>
              <a:lnSpc>
                <a:spcPct val="120000"/>
              </a:lnSpc>
              <a:spcAft>
                <a:spcPts val="1000"/>
              </a:spcAft>
            </a:pPr>
            <a:endParaRPr lang="he-IL" sz="2000" dirty="0" smtClean="0">
              <a:solidFill>
                <a:srgbClr val="002060"/>
              </a:solidFill>
              <a:latin typeface="Calibri" panose="020F0502020204030204" pitchFamily="34" charset="0"/>
              <a:ea typeface="Times New Roman" panose="02020603050405020304" pitchFamily="18" charset="0"/>
              <a:cs typeface="David" panose="020E0502060401010101" pitchFamily="34" charset="-79"/>
            </a:endParaRPr>
          </a:p>
        </p:txBody>
      </p:sp>
      <p:pic>
        <p:nvPicPr>
          <p:cNvPr id="4" name="תמונה 3"/>
          <p:cNvPicPr>
            <a:picLocks noChangeAspect="1"/>
          </p:cNvPicPr>
          <p:nvPr/>
        </p:nvPicPr>
        <p:blipFill rotWithShape="1">
          <a:blip r:embed="rId2" cstate="print">
            <a:extLst>
              <a:ext uri="{28A0092B-C50C-407E-A947-70E740481C1C}">
                <a14:useLocalDpi xmlns:a14="http://schemas.microsoft.com/office/drawing/2010/main" val="0"/>
              </a:ext>
            </a:extLst>
          </a:blip>
          <a:srcRect l="12732" t="5053" r="12152" b="21324"/>
          <a:stretch/>
        </p:blipFill>
        <p:spPr>
          <a:xfrm>
            <a:off x="839401" y="494066"/>
            <a:ext cx="1521120" cy="2290565"/>
          </a:xfrm>
          <a:prstGeom prst="rect">
            <a:avLst/>
          </a:prstGeom>
        </p:spPr>
      </p:pic>
      <p:pic>
        <p:nvPicPr>
          <p:cNvPr id="5" name="תמונה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36157" y="3384416"/>
            <a:ext cx="1996606" cy="2662141"/>
          </a:xfrm>
          <a:prstGeom prst="rect">
            <a:avLst/>
          </a:prstGeom>
        </p:spPr>
      </p:pic>
      <p:pic>
        <p:nvPicPr>
          <p:cNvPr id="6" name="תמונה 5"/>
          <p:cNvPicPr>
            <a:picLocks noChangeAspect="1"/>
          </p:cNvPicPr>
          <p:nvPr/>
        </p:nvPicPr>
        <p:blipFill>
          <a:blip r:embed="rId4" cstate="print"/>
          <a:stretch>
            <a:fillRect/>
          </a:stretch>
        </p:blipFill>
        <p:spPr>
          <a:xfrm>
            <a:off x="839401" y="3344653"/>
            <a:ext cx="1709998" cy="2382452"/>
          </a:xfrm>
          <a:prstGeom prst="rect">
            <a:avLst/>
          </a:prstGeom>
        </p:spPr>
      </p:pic>
      <p:pic>
        <p:nvPicPr>
          <p:cNvPr id="7" name="תמונה 6"/>
          <p:cNvPicPr>
            <a:picLocks noChangeAspect="1"/>
          </p:cNvPicPr>
          <p:nvPr/>
        </p:nvPicPr>
        <p:blipFill rotWithShape="1">
          <a:blip r:embed="rId5" cstate="print"/>
          <a:srcRect l="486" t="-956" r="-486" b="23057"/>
          <a:stretch/>
        </p:blipFill>
        <p:spPr>
          <a:xfrm rot="5400000">
            <a:off x="3295459" y="387039"/>
            <a:ext cx="2377068" cy="2608131"/>
          </a:xfrm>
          <a:prstGeom prst="rect">
            <a:avLst/>
          </a:prstGeom>
        </p:spPr>
      </p:pic>
      <p:sp>
        <p:nvSpPr>
          <p:cNvPr id="8" name="TextBox 7"/>
          <p:cNvSpPr txBox="1"/>
          <p:nvPr/>
        </p:nvSpPr>
        <p:spPr>
          <a:xfrm>
            <a:off x="1365669" y="2415299"/>
            <a:ext cx="466794" cy="369332"/>
          </a:xfrm>
          <a:prstGeom prst="rect">
            <a:avLst/>
          </a:prstGeom>
          <a:noFill/>
        </p:spPr>
        <p:txBody>
          <a:bodyPr wrap="none" rtlCol="1">
            <a:spAutoFit/>
          </a:bodyPr>
          <a:lstStyle/>
          <a:p>
            <a:r>
              <a:rPr lang="he-IL" b="1" dirty="0" smtClean="0">
                <a:solidFill>
                  <a:schemeClr val="bg1"/>
                </a:solidFill>
              </a:rPr>
              <a:t>גלי</a:t>
            </a:r>
            <a:endParaRPr lang="he-IL" b="1" dirty="0">
              <a:solidFill>
                <a:schemeClr val="bg1"/>
              </a:solidFill>
            </a:endParaRPr>
          </a:p>
        </p:txBody>
      </p:sp>
      <p:sp>
        <p:nvSpPr>
          <p:cNvPr id="9" name="TextBox 8"/>
          <p:cNvSpPr txBox="1"/>
          <p:nvPr/>
        </p:nvSpPr>
        <p:spPr>
          <a:xfrm>
            <a:off x="1325593" y="5357773"/>
            <a:ext cx="506870" cy="369332"/>
          </a:xfrm>
          <a:prstGeom prst="rect">
            <a:avLst/>
          </a:prstGeom>
          <a:noFill/>
        </p:spPr>
        <p:txBody>
          <a:bodyPr wrap="none" rtlCol="1">
            <a:spAutoFit/>
          </a:bodyPr>
          <a:lstStyle/>
          <a:p>
            <a:r>
              <a:rPr lang="he-IL" b="1" dirty="0" smtClean="0">
                <a:solidFill>
                  <a:schemeClr val="bg1"/>
                </a:solidFill>
              </a:rPr>
              <a:t>טל </a:t>
            </a:r>
            <a:endParaRPr lang="he-IL" b="1" dirty="0">
              <a:solidFill>
                <a:schemeClr val="bg1"/>
              </a:solidFill>
            </a:endParaRPr>
          </a:p>
        </p:txBody>
      </p:sp>
      <p:sp>
        <p:nvSpPr>
          <p:cNvPr id="10" name="TextBox 9"/>
          <p:cNvSpPr txBox="1"/>
          <p:nvPr/>
        </p:nvSpPr>
        <p:spPr>
          <a:xfrm>
            <a:off x="3562220" y="2550085"/>
            <a:ext cx="1630575" cy="369332"/>
          </a:xfrm>
          <a:prstGeom prst="rect">
            <a:avLst/>
          </a:prstGeom>
          <a:noFill/>
        </p:spPr>
        <p:txBody>
          <a:bodyPr wrap="none" rtlCol="1">
            <a:spAutoFit/>
          </a:bodyPr>
          <a:lstStyle/>
          <a:p>
            <a:r>
              <a:rPr lang="he-IL" b="1" dirty="0" smtClean="0">
                <a:solidFill>
                  <a:schemeClr val="bg1"/>
                </a:solidFill>
              </a:rPr>
              <a:t>גלי סבא וסבתא</a:t>
            </a:r>
            <a:endParaRPr lang="he-IL" b="1" dirty="0">
              <a:solidFill>
                <a:schemeClr val="bg1"/>
              </a:solidFill>
            </a:endParaRPr>
          </a:p>
        </p:txBody>
      </p:sp>
      <p:sp>
        <p:nvSpPr>
          <p:cNvPr id="12" name="TextBox 11"/>
          <p:cNvSpPr txBox="1"/>
          <p:nvPr/>
        </p:nvSpPr>
        <p:spPr>
          <a:xfrm>
            <a:off x="3724312" y="5677225"/>
            <a:ext cx="1206630" cy="369332"/>
          </a:xfrm>
          <a:prstGeom prst="rect">
            <a:avLst/>
          </a:prstGeom>
          <a:noFill/>
        </p:spPr>
        <p:txBody>
          <a:bodyPr wrap="square" rtlCol="1">
            <a:spAutoFit/>
          </a:bodyPr>
          <a:lstStyle/>
          <a:p>
            <a:r>
              <a:rPr lang="he-IL" b="1" dirty="0" smtClean="0">
                <a:solidFill>
                  <a:schemeClr val="bg1"/>
                </a:solidFill>
              </a:rPr>
              <a:t>גלי וטל</a:t>
            </a:r>
            <a:endParaRPr lang="he-IL" b="1" dirty="0">
              <a:solidFill>
                <a:schemeClr val="bg1"/>
              </a:solidFill>
            </a:endParaRPr>
          </a:p>
        </p:txBody>
      </p:sp>
    </p:spTree>
    <p:extLst>
      <p:ext uri="{BB962C8B-B14F-4D97-AF65-F5344CB8AC3E}">
        <p14:creationId xmlns:p14="http://schemas.microsoft.com/office/powerpoint/2010/main" val="365736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קבוצה 2"/>
          <p:cNvGrpSpPr/>
          <p:nvPr/>
        </p:nvGrpSpPr>
        <p:grpSpPr>
          <a:xfrm>
            <a:off x="1537904" y="577147"/>
            <a:ext cx="8629678" cy="5403797"/>
            <a:chOff x="1660734" y="563499"/>
            <a:chExt cx="8629678" cy="5403797"/>
          </a:xfrm>
        </p:grpSpPr>
        <p:graphicFrame>
          <p:nvGraphicFramePr>
            <p:cNvPr id="4" name="דיאגרמה 3"/>
            <p:cNvGraphicFramePr/>
            <p:nvPr>
              <p:extLst>
                <p:ext uri="{D42A27DB-BD31-4B8C-83A1-F6EECF244321}">
                  <p14:modId xmlns:p14="http://schemas.microsoft.com/office/powerpoint/2010/main" val="2930993179"/>
                </p:ext>
              </p:extLst>
            </p:nvPr>
          </p:nvGraphicFramePr>
          <p:xfrm>
            <a:off x="1785212" y="3292333"/>
            <a:ext cx="7771643" cy="2674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דיאגרמה 8"/>
            <p:cNvGraphicFramePr/>
            <p:nvPr>
              <p:extLst>
                <p:ext uri="{D42A27DB-BD31-4B8C-83A1-F6EECF244321}">
                  <p14:modId xmlns:p14="http://schemas.microsoft.com/office/powerpoint/2010/main" val="2182156175"/>
                </p:ext>
              </p:extLst>
            </p:nvPr>
          </p:nvGraphicFramePr>
          <p:xfrm>
            <a:off x="7447495" y="1338910"/>
            <a:ext cx="2842917" cy="174368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0" name="דיאגרמה 9"/>
            <p:cNvGraphicFramePr/>
            <p:nvPr>
              <p:extLst>
                <p:ext uri="{D42A27DB-BD31-4B8C-83A1-F6EECF244321}">
                  <p14:modId xmlns:p14="http://schemas.microsoft.com/office/powerpoint/2010/main" val="4248138654"/>
                </p:ext>
              </p:extLst>
            </p:nvPr>
          </p:nvGraphicFramePr>
          <p:xfrm>
            <a:off x="1660734" y="1180530"/>
            <a:ext cx="3598764" cy="177241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pSp>
          <p:nvGrpSpPr>
            <p:cNvPr id="31" name="קבוצה 30"/>
            <p:cNvGrpSpPr/>
            <p:nvPr/>
          </p:nvGrpSpPr>
          <p:grpSpPr>
            <a:xfrm>
              <a:off x="5925196" y="2495739"/>
              <a:ext cx="1488570" cy="914401"/>
              <a:chOff x="6218830" y="2306470"/>
              <a:chExt cx="1397919" cy="914401"/>
            </a:xfrm>
          </p:grpSpPr>
          <p:cxnSp>
            <p:nvCxnSpPr>
              <p:cNvPr id="24" name="מחבר ישר 23"/>
              <p:cNvCxnSpPr/>
              <p:nvPr/>
            </p:nvCxnSpPr>
            <p:spPr>
              <a:xfrm flipV="1">
                <a:off x="6218830" y="2306470"/>
                <a:ext cx="1397919" cy="2"/>
              </a:xfrm>
              <a:prstGeom prst="line">
                <a:avLst/>
              </a:prstGeom>
              <a:ln w="57150">
                <a:solidFill>
                  <a:srgbClr val="E9591F"/>
                </a:solidFill>
              </a:ln>
            </p:spPr>
            <p:style>
              <a:lnRef idx="1">
                <a:schemeClr val="accent1"/>
              </a:lnRef>
              <a:fillRef idx="0">
                <a:schemeClr val="accent1"/>
              </a:fillRef>
              <a:effectRef idx="0">
                <a:schemeClr val="accent1"/>
              </a:effectRef>
              <a:fontRef idx="minor">
                <a:schemeClr val="tx1"/>
              </a:fontRef>
            </p:style>
          </p:cxnSp>
          <p:cxnSp>
            <p:nvCxnSpPr>
              <p:cNvPr id="29" name="מחבר חץ ישר 28"/>
              <p:cNvCxnSpPr/>
              <p:nvPr/>
            </p:nvCxnSpPr>
            <p:spPr>
              <a:xfrm>
                <a:off x="6250675" y="2306470"/>
                <a:ext cx="0" cy="914401"/>
              </a:xfrm>
              <a:prstGeom prst="straightConnector1">
                <a:avLst/>
              </a:prstGeom>
              <a:ln w="57150">
                <a:solidFill>
                  <a:srgbClr val="E9591F"/>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2" name="קבוצה 31"/>
            <p:cNvGrpSpPr/>
            <p:nvPr/>
          </p:nvGrpSpPr>
          <p:grpSpPr>
            <a:xfrm flipH="1">
              <a:off x="4585645" y="2482085"/>
              <a:ext cx="1006699" cy="914401"/>
              <a:chOff x="6218829" y="2306470"/>
              <a:chExt cx="950454" cy="914401"/>
            </a:xfrm>
          </p:grpSpPr>
          <p:cxnSp>
            <p:nvCxnSpPr>
              <p:cNvPr id="33" name="מחבר ישר 32"/>
              <p:cNvCxnSpPr/>
              <p:nvPr/>
            </p:nvCxnSpPr>
            <p:spPr>
              <a:xfrm flipV="1">
                <a:off x="6218829" y="2306470"/>
                <a:ext cx="950454" cy="2"/>
              </a:xfrm>
              <a:prstGeom prst="line">
                <a:avLst/>
              </a:prstGeom>
              <a:ln w="57150">
                <a:solidFill>
                  <a:srgbClr val="E9591F"/>
                </a:solidFill>
              </a:ln>
            </p:spPr>
            <p:style>
              <a:lnRef idx="1">
                <a:schemeClr val="accent1"/>
              </a:lnRef>
              <a:fillRef idx="0">
                <a:schemeClr val="accent1"/>
              </a:fillRef>
              <a:effectRef idx="0">
                <a:schemeClr val="accent1"/>
              </a:effectRef>
              <a:fontRef idx="minor">
                <a:schemeClr val="tx1"/>
              </a:fontRef>
            </p:style>
          </p:cxnSp>
          <p:cxnSp>
            <p:nvCxnSpPr>
              <p:cNvPr id="34" name="מחבר חץ ישר 33"/>
              <p:cNvCxnSpPr/>
              <p:nvPr/>
            </p:nvCxnSpPr>
            <p:spPr>
              <a:xfrm>
                <a:off x="6250675" y="2306470"/>
                <a:ext cx="0" cy="914401"/>
              </a:xfrm>
              <a:prstGeom prst="straightConnector1">
                <a:avLst/>
              </a:prstGeom>
              <a:ln w="57150">
                <a:solidFill>
                  <a:srgbClr val="E9591F"/>
                </a:solidFill>
                <a:tailEnd type="triangle"/>
              </a:ln>
            </p:spPr>
            <p:style>
              <a:lnRef idx="1">
                <a:schemeClr val="accent1"/>
              </a:lnRef>
              <a:fillRef idx="0">
                <a:schemeClr val="accent1"/>
              </a:fillRef>
              <a:effectRef idx="0">
                <a:schemeClr val="accent1"/>
              </a:effectRef>
              <a:fontRef idx="minor">
                <a:schemeClr val="tx1"/>
              </a:fontRef>
            </p:style>
          </p:cxnSp>
        </p:grpSp>
        <p:sp>
          <p:nvSpPr>
            <p:cNvPr id="2" name="מלבן 1"/>
            <p:cNvSpPr/>
            <p:nvPr/>
          </p:nvSpPr>
          <p:spPr>
            <a:xfrm>
              <a:off x="4452159" y="563499"/>
              <a:ext cx="3525324" cy="707886"/>
            </a:xfrm>
            <a:prstGeom prst="rect">
              <a:avLst/>
            </a:prstGeom>
            <a:noFill/>
          </p:spPr>
          <p:txBody>
            <a:bodyPr wrap="none" lIns="91440" tIns="45720" rIns="91440" bIns="45720">
              <a:spAutoFit/>
            </a:bodyPr>
            <a:lstStyle/>
            <a:p>
              <a:pPr algn="ctr"/>
              <a:r>
                <a:rPr lang="he-IL" sz="4000" b="1" cap="none" spc="0" dirty="0" smtClean="0">
                  <a:ln w="0"/>
                  <a:solidFill>
                    <a:schemeClr val="accent1"/>
                  </a:solidFill>
                  <a:effectLst>
                    <a:outerShdw blurRad="38100" dist="25400" dir="5400000" algn="ctr" rotWithShape="0">
                      <a:srgbClr val="6E747A">
                        <a:alpha val="43000"/>
                      </a:srgbClr>
                    </a:outerShdw>
                  </a:effectLst>
                  <a:cs typeface="+mj-cs"/>
                </a:rPr>
                <a:t>עץ המשפחה שלנו</a:t>
              </a:r>
              <a:endParaRPr lang="he-IL" sz="4000" b="1" cap="none" spc="0" dirty="0">
                <a:ln w="0"/>
                <a:solidFill>
                  <a:schemeClr val="accent1"/>
                </a:solidFill>
                <a:effectLst>
                  <a:outerShdw blurRad="38100" dist="25400" dir="5400000" algn="ctr" rotWithShape="0">
                    <a:srgbClr val="6E747A">
                      <a:alpha val="43000"/>
                    </a:srgbClr>
                  </a:outerShdw>
                </a:effectLst>
                <a:cs typeface="+mj-cs"/>
              </a:endParaRPr>
            </a:p>
          </p:txBody>
        </p:sp>
      </p:grpSp>
    </p:spTree>
    <p:extLst>
      <p:ext uri="{BB962C8B-B14F-4D97-AF65-F5344CB8AC3E}">
        <p14:creationId xmlns:p14="http://schemas.microsoft.com/office/powerpoint/2010/main" val="24219370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1569492" y="437639"/>
            <a:ext cx="9618567" cy="7254294"/>
          </a:xfrm>
          <a:prstGeom prst="rect">
            <a:avLst/>
          </a:prstGeom>
        </p:spPr>
        <p:txBody>
          <a:bodyPr wrap="square">
            <a:spAutoFit/>
          </a:bodyPr>
          <a:lstStyle/>
          <a:p>
            <a:pPr>
              <a:lnSpc>
                <a:spcPct val="120000"/>
              </a:lnSpc>
              <a:spcAft>
                <a:spcPts val="1000"/>
              </a:spcAft>
            </a:pPr>
            <a:r>
              <a:rPr lang="he-IL" sz="3200" b="1" u="sng" dirty="0">
                <a:solidFill>
                  <a:srgbClr val="FF0000"/>
                </a:solidFill>
                <a:latin typeface="David" panose="020E0502060401010101" pitchFamily="34" charset="-79"/>
                <a:ea typeface="Calibri" panose="020F0502020204030204" pitchFamily="34" charset="0"/>
                <a:cs typeface="David" panose="020E0502060401010101" pitchFamily="34" charset="-79"/>
              </a:rPr>
              <a:t>הזווית האישית שלנו:</a:t>
            </a:r>
            <a:endParaRPr lang="en-US" sz="3200" b="1" dirty="0">
              <a:solidFill>
                <a:srgbClr val="FF0000"/>
              </a:solidFill>
              <a:latin typeface="David" panose="020E0502060401010101" pitchFamily="34" charset="-79"/>
              <a:ea typeface="Calibri" panose="020F0502020204030204" pitchFamily="34" charset="0"/>
              <a:cs typeface="David" panose="020E0502060401010101" pitchFamily="34" charset="-79"/>
            </a:endParaRPr>
          </a:p>
          <a:p>
            <a:pPr>
              <a:spcAft>
                <a:spcPts val="1000"/>
              </a:spcAft>
            </a:pPr>
            <a:r>
              <a:rPr lang="he-IL" b="1" u="sng" dirty="0" smtClean="0">
                <a:solidFill>
                  <a:srgbClr val="FF0000"/>
                </a:solidFill>
                <a:latin typeface="David" panose="020E0502060401010101" pitchFamily="34" charset="-79"/>
                <a:ea typeface="Times New Roman" panose="02020603050405020304" pitchFamily="18" charset="0"/>
                <a:cs typeface="David" panose="020E0502060401010101" pitchFamily="34" charset="-79"/>
              </a:rPr>
              <a:t>סבא משה: </a:t>
            </a:r>
            <a:r>
              <a:rPr lang="he-IL" dirty="0" smtClean="0">
                <a:latin typeface="David" panose="020E0502060401010101" pitchFamily="34" charset="-79"/>
                <a:ea typeface="Times New Roman" panose="02020603050405020304" pitchFamily="18" charset="0"/>
                <a:cs typeface="David" panose="020E0502060401010101" pitchFamily="34" charset="-79"/>
              </a:rPr>
              <a:t>היוזמה הזו מבורכת. היה לי לעונג לעבוד במשותף עם גלי . </a:t>
            </a:r>
          </a:p>
          <a:p>
            <a:pPr>
              <a:spcAft>
                <a:spcPts val="1000"/>
              </a:spcAft>
            </a:pPr>
            <a:r>
              <a:rPr lang="he-IL" dirty="0" smtClean="0">
                <a:latin typeface="David" panose="020E0502060401010101" pitchFamily="34" charset="-79"/>
                <a:ea typeface="Times New Roman" panose="02020603050405020304" pitchFamily="18" charset="0"/>
                <a:cs typeface="David" panose="020E0502060401010101" pitchFamily="34" charset="-79"/>
              </a:rPr>
              <a:t>היה לנו שיתוף </a:t>
            </a:r>
            <a:r>
              <a:rPr lang="he-IL" dirty="0" smtClean="0">
                <a:latin typeface="David" panose="020E0502060401010101" pitchFamily="34" charset="-79"/>
                <a:ea typeface="Times New Roman" panose="02020603050405020304" pitchFamily="18" charset="0"/>
                <a:cs typeface="David" panose="020E0502060401010101" pitchFamily="34" charset="-79"/>
              </a:rPr>
              <a:t>פעולה פורה ומוצלח.</a:t>
            </a:r>
          </a:p>
          <a:p>
            <a:r>
              <a:rPr lang="he-IL" dirty="0" smtClean="0">
                <a:latin typeface="David" panose="020E0502060401010101" pitchFamily="34" charset="-79"/>
                <a:cs typeface="David" panose="020E0502060401010101" pitchFamily="34" charset="-79"/>
              </a:rPr>
              <a:t>במהלך העבודה גלי </a:t>
            </a:r>
            <a:r>
              <a:rPr lang="he-IL" dirty="0">
                <a:latin typeface="David" panose="020E0502060401010101" pitchFamily="34" charset="-79"/>
                <a:cs typeface="David" panose="020E0502060401010101" pitchFamily="34" charset="-79"/>
              </a:rPr>
              <a:t>גילתה </a:t>
            </a:r>
            <a:r>
              <a:rPr lang="he-IL" dirty="0" smtClean="0">
                <a:latin typeface="David" panose="020E0502060401010101" pitchFamily="34" charset="-79"/>
                <a:cs typeface="David" panose="020E0502060401010101" pitchFamily="34" charset="-79"/>
              </a:rPr>
              <a:t>סבלנות </a:t>
            </a:r>
            <a:r>
              <a:rPr lang="he-IL" dirty="0">
                <a:latin typeface="David" panose="020E0502060401010101" pitchFamily="34" charset="-79"/>
                <a:cs typeface="David" panose="020E0502060401010101" pitchFamily="34" charset="-79"/>
              </a:rPr>
              <a:t>וסקרנות לגבי ההיסטוריה של </a:t>
            </a:r>
            <a:r>
              <a:rPr lang="he-IL" dirty="0" smtClean="0">
                <a:latin typeface="David" panose="020E0502060401010101" pitchFamily="34" charset="-79"/>
                <a:cs typeface="David" panose="020E0502060401010101" pitchFamily="34" charset="-79"/>
              </a:rPr>
              <a:t>הסבים. אני </a:t>
            </a:r>
            <a:r>
              <a:rPr lang="he-IL" dirty="0">
                <a:latin typeface="David" panose="020E0502060401010101" pitchFamily="34" charset="-79"/>
                <a:cs typeface="David" panose="020E0502060401010101" pitchFamily="34" charset="-79"/>
              </a:rPr>
              <a:t>גאה בה מאוד</a:t>
            </a:r>
            <a:r>
              <a:rPr lang="he-IL" dirty="0" smtClean="0">
                <a:latin typeface="David" panose="020E0502060401010101" pitchFamily="34" charset="-79"/>
                <a:cs typeface="David" panose="020E0502060401010101" pitchFamily="34" charset="-79"/>
              </a:rPr>
              <a:t>.</a:t>
            </a:r>
            <a:endParaRPr lang="he-IL" dirty="0">
              <a:latin typeface="David" panose="020E0502060401010101" pitchFamily="34" charset="-79"/>
              <a:cs typeface="David" panose="020E0502060401010101" pitchFamily="34" charset="-79"/>
            </a:endParaRPr>
          </a:p>
          <a:p>
            <a:r>
              <a:rPr lang="he-IL" dirty="0" smtClean="0">
                <a:latin typeface="David" panose="020E0502060401010101" pitchFamily="34" charset="-79"/>
                <a:cs typeface="David" panose="020E0502060401010101" pitchFamily="34" charset="-79"/>
              </a:rPr>
              <a:t>גלי </a:t>
            </a:r>
            <a:r>
              <a:rPr lang="he-IL" dirty="0">
                <a:latin typeface="David" panose="020E0502060401010101" pitchFamily="34" charset="-79"/>
                <a:cs typeface="David" panose="020E0502060401010101" pitchFamily="34" charset="-79"/>
              </a:rPr>
              <a:t>היא ניצן יפה של פרח. </a:t>
            </a:r>
            <a:r>
              <a:rPr lang="he-IL" dirty="0" smtClean="0">
                <a:latin typeface="David" panose="020E0502060401010101" pitchFamily="34" charset="-79"/>
                <a:cs typeface="David" panose="020E0502060401010101" pitchFamily="34" charset="-79"/>
              </a:rPr>
              <a:t>אני מאחל </a:t>
            </a:r>
            <a:r>
              <a:rPr lang="he-IL" dirty="0">
                <a:latin typeface="David" panose="020E0502060401010101" pitchFamily="34" charset="-79"/>
                <a:cs typeface="David" panose="020E0502060401010101" pitchFamily="34" charset="-79"/>
              </a:rPr>
              <a:t>לה שתהיה פרח מקסים ונהדר ביופיו וריחו</a:t>
            </a:r>
            <a:r>
              <a:rPr lang="he-IL" dirty="0" smtClean="0">
                <a:latin typeface="David" panose="020E0502060401010101" pitchFamily="34" charset="-79"/>
                <a:cs typeface="David" panose="020E0502060401010101" pitchFamily="34" charset="-79"/>
              </a:rPr>
              <a:t>.</a:t>
            </a:r>
          </a:p>
          <a:p>
            <a:endParaRPr lang="he-IL" dirty="0" smtClean="0">
              <a:solidFill>
                <a:srgbClr val="002060"/>
              </a:solidFill>
              <a:latin typeface="David" panose="020E0502060401010101" pitchFamily="34" charset="-79"/>
              <a:ea typeface="Times New Roman" panose="02020603050405020304" pitchFamily="18" charset="0"/>
              <a:cs typeface="David" panose="020E0502060401010101" pitchFamily="34" charset="-79"/>
            </a:endParaRPr>
          </a:p>
          <a:p>
            <a:r>
              <a:rPr lang="he-IL" b="1" u="sng" dirty="0">
                <a:solidFill>
                  <a:srgbClr val="FF0000"/>
                </a:solidFill>
                <a:latin typeface="David" panose="020E0502060401010101" pitchFamily="34" charset="-79"/>
                <a:ea typeface="Times New Roman" panose="02020603050405020304" pitchFamily="18" charset="0"/>
                <a:cs typeface="David" panose="020E0502060401010101" pitchFamily="34" charset="-79"/>
              </a:rPr>
              <a:t>גלי:</a:t>
            </a:r>
            <a:r>
              <a:rPr lang="he-IL" b="1" dirty="0">
                <a:solidFill>
                  <a:srgbClr val="FF0000"/>
                </a:solidFill>
                <a:latin typeface="David" panose="020E0502060401010101" pitchFamily="34" charset="-79"/>
                <a:ea typeface="Times New Roman" panose="02020603050405020304" pitchFamily="18" charset="0"/>
                <a:cs typeface="David" panose="020E0502060401010101" pitchFamily="34" charset="-79"/>
              </a:rPr>
              <a:t> </a:t>
            </a:r>
            <a:r>
              <a:rPr lang="he-IL" dirty="0">
                <a:latin typeface="David" panose="020E0502060401010101" pitchFamily="34" charset="-79"/>
                <a:ea typeface="Times New Roman" panose="02020603050405020304" pitchFamily="18" charset="0"/>
                <a:cs typeface="David" panose="020E0502060401010101" pitchFamily="34" charset="-79"/>
              </a:rPr>
              <a:t>היה כיף לשמוע את </a:t>
            </a:r>
            <a:r>
              <a:rPr lang="he-IL" dirty="0" smtClean="0">
                <a:latin typeface="David" panose="020E0502060401010101" pitchFamily="34" charset="-79"/>
                <a:ea typeface="Times New Roman" panose="02020603050405020304" pitchFamily="18" charset="0"/>
                <a:cs typeface="David" panose="020E0502060401010101" pitchFamily="34" charset="-79"/>
              </a:rPr>
              <a:t>ההיכרות </a:t>
            </a:r>
            <a:r>
              <a:rPr lang="he-IL" dirty="0">
                <a:latin typeface="David" panose="020E0502060401010101" pitchFamily="34" charset="-79"/>
                <a:ea typeface="Times New Roman" panose="02020603050405020304" pitchFamily="18" charset="0"/>
                <a:cs typeface="David" panose="020E0502060401010101" pitchFamily="34" charset="-79"/>
              </a:rPr>
              <a:t>של סבא וסבתא.</a:t>
            </a:r>
          </a:p>
          <a:p>
            <a:r>
              <a:rPr lang="he-IL" dirty="0">
                <a:latin typeface="David" panose="020E0502060401010101" pitchFamily="34" charset="-79"/>
                <a:ea typeface="Times New Roman" panose="02020603050405020304" pitchFamily="18" charset="0"/>
                <a:cs typeface="David" panose="020E0502060401010101" pitchFamily="34" charset="-79"/>
              </a:rPr>
              <a:t> </a:t>
            </a:r>
            <a:r>
              <a:rPr lang="he-IL" dirty="0" err="1" smtClean="0">
                <a:latin typeface="David" panose="020E0502060401010101" pitchFamily="34" charset="-79"/>
                <a:ea typeface="Times New Roman" panose="02020603050405020304" pitchFamily="18" charset="0"/>
                <a:cs typeface="David" panose="020E0502060401010101" pitchFamily="34" charset="-79"/>
              </a:rPr>
              <a:t>נהנתי</a:t>
            </a:r>
            <a:r>
              <a:rPr lang="he-IL" dirty="0" smtClean="0">
                <a:latin typeface="David" panose="020E0502060401010101" pitchFamily="34" charset="-79"/>
                <a:ea typeface="Times New Roman" panose="02020603050405020304" pitchFamily="18" charset="0"/>
                <a:cs typeface="David" panose="020E0502060401010101" pitchFamily="34" charset="-79"/>
              </a:rPr>
              <a:t> </a:t>
            </a:r>
            <a:r>
              <a:rPr lang="he-IL" dirty="0">
                <a:latin typeface="David" panose="020E0502060401010101" pitchFamily="34" charset="-79"/>
                <a:ea typeface="Times New Roman" panose="02020603050405020304" pitchFamily="18" charset="0"/>
                <a:cs typeface="David" panose="020E0502060401010101" pitchFamily="34" charset="-79"/>
              </a:rPr>
              <a:t>מכל רגע עם סבא. </a:t>
            </a:r>
          </a:p>
          <a:p>
            <a:r>
              <a:rPr lang="he-IL" dirty="0" smtClean="0">
                <a:latin typeface="David" panose="020E0502060401010101" pitchFamily="34" charset="-79"/>
                <a:cs typeface="David" panose="020E0502060401010101" pitchFamily="34" charset="-79"/>
              </a:rPr>
              <a:t>במהלך העבודה למדתי </a:t>
            </a:r>
            <a:r>
              <a:rPr lang="he-IL" dirty="0">
                <a:latin typeface="David" panose="020E0502060401010101" pitchFamily="34" charset="-79"/>
                <a:cs typeface="David" panose="020E0502060401010101" pitchFamily="34" charset="-79"/>
              </a:rPr>
              <a:t>מסבא על ההכרות שלו ושל סבתא </a:t>
            </a:r>
            <a:r>
              <a:rPr lang="he-IL" dirty="0" smtClean="0">
                <a:latin typeface="David" panose="020E0502060401010101" pitchFamily="34" charset="-79"/>
                <a:cs typeface="David" panose="020E0502060401010101" pitchFamily="34" charset="-79"/>
              </a:rPr>
              <a:t>יעל וגם </a:t>
            </a:r>
            <a:r>
              <a:rPr lang="he-IL" dirty="0">
                <a:latin typeface="David" panose="020E0502060401010101" pitchFamily="34" charset="-79"/>
                <a:cs typeface="David" panose="020E0502060401010101" pitchFamily="34" charset="-79"/>
              </a:rPr>
              <a:t>על כרם שלום. </a:t>
            </a:r>
            <a:endParaRPr lang="he-IL" dirty="0" smtClean="0">
              <a:latin typeface="David" panose="020E0502060401010101" pitchFamily="34" charset="-79"/>
              <a:cs typeface="David" panose="020E0502060401010101" pitchFamily="34" charset="-79"/>
            </a:endParaRPr>
          </a:p>
          <a:p>
            <a:r>
              <a:rPr lang="he-IL" dirty="0" err="1" smtClean="0">
                <a:latin typeface="David" panose="020E0502060401010101" pitchFamily="34" charset="-79"/>
                <a:cs typeface="David" panose="020E0502060401010101" pitchFamily="34" charset="-79"/>
              </a:rPr>
              <a:t>נהנתי</a:t>
            </a:r>
            <a:r>
              <a:rPr lang="he-IL" dirty="0" smtClean="0">
                <a:latin typeface="David" panose="020E0502060401010101" pitchFamily="34" charset="-79"/>
                <a:cs typeface="David" panose="020E0502060401010101" pitchFamily="34" charset="-79"/>
              </a:rPr>
              <a:t> </a:t>
            </a:r>
            <a:r>
              <a:rPr lang="he-IL" dirty="0">
                <a:latin typeface="David" panose="020E0502060401010101" pitchFamily="34" charset="-79"/>
                <a:cs typeface="David" panose="020E0502060401010101" pitchFamily="34" charset="-79"/>
              </a:rPr>
              <a:t>מכל רגע ושמחתי בכל שניה </a:t>
            </a:r>
            <a:r>
              <a:rPr lang="he-IL" dirty="0">
                <a:latin typeface="David" panose="020E0502060401010101" pitchFamily="34" charset="-79"/>
                <a:cs typeface="David" panose="020E0502060401010101" pitchFamily="34" charset="-79"/>
                <a:sym typeface="Wingdings" pitchFamily="2" charset="2"/>
              </a:rPr>
              <a:t> .</a:t>
            </a:r>
            <a:r>
              <a:rPr lang="he-IL" dirty="0">
                <a:latin typeface="David" panose="020E0502060401010101" pitchFamily="34" charset="-79"/>
                <a:cs typeface="David" panose="020E0502060401010101" pitchFamily="34" charset="-79"/>
              </a:rPr>
              <a:t> </a:t>
            </a:r>
          </a:p>
          <a:p>
            <a:r>
              <a:rPr lang="he-IL" u="sng" dirty="0" smtClean="0">
                <a:latin typeface="David" panose="020E0502060401010101" pitchFamily="34" charset="-79"/>
                <a:cs typeface="David" panose="020E0502060401010101" pitchFamily="34" charset="-79"/>
              </a:rPr>
              <a:t>אני </a:t>
            </a:r>
            <a:r>
              <a:rPr lang="he-IL" u="sng" dirty="0">
                <a:latin typeface="David" panose="020E0502060401010101" pitchFamily="34" charset="-79"/>
                <a:cs typeface="David" panose="020E0502060401010101" pitchFamily="34" charset="-79"/>
              </a:rPr>
              <a:t>מאחלת </a:t>
            </a:r>
            <a:r>
              <a:rPr lang="he-IL" u="sng" dirty="0" smtClean="0">
                <a:latin typeface="David" panose="020E0502060401010101" pitchFamily="34" charset="-79"/>
                <a:cs typeface="David" panose="020E0502060401010101" pitchFamily="34" charset="-79"/>
              </a:rPr>
              <a:t>לסבא </a:t>
            </a:r>
            <a:r>
              <a:rPr lang="he-IL" dirty="0" smtClean="0">
                <a:latin typeface="David" panose="020E0502060401010101" pitchFamily="34" charset="-79"/>
                <a:cs typeface="David" panose="020E0502060401010101" pitchFamily="34" charset="-79"/>
              </a:rPr>
              <a:t>שימשיך </a:t>
            </a:r>
            <a:r>
              <a:rPr lang="he-IL" dirty="0">
                <a:latin typeface="David" panose="020E0502060401010101" pitchFamily="34" charset="-79"/>
                <a:cs typeface="David" panose="020E0502060401010101" pitchFamily="34" charset="-79"/>
              </a:rPr>
              <a:t>לספר לי סיפורים עוד הרבה זמן</a:t>
            </a:r>
            <a:r>
              <a:rPr lang="he-IL" dirty="0" smtClean="0">
                <a:latin typeface="David" panose="020E0502060401010101" pitchFamily="34" charset="-79"/>
                <a:cs typeface="David" panose="020E0502060401010101" pitchFamily="34" charset="-79"/>
              </a:rPr>
              <a:t>.</a:t>
            </a:r>
            <a:endParaRPr lang="he-IL" b="1" dirty="0">
              <a:latin typeface="David" panose="020E0502060401010101" pitchFamily="34" charset="-79"/>
              <a:cs typeface="David" panose="020E0502060401010101" pitchFamily="34" charset="-79"/>
            </a:endParaRPr>
          </a:p>
          <a:p>
            <a:endParaRPr lang="he-IL" sz="2000" dirty="0" smtClean="0"/>
          </a:p>
          <a:p>
            <a:r>
              <a:rPr lang="he-IL" sz="2000" b="1" u="sng" dirty="0">
                <a:latin typeface="David" panose="020E0502060401010101" pitchFamily="34" charset="-79"/>
                <a:ea typeface="Times New Roman" panose="02020603050405020304" pitchFamily="18" charset="0"/>
                <a:cs typeface="David" panose="020E0502060401010101" pitchFamily="34" charset="-79"/>
              </a:rPr>
              <a:t>ציטוטים ומושגים של סבא שאני לוקחת איתי: </a:t>
            </a:r>
          </a:p>
          <a:p>
            <a:r>
              <a:rPr lang="he-IL" sz="2000" b="1" dirty="0">
                <a:latin typeface="David" panose="020E0502060401010101" pitchFamily="34" charset="-79"/>
                <a:ea typeface="Times New Roman" panose="02020603050405020304" pitchFamily="18" charset="0"/>
                <a:cs typeface="David" panose="020E0502060401010101" pitchFamily="34" charset="-79"/>
              </a:rPr>
              <a:t>נח"ל: </a:t>
            </a:r>
            <a:r>
              <a:rPr lang="he-IL" sz="2000" dirty="0">
                <a:latin typeface="David" panose="020E0502060401010101" pitchFamily="34" charset="-79"/>
                <a:ea typeface="Times New Roman" panose="02020603050405020304" pitchFamily="18" charset="0"/>
                <a:cs typeface="David" panose="020E0502060401010101" pitchFamily="34" charset="-79"/>
              </a:rPr>
              <a:t>נוער חלוצי לוחם</a:t>
            </a:r>
          </a:p>
          <a:p>
            <a:r>
              <a:rPr lang="he-IL" sz="2000" b="1" dirty="0">
                <a:latin typeface="David" panose="020E0502060401010101" pitchFamily="34" charset="-79"/>
                <a:ea typeface="Times New Roman" panose="02020603050405020304" pitchFamily="18" charset="0"/>
                <a:cs typeface="David" panose="020E0502060401010101" pitchFamily="34" charset="-79"/>
              </a:rPr>
              <a:t>היאחזות נחל: </a:t>
            </a:r>
            <a:r>
              <a:rPr lang="he-IL" sz="2000" dirty="0">
                <a:latin typeface="David" panose="020E0502060401010101" pitchFamily="34" charset="-79"/>
                <a:ea typeface="Times New Roman" panose="02020603050405020304" pitchFamily="18" charset="0"/>
                <a:cs typeface="David" panose="020E0502060401010101" pitchFamily="34" charset="-79"/>
              </a:rPr>
              <a:t>בסיס צבאי על גבול המדינה. היעוד הוא "</a:t>
            </a:r>
            <a:r>
              <a:rPr lang="he-IL" sz="2000" dirty="0" err="1">
                <a:latin typeface="David" panose="020E0502060401010101" pitchFamily="34" charset="-79"/>
                <a:ea typeface="Times New Roman" panose="02020603050405020304" pitchFamily="18" charset="0"/>
                <a:cs typeface="David" panose="020E0502060401010101" pitchFamily="34" charset="-79"/>
              </a:rPr>
              <a:t>איזרח</a:t>
            </a:r>
            <a:r>
              <a:rPr lang="he-IL" sz="2000" dirty="0">
                <a:latin typeface="David" panose="020E0502060401010101" pitchFamily="34" charset="-79"/>
                <a:ea typeface="Times New Roman" panose="02020603050405020304" pitchFamily="18" charset="0"/>
                <a:cs typeface="David" panose="020E0502060401010101" pitchFamily="34" charset="-79"/>
              </a:rPr>
              <a:t>"</a:t>
            </a:r>
          </a:p>
          <a:p>
            <a:r>
              <a:rPr lang="he-IL" sz="2000" b="1" dirty="0">
                <a:latin typeface="David" panose="020E0502060401010101" pitchFamily="34" charset="-79"/>
                <a:ea typeface="Times New Roman" panose="02020603050405020304" pitchFamily="18" charset="0"/>
                <a:cs typeface="David" panose="020E0502060401010101" pitchFamily="34" charset="-79"/>
              </a:rPr>
              <a:t>גרעין: </a:t>
            </a:r>
            <a:r>
              <a:rPr lang="he-IL" sz="2000" dirty="0">
                <a:latin typeface="David" panose="020E0502060401010101" pitchFamily="34" charset="-79"/>
                <a:ea typeface="Times New Roman" panose="02020603050405020304" pitchFamily="18" charset="0"/>
                <a:cs typeface="David" panose="020E0502060401010101" pitchFamily="34" charset="-79"/>
              </a:rPr>
              <a:t>קבוצה של צעירים וצעירות שהלכו להתיישבות בקיבוצים. </a:t>
            </a:r>
          </a:p>
          <a:p>
            <a:r>
              <a:rPr lang="he-IL" sz="2000" b="1" dirty="0">
                <a:latin typeface="David" panose="020E0502060401010101" pitchFamily="34" charset="-79"/>
                <a:ea typeface="Times New Roman" panose="02020603050405020304" pitchFamily="18" charset="0"/>
                <a:cs typeface="David" panose="020E0502060401010101" pitchFamily="34" charset="-79"/>
              </a:rPr>
              <a:t>'יחידת מידה 'דונם': </a:t>
            </a:r>
            <a:r>
              <a:rPr lang="he-IL" sz="2000" dirty="0">
                <a:latin typeface="David" panose="020E0502060401010101" pitchFamily="34" charset="-79"/>
                <a:ea typeface="Times New Roman" panose="02020603050405020304" pitchFamily="18" charset="0"/>
                <a:cs typeface="David" panose="020E0502060401010101" pitchFamily="34" charset="-79"/>
              </a:rPr>
              <a:t>1000 מטרים אורך על מטר.</a:t>
            </a:r>
          </a:p>
          <a:p>
            <a:r>
              <a:rPr lang="he-IL" sz="2000" b="1" dirty="0">
                <a:latin typeface="David" panose="020E0502060401010101" pitchFamily="34" charset="-79"/>
                <a:ea typeface="Times New Roman" panose="02020603050405020304" pitchFamily="18" charset="0"/>
                <a:cs typeface="David" panose="020E0502060401010101" pitchFamily="34" charset="-79"/>
              </a:rPr>
              <a:t>ישוב ספר: </a:t>
            </a:r>
            <a:r>
              <a:rPr lang="he-IL" sz="2000" dirty="0">
                <a:latin typeface="David" panose="020E0502060401010101" pitchFamily="34" charset="-79"/>
                <a:ea typeface="Times New Roman" panose="02020603050405020304" pitchFamily="18" charset="0"/>
                <a:cs typeface="David" panose="020E0502060401010101" pitchFamily="34" charset="-79"/>
              </a:rPr>
              <a:t>ישוב הנמצא על הגבול של המדינה, וגם על הגבול עם המדבר.</a:t>
            </a:r>
          </a:p>
          <a:p>
            <a:endParaRPr lang="he-IL" sz="2000" dirty="0"/>
          </a:p>
          <a:p>
            <a:endParaRPr lang="he-IL" sz="2000" dirty="0">
              <a:solidFill>
                <a:srgbClr val="002060"/>
              </a:solidFill>
              <a:latin typeface="Calibri" panose="020F0502020204030204" pitchFamily="34" charset="0"/>
              <a:ea typeface="Times New Roman" panose="02020603050405020304" pitchFamily="18" charset="0"/>
              <a:cs typeface="David" panose="020E0502060401010101" pitchFamily="34" charset="-79"/>
            </a:endParaRPr>
          </a:p>
          <a:p>
            <a:pPr>
              <a:lnSpc>
                <a:spcPct val="120000"/>
              </a:lnSpc>
              <a:spcAft>
                <a:spcPts val="1000"/>
              </a:spcAft>
            </a:pPr>
            <a:endParaRPr lang="he-IL" sz="2000" dirty="0" smtClean="0">
              <a:solidFill>
                <a:srgbClr val="002060"/>
              </a:solidFill>
              <a:latin typeface="Calibri" panose="020F0502020204030204" pitchFamily="34" charset="0"/>
              <a:ea typeface="Times New Roman" panose="02020603050405020304" pitchFamily="18" charset="0"/>
              <a:cs typeface="David" panose="020E0502060401010101" pitchFamily="34" charset="-79"/>
            </a:endParaRPr>
          </a:p>
        </p:txBody>
      </p:sp>
      <p:sp>
        <p:nvSpPr>
          <p:cNvPr id="5" name="TextBox 4"/>
          <p:cNvSpPr txBox="1"/>
          <p:nvPr/>
        </p:nvSpPr>
        <p:spPr>
          <a:xfrm>
            <a:off x="10171797" y="3667241"/>
            <a:ext cx="312906" cy="369332"/>
          </a:xfrm>
          <a:prstGeom prst="rect">
            <a:avLst/>
          </a:prstGeom>
          <a:noFill/>
        </p:spPr>
        <p:txBody>
          <a:bodyPr wrap="none" rtlCol="1">
            <a:spAutoFit/>
          </a:bodyPr>
          <a:lstStyle/>
          <a:p>
            <a:r>
              <a:rPr lang="he-IL" dirty="0" smtClean="0"/>
              <a:t>  </a:t>
            </a:r>
            <a:endParaRPr lang="he-IL" dirty="0"/>
          </a:p>
        </p:txBody>
      </p:sp>
    </p:spTree>
    <p:extLst>
      <p:ext uri="{BB962C8B-B14F-4D97-AF65-F5344CB8AC3E}">
        <p14:creationId xmlns:p14="http://schemas.microsoft.com/office/powerpoint/2010/main" val="13729567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93692" y="827283"/>
            <a:ext cx="5957079" cy="584775"/>
          </a:xfrm>
          <a:prstGeom prst="rect">
            <a:avLst/>
          </a:prstGeom>
          <a:noFill/>
        </p:spPr>
        <p:txBody>
          <a:bodyPr wrap="none" rtlCol="1">
            <a:spAutoFit/>
          </a:bodyPr>
          <a:lstStyle/>
          <a:p>
            <a:pPr algn="ctr"/>
            <a:r>
              <a:rPr lang="he-IL" sz="3200" b="1" dirty="0" smtClean="0">
                <a:solidFill>
                  <a:srgbClr val="002060"/>
                </a:solidFill>
                <a:cs typeface="Times New Roman" panose="02020603050405020304" pitchFamily="18" charset="0"/>
              </a:rPr>
              <a:t>הכנו סרטון על חווית העבודה המשותפת</a:t>
            </a:r>
            <a:endParaRPr lang="he-IL" sz="3200" b="1" dirty="0">
              <a:solidFill>
                <a:srgbClr val="002060"/>
              </a:solidFill>
              <a:cs typeface="Times New Roman" panose="02020603050405020304" pitchFamily="18" charset="0"/>
            </a:endParaRPr>
          </a:p>
        </p:txBody>
      </p:sp>
      <p:sp>
        <p:nvSpPr>
          <p:cNvPr id="5" name="TextBox 4"/>
          <p:cNvSpPr txBox="1"/>
          <p:nvPr/>
        </p:nvSpPr>
        <p:spPr>
          <a:xfrm>
            <a:off x="3929287" y="1590338"/>
            <a:ext cx="4264309" cy="461665"/>
          </a:xfrm>
          <a:prstGeom prst="rect">
            <a:avLst/>
          </a:prstGeom>
          <a:noFill/>
        </p:spPr>
        <p:txBody>
          <a:bodyPr wrap="none" rtlCol="1">
            <a:spAutoFit/>
          </a:bodyPr>
          <a:lstStyle/>
          <a:p>
            <a:pPr algn="ctr"/>
            <a:r>
              <a:rPr lang="he-IL" sz="2400" b="1" dirty="0" err="1" smtClean="0">
                <a:solidFill>
                  <a:srgbClr val="002060"/>
                </a:solidFill>
                <a:cs typeface="Times New Roman" panose="02020603050405020304" pitchFamily="18" charset="0"/>
              </a:rPr>
              <a:t>לצפיה</a:t>
            </a:r>
            <a:r>
              <a:rPr lang="he-IL" sz="2400" b="1" dirty="0" smtClean="0">
                <a:solidFill>
                  <a:srgbClr val="002060"/>
                </a:solidFill>
                <a:cs typeface="Times New Roman" panose="02020603050405020304" pitchFamily="18" charset="0"/>
              </a:rPr>
              <a:t> בסרטון יש לסרוק את הברקוד:</a:t>
            </a:r>
          </a:p>
        </p:txBody>
      </p:sp>
      <p:grpSp>
        <p:nvGrpSpPr>
          <p:cNvPr id="3" name="קבוצה 2"/>
          <p:cNvGrpSpPr/>
          <p:nvPr/>
        </p:nvGrpSpPr>
        <p:grpSpPr>
          <a:xfrm>
            <a:off x="3357214" y="2074703"/>
            <a:ext cx="5630033" cy="3415667"/>
            <a:chOff x="3248030" y="3072438"/>
            <a:chExt cx="5630033" cy="3415667"/>
          </a:xfrm>
        </p:grpSpPr>
        <p:pic>
          <p:nvPicPr>
            <p:cNvPr id="2" name="Picture 2" descr="×ª××¦××ª ×ª××× × ×¢×××¨ ×××¤××"/>
            <p:cNvPicPr>
              <a:picLocks noChangeAspect="1" noChangeArrowheads="1"/>
            </p:cNvPicPr>
            <p:nvPr/>
          </p:nvPicPr>
          <p:blipFill rotWithShape="1">
            <a:blip r:embed="rId2">
              <a:extLst>
                <a:ext uri="{28A0092B-C50C-407E-A947-70E740481C1C}">
                  <a14:useLocalDpi xmlns:a14="http://schemas.microsoft.com/office/drawing/2010/main" val="0"/>
                </a:ext>
              </a:extLst>
            </a:blip>
            <a:srcRect l="21578" r="24700"/>
            <a:stretch/>
          </p:blipFill>
          <p:spPr bwMode="auto">
            <a:xfrm rot="5400000">
              <a:off x="4355213" y="1965255"/>
              <a:ext cx="3415667" cy="5630033"/>
            </a:xfrm>
            <a:prstGeom prst="rect">
              <a:avLst/>
            </a:prstGeom>
            <a:noFill/>
            <a:extLst>
              <a:ext uri="{909E8E84-426E-40DD-AFC4-6F175D3DCCD1}">
                <a14:hiddenFill xmlns:a14="http://schemas.microsoft.com/office/drawing/2010/main">
                  <a:solidFill>
                    <a:srgbClr val="FFFFFF"/>
                  </a:solidFill>
                </a14:hiddenFill>
              </a:ext>
            </a:extLst>
          </p:spPr>
        </p:pic>
        <p:sp>
          <p:nvSpPr>
            <p:cNvPr id="7" name="מלבן 6"/>
            <p:cNvSpPr/>
            <p:nvPr/>
          </p:nvSpPr>
          <p:spPr>
            <a:xfrm>
              <a:off x="3660160" y="3528874"/>
              <a:ext cx="4805772" cy="27031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grpSp>
      <p:pic>
        <p:nvPicPr>
          <p:cNvPr id="9" name="תמונה 8"/>
          <p:cNvPicPr>
            <a:picLocks noChangeAspect="1"/>
          </p:cNvPicPr>
          <p:nvPr/>
        </p:nvPicPr>
        <p:blipFill>
          <a:blip r:embed="rId4"/>
          <a:stretch>
            <a:fillRect/>
          </a:stretch>
        </p:blipFill>
        <p:spPr>
          <a:xfrm>
            <a:off x="5066322" y="2887577"/>
            <a:ext cx="1990237" cy="1990237"/>
          </a:xfrm>
          <a:prstGeom prst="rect">
            <a:avLst/>
          </a:prstGeom>
        </p:spPr>
      </p:pic>
      <p:sp>
        <p:nvSpPr>
          <p:cNvPr id="10" name="TextBox 9"/>
          <p:cNvSpPr txBox="1"/>
          <p:nvPr/>
        </p:nvSpPr>
        <p:spPr>
          <a:xfrm>
            <a:off x="5023696" y="5648053"/>
            <a:ext cx="1755610" cy="461665"/>
          </a:xfrm>
          <a:prstGeom prst="rect">
            <a:avLst/>
          </a:prstGeom>
          <a:noFill/>
        </p:spPr>
        <p:txBody>
          <a:bodyPr wrap="none" rtlCol="1">
            <a:spAutoFit/>
          </a:bodyPr>
          <a:lstStyle/>
          <a:p>
            <a:pPr algn="ctr"/>
            <a:r>
              <a:rPr lang="he-IL" sz="2400" b="1" dirty="0" smtClean="0">
                <a:solidFill>
                  <a:srgbClr val="002060"/>
                </a:solidFill>
                <a:cs typeface="Times New Roman" panose="02020603050405020304" pitchFamily="18" charset="0"/>
              </a:rPr>
              <a:t>גלי וסבא משה</a:t>
            </a:r>
          </a:p>
        </p:txBody>
      </p:sp>
    </p:spTree>
    <p:extLst>
      <p:ext uri="{BB962C8B-B14F-4D97-AF65-F5344CB8AC3E}">
        <p14:creationId xmlns:p14="http://schemas.microsoft.com/office/powerpoint/2010/main" val="5843006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6633347" y="865782"/>
            <a:ext cx="4131324" cy="5992218"/>
          </a:xfrm>
          <a:prstGeom prst="rect">
            <a:avLst/>
          </a:prstGeom>
        </p:spPr>
        <p:txBody>
          <a:bodyPr wrap="none">
            <a:spAutoFit/>
          </a:bodyPr>
          <a:lstStyle/>
          <a:p>
            <a:pPr>
              <a:lnSpc>
                <a:spcPct val="107000"/>
              </a:lnSpc>
              <a:spcAft>
                <a:spcPts val="800"/>
              </a:spcAft>
            </a:pPr>
            <a:r>
              <a:rPr lang="he-IL" sz="2800" b="1" u="sng" dirty="0">
                <a:solidFill>
                  <a:srgbClr val="FF0000"/>
                </a:solidFill>
                <a:latin typeface="David" panose="020E0502060401010101" pitchFamily="34" charset="-79"/>
                <a:ea typeface="Calibri" panose="020F0502020204030204" pitchFamily="34" charset="0"/>
                <a:cs typeface="David" panose="020E0502060401010101" pitchFamily="34" charset="-79"/>
              </a:rPr>
              <a:t>תוכן </a:t>
            </a:r>
            <a:r>
              <a:rPr lang="he-IL" sz="2800" b="1" u="sng" dirty="0" smtClean="0">
                <a:solidFill>
                  <a:srgbClr val="FF0000"/>
                </a:solidFill>
                <a:latin typeface="David" panose="020E0502060401010101" pitchFamily="34" charset="-79"/>
                <a:ea typeface="Calibri" panose="020F0502020204030204" pitchFamily="34" charset="0"/>
                <a:cs typeface="David" panose="020E0502060401010101" pitchFamily="34" charset="-79"/>
              </a:rPr>
              <a:t>עניינים</a:t>
            </a:r>
          </a:p>
          <a:p>
            <a:pPr marL="342900" lvl="0" indent="-342900">
              <a:lnSpc>
                <a:spcPct val="107000"/>
              </a:lnSpc>
              <a:spcAft>
                <a:spcPts val="800"/>
              </a:spcAft>
              <a:buFont typeface="+mj-lt"/>
              <a:buAutoNum type="arabicPeriod"/>
            </a:pPr>
            <a:r>
              <a:rPr lang="he-IL" sz="2000" dirty="0">
                <a:latin typeface="David" panose="020E0502060401010101" pitchFamily="34" charset="-79"/>
                <a:ea typeface="Calibri" panose="020F0502020204030204" pitchFamily="34" charset="0"/>
                <a:cs typeface="David" panose="020E0502060401010101" pitchFamily="34" charset="-79"/>
              </a:rPr>
              <a:t>הקדמה </a:t>
            </a:r>
          </a:p>
          <a:p>
            <a:pPr marL="342900" lvl="0" indent="-342900">
              <a:lnSpc>
                <a:spcPct val="107000"/>
              </a:lnSpc>
              <a:spcAft>
                <a:spcPts val="800"/>
              </a:spcAft>
              <a:buFont typeface="+mj-lt"/>
              <a:buAutoNum type="arabicPeriod"/>
            </a:pPr>
            <a:r>
              <a:rPr lang="he-IL" sz="2000" dirty="0">
                <a:latin typeface="David" panose="020E0502060401010101" pitchFamily="34" charset="-79"/>
                <a:ea typeface="Calibri" panose="020F0502020204030204" pitchFamily="34" charset="0"/>
                <a:cs typeface="David" panose="020E0502060401010101" pitchFamily="34" charset="-79"/>
              </a:rPr>
              <a:t>פרק 1: ילדות </a:t>
            </a:r>
            <a:endParaRPr lang="he-IL" sz="2000" u="sng" dirty="0">
              <a:latin typeface="David" panose="020E0502060401010101" pitchFamily="34" charset="-79"/>
              <a:ea typeface="Calibri" panose="020F0502020204030204" pitchFamily="34" charset="0"/>
              <a:cs typeface="David" panose="020E0502060401010101" pitchFamily="34" charset="-79"/>
            </a:endParaRPr>
          </a:p>
          <a:p>
            <a:pPr marL="342900" lvl="0" indent="-342900">
              <a:lnSpc>
                <a:spcPct val="107000"/>
              </a:lnSpc>
              <a:spcAft>
                <a:spcPts val="800"/>
              </a:spcAft>
              <a:buFont typeface="+mj-lt"/>
              <a:buAutoNum type="arabicPeriod"/>
            </a:pPr>
            <a:r>
              <a:rPr lang="he-IL" sz="2000" dirty="0">
                <a:latin typeface="David" panose="020E0502060401010101" pitchFamily="34" charset="-79"/>
                <a:ea typeface="Calibri" panose="020F0502020204030204" pitchFamily="34" charset="0"/>
                <a:cs typeface="David" panose="020E0502060401010101" pitchFamily="34" charset="-79"/>
              </a:rPr>
              <a:t>פרק 2: כרם שלום </a:t>
            </a:r>
          </a:p>
          <a:p>
            <a:pPr marL="342900" lvl="0" indent="-342900">
              <a:lnSpc>
                <a:spcPct val="107000"/>
              </a:lnSpc>
              <a:spcAft>
                <a:spcPts val="800"/>
              </a:spcAft>
              <a:buFont typeface="+mj-lt"/>
              <a:buAutoNum type="arabicPeriod"/>
            </a:pPr>
            <a:r>
              <a:rPr lang="he-IL" sz="2000" dirty="0">
                <a:latin typeface="David" panose="020E0502060401010101" pitchFamily="34" charset="-79"/>
                <a:ea typeface="Calibri" panose="020F0502020204030204" pitchFamily="34" charset="0"/>
                <a:cs typeface="David" panose="020E0502060401010101" pitchFamily="34" charset="-79"/>
              </a:rPr>
              <a:t>פרק 3: הכרות של יעל ומשה כרם שלום</a:t>
            </a:r>
          </a:p>
          <a:p>
            <a:pPr marL="342900" lvl="0" indent="-342900">
              <a:lnSpc>
                <a:spcPct val="107000"/>
              </a:lnSpc>
              <a:spcAft>
                <a:spcPts val="800"/>
              </a:spcAft>
              <a:buFont typeface="+mj-lt"/>
              <a:buAutoNum type="arabicPeriod"/>
            </a:pPr>
            <a:r>
              <a:rPr lang="he-IL" sz="2000" dirty="0">
                <a:latin typeface="David" panose="020E0502060401010101" pitchFamily="34" charset="-79"/>
                <a:ea typeface="Calibri" panose="020F0502020204030204" pitchFamily="34" charset="0"/>
                <a:cs typeface="David" panose="020E0502060401010101" pitchFamily="34" charset="-79"/>
              </a:rPr>
              <a:t>פרק 4: חתונה </a:t>
            </a:r>
          </a:p>
          <a:p>
            <a:pPr marL="342900" lvl="0" indent="-342900">
              <a:lnSpc>
                <a:spcPct val="107000"/>
              </a:lnSpc>
              <a:spcAft>
                <a:spcPts val="800"/>
              </a:spcAft>
              <a:buFont typeface="+mj-lt"/>
              <a:buAutoNum type="arabicPeriod"/>
            </a:pPr>
            <a:r>
              <a:rPr lang="he-IL" sz="2000" dirty="0">
                <a:latin typeface="David" panose="020E0502060401010101" pitchFamily="34" charset="-79"/>
                <a:ea typeface="Calibri" panose="020F0502020204030204" pitchFamily="34" charset="0"/>
                <a:cs typeface="David" panose="020E0502060401010101" pitchFamily="34" charset="-79"/>
              </a:rPr>
              <a:t> פרק 5: ילדים</a:t>
            </a:r>
          </a:p>
          <a:p>
            <a:pPr marL="342900" lvl="0" indent="-342900">
              <a:lnSpc>
                <a:spcPct val="107000"/>
              </a:lnSpc>
              <a:spcAft>
                <a:spcPts val="800"/>
              </a:spcAft>
              <a:buFont typeface="+mj-lt"/>
              <a:buAutoNum type="arabicPeriod"/>
            </a:pPr>
            <a:r>
              <a:rPr lang="he-IL" sz="2000" dirty="0">
                <a:latin typeface="David" panose="020E0502060401010101" pitchFamily="34" charset="-79"/>
                <a:ea typeface="Calibri" panose="020F0502020204030204" pitchFamily="34" charset="0"/>
                <a:cs typeface="David" panose="020E0502060401010101" pitchFamily="34" charset="-79"/>
              </a:rPr>
              <a:t>פרק 6: נכדים </a:t>
            </a:r>
          </a:p>
          <a:p>
            <a:pPr marL="342900" lvl="0" indent="-342900">
              <a:lnSpc>
                <a:spcPct val="107000"/>
              </a:lnSpc>
              <a:spcAft>
                <a:spcPts val="800"/>
              </a:spcAft>
              <a:buFont typeface="+mj-lt"/>
              <a:buAutoNum type="arabicPeriod"/>
            </a:pPr>
            <a:r>
              <a:rPr lang="he-IL" sz="2000" dirty="0">
                <a:latin typeface="David" panose="020E0502060401010101" pitchFamily="34" charset="-79"/>
                <a:ea typeface="Calibri" panose="020F0502020204030204" pitchFamily="34" charset="0"/>
                <a:cs typeface="David" panose="020E0502060401010101" pitchFamily="34" charset="-79"/>
              </a:rPr>
              <a:t>עץ המשפחה </a:t>
            </a:r>
          </a:p>
          <a:p>
            <a:pPr marL="342900" lvl="0" indent="-342900">
              <a:lnSpc>
                <a:spcPct val="107000"/>
              </a:lnSpc>
              <a:spcAft>
                <a:spcPts val="800"/>
              </a:spcAft>
              <a:buFont typeface="+mj-lt"/>
              <a:buAutoNum type="arabicPeriod"/>
            </a:pPr>
            <a:r>
              <a:rPr lang="he-IL" sz="2000" dirty="0">
                <a:latin typeface="David" panose="020E0502060401010101" pitchFamily="34" charset="-79"/>
                <a:ea typeface="Calibri" panose="020F0502020204030204" pitchFamily="34" charset="0"/>
                <a:cs typeface="David" panose="020E0502060401010101" pitchFamily="34" charset="-79"/>
              </a:rPr>
              <a:t>הזווית האישית</a:t>
            </a:r>
          </a:p>
          <a:p>
            <a:pPr marL="342900" lvl="0" indent="-342900">
              <a:lnSpc>
                <a:spcPct val="107000"/>
              </a:lnSpc>
              <a:spcAft>
                <a:spcPts val="800"/>
              </a:spcAft>
              <a:buFont typeface="+mj-lt"/>
              <a:buAutoNum type="arabicPeriod"/>
            </a:pPr>
            <a:r>
              <a:rPr lang="he-IL" sz="2000" dirty="0">
                <a:latin typeface="David" panose="020E0502060401010101" pitchFamily="34" charset="-79"/>
                <a:ea typeface="Calibri" panose="020F0502020204030204" pitchFamily="34" charset="0"/>
                <a:cs typeface="David" panose="020E0502060401010101" pitchFamily="34" charset="-79"/>
              </a:rPr>
              <a:t>סיכום</a:t>
            </a:r>
          </a:p>
          <a:p>
            <a:pPr>
              <a:lnSpc>
                <a:spcPct val="107000"/>
              </a:lnSpc>
              <a:spcAft>
                <a:spcPts val="800"/>
              </a:spcAft>
            </a:pPr>
            <a:endParaRPr lang="he-IL" sz="2800" b="1" u="sng" dirty="0">
              <a:solidFill>
                <a:srgbClr val="FF0000"/>
              </a:solidFill>
              <a:latin typeface="David" panose="020E0502060401010101" pitchFamily="34" charset="-79"/>
              <a:ea typeface="Calibri" panose="020F0502020204030204" pitchFamily="34" charset="0"/>
              <a:cs typeface="David" panose="020E0502060401010101" pitchFamily="34" charset="-79"/>
            </a:endParaRPr>
          </a:p>
          <a:p>
            <a:pPr>
              <a:lnSpc>
                <a:spcPct val="107000"/>
              </a:lnSpc>
              <a:spcAft>
                <a:spcPts val="800"/>
              </a:spcAft>
            </a:pPr>
            <a:endParaRPr lang="en-US" sz="2800" b="1" u="sng" dirty="0">
              <a:solidFill>
                <a:srgbClr val="FF0000"/>
              </a:solidFill>
              <a:latin typeface="David" panose="020E0502060401010101" pitchFamily="34" charset="-79"/>
              <a:ea typeface="Calibri" panose="020F0502020204030204" pitchFamily="34" charset="0"/>
              <a:cs typeface="David" panose="020E0502060401010101" pitchFamily="34" charset="-79"/>
            </a:endParaRPr>
          </a:p>
        </p:txBody>
      </p:sp>
    </p:spTree>
    <p:extLst>
      <p:ext uri="{BB962C8B-B14F-4D97-AF65-F5344CB8AC3E}">
        <p14:creationId xmlns:p14="http://schemas.microsoft.com/office/powerpoint/2010/main" val="1399228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9176658" y="1093494"/>
            <a:ext cx="1186542" cy="545855"/>
          </a:xfrm>
          <a:prstGeom prst="rect">
            <a:avLst/>
          </a:prstGeom>
        </p:spPr>
        <p:txBody>
          <a:bodyPr wrap="none">
            <a:spAutoFit/>
          </a:bodyPr>
          <a:lstStyle/>
          <a:p>
            <a:pPr lvl="0">
              <a:lnSpc>
                <a:spcPct val="107000"/>
              </a:lnSpc>
              <a:spcAft>
                <a:spcPts val="800"/>
              </a:spcAft>
            </a:pPr>
            <a:r>
              <a:rPr lang="he-IL" sz="2800" b="1" u="sng" dirty="0" smtClean="0">
                <a:solidFill>
                  <a:srgbClr val="FF0000"/>
                </a:solidFill>
                <a:latin typeface="David" panose="020E0502060401010101" pitchFamily="34" charset="-79"/>
                <a:ea typeface="Calibri" panose="020F0502020204030204" pitchFamily="34" charset="0"/>
                <a:cs typeface="David" panose="020E0502060401010101" pitchFamily="34" charset="-79"/>
              </a:rPr>
              <a:t>הקדמה</a:t>
            </a:r>
            <a:endParaRPr lang="en-US" sz="1400" b="1" dirty="0">
              <a:solidFill>
                <a:srgbClr val="FF0000"/>
              </a:solidFill>
              <a:latin typeface="David" panose="020E0502060401010101" pitchFamily="34" charset="-79"/>
              <a:ea typeface="Calibri" panose="020F0502020204030204" pitchFamily="34" charset="0"/>
              <a:cs typeface="David" panose="020E0502060401010101" pitchFamily="34" charset="-79"/>
            </a:endParaRPr>
          </a:p>
        </p:txBody>
      </p:sp>
      <p:sp>
        <p:nvSpPr>
          <p:cNvPr id="2" name="מלבן 1"/>
          <p:cNvSpPr/>
          <p:nvPr/>
        </p:nvSpPr>
        <p:spPr>
          <a:xfrm>
            <a:off x="3277590" y="1802386"/>
            <a:ext cx="7085610" cy="2693045"/>
          </a:xfrm>
          <a:prstGeom prst="rect">
            <a:avLst/>
          </a:prstGeom>
        </p:spPr>
        <p:txBody>
          <a:bodyPr wrap="square">
            <a:spAutoFit/>
          </a:bodyPr>
          <a:lstStyle/>
          <a:p>
            <a:pPr>
              <a:lnSpc>
                <a:spcPct val="120000"/>
              </a:lnSpc>
              <a:spcAft>
                <a:spcPts val="1000"/>
              </a:spcAft>
            </a:pPr>
            <a:r>
              <a:rPr lang="he-IL" sz="2000" b="1" dirty="0" smtClean="0">
                <a:solidFill>
                  <a:srgbClr val="FF0000"/>
                </a:solidFill>
                <a:latin typeface="Calibri" panose="020F0502020204030204" pitchFamily="34" charset="0"/>
                <a:ea typeface="Times New Roman" panose="02020603050405020304" pitchFamily="18" charset="0"/>
                <a:cs typeface="David" panose="020E0502060401010101" pitchFamily="34" charset="-79"/>
              </a:rPr>
              <a:t>אני גלי </a:t>
            </a:r>
            <a:r>
              <a:rPr lang="he-IL" sz="2000" dirty="0" smtClean="0">
                <a:solidFill>
                  <a:srgbClr val="FF0000"/>
                </a:solidFill>
                <a:latin typeface="Calibri" panose="020F0502020204030204" pitchFamily="34" charset="0"/>
                <a:ea typeface="Times New Roman" panose="02020603050405020304" pitchFamily="18" charset="0"/>
                <a:cs typeface="David" panose="020E0502060401010101" pitchFamily="34" charset="-79"/>
              </a:rPr>
              <a:t>– </a:t>
            </a:r>
            <a:r>
              <a:rPr lang="he-IL" sz="2000" dirty="0" smtClean="0">
                <a:solidFill>
                  <a:srgbClr val="002060"/>
                </a:solidFill>
                <a:latin typeface="Calibri" panose="020F0502020204030204" pitchFamily="34" charset="0"/>
                <a:ea typeface="Times New Roman" panose="02020603050405020304" pitchFamily="18" charset="0"/>
                <a:cs typeface="David" panose="020E0502060401010101" pitchFamily="34" charset="-79"/>
              </a:rPr>
              <a:t>תלמידת כיתה ה' בבית חינוך אישי יצחק נבון</a:t>
            </a:r>
          </a:p>
          <a:p>
            <a:pPr>
              <a:lnSpc>
                <a:spcPct val="120000"/>
              </a:lnSpc>
              <a:spcAft>
                <a:spcPts val="1000"/>
              </a:spcAft>
            </a:pPr>
            <a:r>
              <a:rPr lang="he-IL" sz="2000" b="1" dirty="0" smtClean="0">
                <a:solidFill>
                  <a:srgbClr val="FF0000"/>
                </a:solidFill>
                <a:latin typeface="Calibri" panose="020F0502020204030204" pitchFamily="34" charset="0"/>
                <a:ea typeface="Times New Roman" panose="02020603050405020304" pitchFamily="18" charset="0"/>
                <a:cs typeface="David" panose="020E0502060401010101" pitchFamily="34" charset="-79"/>
              </a:rPr>
              <a:t>אני משה </a:t>
            </a:r>
            <a:r>
              <a:rPr lang="he-IL" sz="2000" dirty="0" smtClean="0">
                <a:solidFill>
                  <a:srgbClr val="FF0000"/>
                </a:solidFill>
                <a:latin typeface="Calibri" panose="020F0502020204030204" pitchFamily="34" charset="0"/>
                <a:ea typeface="Times New Roman" panose="02020603050405020304" pitchFamily="18" charset="0"/>
                <a:cs typeface="David" panose="020E0502060401010101" pitchFamily="34" charset="-79"/>
              </a:rPr>
              <a:t>– </a:t>
            </a:r>
            <a:r>
              <a:rPr lang="he-IL" sz="2000" dirty="0" smtClean="0">
                <a:solidFill>
                  <a:srgbClr val="002060"/>
                </a:solidFill>
                <a:latin typeface="Calibri" panose="020F0502020204030204" pitchFamily="34" charset="0"/>
                <a:ea typeface="Times New Roman" panose="02020603050405020304" pitchFamily="18" charset="0"/>
                <a:cs typeface="David" panose="020E0502060401010101" pitchFamily="34" charset="-79"/>
              </a:rPr>
              <a:t>סבא של גלי</a:t>
            </a:r>
          </a:p>
          <a:p>
            <a:pPr>
              <a:lnSpc>
                <a:spcPct val="120000"/>
              </a:lnSpc>
              <a:spcAft>
                <a:spcPts val="1000"/>
              </a:spcAft>
            </a:pPr>
            <a:r>
              <a:rPr lang="he-IL" sz="2000" dirty="0" smtClean="0">
                <a:solidFill>
                  <a:srgbClr val="002060"/>
                </a:solidFill>
                <a:latin typeface="Calibri" panose="020F0502020204030204" pitchFamily="34" charset="0"/>
                <a:ea typeface="Times New Roman" panose="02020603050405020304" pitchFamily="18" charset="0"/>
                <a:cs typeface="David" panose="020E0502060401010101" pitchFamily="34" charset="-79"/>
              </a:rPr>
              <a:t>אנחנו מספרים את הסיפור המשפחתי שלנו במסגרת המפגשים של </a:t>
            </a:r>
            <a:r>
              <a:rPr lang="he-IL" sz="2000" dirty="0" err="1" smtClean="0">
                <a:solidFill>
                  <a:srgbClr val="002060"/>
                </a:solidFill>
                <a:latin typeface="Calibri" panose="020F0502020204030204" pitchFamily="34" charset="0"/>
                <a:ea typeface="Times New Roman" panose="02020603050405020304" pitchFamily="18" charset="0"/>
                <a:cs typeface="David" panose="020E0502060401010101" pitchFamily="34" charset="-79"/>
              </a:rPr>
              <a:t>תוכנית</a:t>
            </a:r>
            <a:r>
              <a:rPr lang="he-IL" sz="2000" dirty="0" smtClean="0">
                <a:solidFill>
                  <a:srgbClr val="002060"/>
                </a:solidFill>
                <a:latin typeface="Calibri" panose="020F0502020204030204" pitchFamily="34" charset="0"/>
                <a:ea typeface="Times New Roman" panose="02020603050405020304" pitchFamily="18" charset="0"/>
                <a:cs typeface="David" panose="020E0502060401010101" pitchFamily="34" charset="-79"/>
              </a:rPr>
              <a:t> הקשר הרב דורי בבית חינוך אישי ברחובות. </a:t>
            </a:r>
          </a:p>
          <a:p>
            <a:pPr>
              <a:lnSpc>
                <a:spcPct val="120000"/>
              </a:lnSpc>
              <a:spcAft>
                <a:spcPts val="1000"/>
              </a:spcAft>
            </a:pPr>
            <a:r>
              <a:rPr lang="he-IL" sz="2000" dirty="0" smtClean="0">
                <a:solidFill>
                  <a:srgbClr val="002060"/>
                </a:solidFill>
                <a:latin typeface="Calibri" panose="020F0502020204030204" pitchFamily="34" charset="0"/>
                <a:ea typeface="Times New Roman" panose="02020603050405020304" pitchFamily="18" charset="0"/>
                <a:cs typeface="David" panose="020E0502060401010101" pitchFamily="34" charset="-79"/>
              </a:rPr>
              <a:t>נתחיל לספר על הילדות של הסבים (יעל ומשה), נמשיך בהיכרות שלהם בכרם שלום. נמשיך ונספר על ילדינו ונסיים בנכדים החמודים.    </a:t>
            </a:r>
            <a:endParaRPr lang="en-US" sz="2000" dirty="0">
              <a:solidFill>
                <a:srgbClr val="002060"/>
              </a:solidFill>
              <a:latin typeface="Calibri" panose="020F0502020204030204" pitchFamily="34" charset="0"/>
              <a:ea typeface="Times New Roman" panose="02020603050405020304" pitchFamily="18" charset="0"/>
              <a:cs typeface="David" panose="020E0502060401010101" pitchFamily="34" charset="-79"/>
            </a:endParaRPr>
          </a:p>
        </p:txBody>
      </p:sp>
    </p:spTree>
    <p:extLst>
      <p:ext uri="{BB962C8B-B14F-4D97-AF65-F5344CB8AC3E}">
        <p14:creationId xmlns:p14="http://schemas.microsoft.com/office/powerpoint/2010/main" val="40208821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4542292" y="1049230"/>
            <a:ext cx="6696829" cy="4318105"/>
          </a:xfrm>
          <a:prstGeom prst="rect">
            <a:avLst/>
          </a:prstGeom>
        </p:spPr>
        <p:txBody>
          <a:bodyPr wrap="square">
            <a:spAutoFit/>
          </a:bodyPr>
          <a:lstStyle/>
          <a:p>
            <a:pPr>
              <a:lnSpc>
                <a:spcPct val="120000"/>
              </a:lnSpc>
              <a:spcAft>
                <a:spcPts val="1000"/>
              </a:spcAft>
            </a:pPr>
            <a:r>
              <a:rPr lang="he-IL" sz="2400" b="1" u="sng" dirty="0">
                <a:solidFill>
                  <a:srgbClr val="FF0000"/>
                </a:solidFill>
                <a:latin typeface="David" panose="020E0502060401010101" pitchFamily="34" charset="-79"/>
                <a:ea typeface="Calibri" panose="020F0502020204030204" pitchFamily="34" charset="0"/>
                <a:cs typeface="David" panose="020E0502060401010101" pitchFamily="34" charset="-79"/>
              </a:rPr>
              <a:t>פרק 1: ילדות</a:t>
            </a:r>
            <a:endParaRPr lang="en-US" sz="1200" b="1" dirty="0">
              <a:solidFill>
                <a:srgbClr val="FF0000"/>
              </a:solidFill>
              <a:latin typeface="David" panose="020E0502060401010101" pitchFamily="34" charset="-79"/>
              <a:ea typeface="Calibri" panose="020F0502020204030204" pitchFamily="34" charset="0"/>
              <a:cs typeface="David" panose="020E0502060401010101" pitchFamily="34" charset="-79"/>
            </a:endParaRPr>
          </a:p>
          <a:p>
            <a:pPr>
              <a:lnSpc>
                <a:spcPct val="120000"/>
              </a:lnSpc>
              <a:spcAft>
                <a:spcPts val="1000"/>
              </a:spcAft>
            </a:pPr>
            <a:r>
              <a:rPr lang="he-IL" sz="2000" dirty="0" smtClean="0">
                <a:solidFill>
                  <a:srgbClr val="002060"/>
                </a:solidFill>
                <a:latin typeface="Calibri" panose="020F0502020204030204" pitchFamily="34" charset="0"/>
                <a:ea typeface="Times New Roman" panose="02020603050405020304" pitchFamily="18" charset="0"/>
                <a:cs typeface="David" panose="020E0502060401010101" pitchFamily="34" charset="-79"/>
              </a:rPr>
              <a:t>ברצוני </a:t>
            </a:r>
            <a:r>
              <a:rPr lang="he-IL" sz="2000" dirty="0">
                <a:solidFill>
                  <a:srgbClr val="002060"/>
                </a:solidFill>
                <a:latin typeface="Calibri" panose="020F0502020204030204" pitchFamily="34" charset="0"/>
                <a:ea typeface="Times New Roman" panose="02020603050405020304" pitchFamily="18" charset="0"/>
                <a:cs typeface="David" panose="020E0502060401010101" pitchFamily="34" charset="-79"/>
              </a:rPr>
              <a:t>לספר כ</a:t>
            </a:r>
            <a:r>
              <a:rPr lang="he-IL" sz="2000" dirty="0" smtClean="0">
                <a:solidFill>
                  <a:srgbClr val="002060"/>
                </a:solidFill>
                <a:latin typeface="Calibri" panose="020F0502020204030204" pitchFamily="34" charset="0"/>
                <a:ea typeface="Times New Roman" panose="02020603050405020304" pitchFamily="18" charset="0"/>
                <a:cs typeface="David" panose="020E0502060401010101" pitchFamily="34" charset="-79"/>
              </a:rPr>
              <a:t>יצד הכרנו </a:t>
            </a:r>
            <a:r>
              <a:rPr lang="he-IL" sz="2000" dirty="0">
                <a:solidFill>
                  <a:srgbClr val="002060"/>
                </a:solidFill>
                <a:latin typeface="Calibri" panose="020F0502020204030204" pitchFamily="34" charset="0"/>
                <a:ea typeface="Times New Roman" panose="02020603050405020304" pitchFamily="18" charset="0"/>
                <a:cs typeface="David" panose="020E0502060401010101" pitchFamily="34" charset="-79"/>
              </a:rPr>
              <a:t>סבתא </a:t>
            </a:r>
            <a:r>
              <a:rPr lang="he-IL" sz="2000" dirty="0" smtClean="0">
                <a:solidFill>
                  <a:srgbClr val="002060"/>
                </a:solidFill>
                <a:latin typeface="Calibri" panose="020F0502020204030204" pitchFamily="34" charset="0"/>
                <a:ea typeface="Times New Roman" panose="02020603050405020304" pitchFamily="18" charset="0"/>
                <a:cs typeface="David" panose="020E0502060401010101" pitchFamily="34" charset="-79"/>
              </a:rPr>
              <a:t>יעל, </a:t>
            </a:r>
            <a:r>
              <a:rPr lang="he-IL" sz="2000" dirty="0">
                <a:solidFill>
                  <a:srgbClr val="002060"/>
                </a:solidFill>
                <a:latin typeface="Calibri" panose="020F0502020204030204" pitchFamily="34" charset="0"/>
                <a:ea typeface="Times New Roman" panose="02020603050405020304" pitchFamily="18" charset="0"/>
                <a:cs typeface="David" panose="020E0502060401010101" pitchFamily="34" charset="-79"/>
              </a:rPr>
              <a:t>ואני סבא משה. לפני כן אספר מעט על ילדותי ועל ילדותה של יעל (אשתי</a:t>
            </a:r>
            <a:r>
              <a:rPr lang="he-IL" sz="2000" dirty="0" smtClean="0">
                <a:solidFill>
                  <a:srgbClr val="002060"/>
                </a:solidFill>
                <a:latin typeface="Calibri" panose="020F0502020204030204" pitchFamily="34" charset="0"/>
                <a:ea typeface="Times New Roman" panose="02020603050405020304" pitchFamily="18" charset="0"/>
                <a:cs typeface="David" panose="020E0502060401010101" pitchFamily="34" charset="-79"/>
              </a:rPr>
              <a:t>). </a:t>
            </a:r>
          </a:p>
          <a:p>
            <a:pPr>
              <a:lnSpc>
                <a:spcPct val="120000"/>
              </a:lnSpc>
              <a:spcAft>
                <a:spcPts val="1000"/>
              </a:spcAft>
            </a:pPr>
            <a:r>
              <a:rPr lang="he-IL" sz="2000" b="1" u="sng" dirty="0">
                <a:solidFill>
                  <a:srgbClr val="002060"/>
                </a:solidFill>
                <a:latin typeface="Calibri" panose="020F0502020204030204" pitchFamily="34" charset="0"/>
                <a:ea typeface="Times New Roman" panose="02020603050405020304" pitchFamily="18" charset="0"/>
                <a:cs typeface="David" panose="020E0502060401010101" pitchFamily="34" charset="-79"/>
              </a:rPr>
              <a:t>קצת על ילדותי – סבא משה: </a:t>
            </a:r>
            <a:r>
              <a:rPr lang="he-IL" sz="2000" dirty="0" smtClean="0">
                <a:solidFill>
                  <a:srgbClr val="002060"/>
                </a:solidFill>
                <a:latin typeface="Calibri" panose="020F0502020204030204" pitchFamily="34" charset="0"/>
                <a:ea typeface="Times New Roman" panose="02020603050405020304" pitchFamily="18" charset="0"/>
                <a:cs typeface="David" panose="020E0502060401010101" pitchFamily="34" charset="-79"/>
              </a:rPr>
              <a:t>נולדתי בישראל בבית חולים בלינסון (שישים שנה מאוחר יותר נולדה גלי נכדתי).עד גיל 10 גרנו במושב בית חנניה, ואז עברנו לקיבוץ עין השופט. לקראת הצבא התחברתי לקבוצת חברים ויחד הקמנו את קיבוץ כרם שלום</a:t>
            </a:r>
            <a:r>
              <a:rPr lang="he-IL" sz="2000" dirty="0">
                <a:solidFill>
                  <a:srgbClr val="002060"/>
                </a:solidFill>
                <a:latin typeface="Calibri" panose="020F0502020204030204" pitchFamily="34" charset="0"/>
                <a:ea typeface="Times New Roman" panose="02020603050405020304" pitchFamily="18" charset="0"/>
                <a:cs typeface="David" panose="020E0502060401010101" pitchFamily="34" charset="-79"/>
              </a:rPr>
              <a:t> </a:t>
            </a:r>
            <a:r>
              <a:rPr lang="he-IL" sz="2000" dirty="0" smtClean="0">
                <a:solidFill>
                  <a:srgbClr val="002060"/>
                </a:solidFill>
                <a:latin typeface="Calibri" panose="020F0502020204030204" pitchFamily="34" charset="0"/>
                <a:ea typeface="Times New Roman" panose="02020603050405020304" pitchFamily="18" charset="0"/>
                <a:cs typeface="David" panose="020E0502060401010101" pitchFamily="34" charset="-79"/>
              </a:rPr>
              <a:t>שעליו נרחיב בהמשך.</a:t>
            </a:r>
          </a:p>
          <a:p>
            <a:pPr>
              <a:lnSpc>
                <a:spcPct val="120000"/>
              </a:lnSpc>
              <a:spcAft>
                <a:spcPts val="1000"/>
              </a:spcAft>
            </a:pPr>
            <a:r>
              <a:rPr lang="he-IL" sz="2000" b="1" u="sng" dirty="0" smtClean="0">
                <a:solidFill>
                  <a:srgbClr val="002060"/>
                </a:solidFill>
                <a:latin typeface="Calibri" panose="020F0502020204030204" pitchFamily="34" charset="0"/>
                <a:ea typeface="Times New Roman" panose="02020603050405020304" pitchFamily="18" charset="0"/>
                <a:cs typeface="David" panose="020E0502060401010101" pitchFamily="34" charset="-79"/>
              </a:rPr>
              <a:t>קצת על ילדותה של יעל (אשתי לעתיד): </a:t>
            </a:r>
            <a:r>
              <a:rPr lang="he-IL" sz="2000" dirty="0" smtClean="0">
                <a:solidFill>
                  <a:srgbClr val="002060"/>
                </a:solidFill>
                <a:latin typeface="Calibri" panose="020F0502020204030204" pitchFamily="34" charset="0"/>
                <a:ea typeface="Times New Roman" panose="02020603050405020304" pitchFamily="18" charset="0"/>
                <a:cs typeface="David" panose="020E0502060401010101" pitchFamily="34" charset="-79"/>
              </a:rPr>
              <a:t>נולדה בשוויץ. עלתה לבדה לישראל בגיל 16 ונקלטה בקיבוץ להבות הבשן. אחרי שהשתחררה מהצבא,בחרה להצטרף לקיבוץ החדש כרם שלום. </a:t>
            </a:r>
            <a:endParaRPr lang="he-IL" sz="2000" dirty="0">
              <a:solidFill>
                <a:srgbClr val="002060"/>
              </a:solidFill>
              <a:latin typeface="Calibri" panose="020F0502020204030204" pitchFamily="34" charset="0"/>
              <a:ea typeface="Times New Roman" panose="02020603050405020304" pitchFamily="18" charset="0"/>
              <a:cs typeface="David" panose="020E0502060401010101" pitchFamily="34" charset="-79"/>
            </a:endParaRPr>
          </a:p>
        </p:txBody>
      </p:sp>
      <p:pic>
        <p:nvPicPr>
          <p:cNvPr id="4" name="תמונה 3"/>
          <p:cNvPicPr>
            <a:picLocks noChangeAspect="1"/>
          </p:cNvPicPr>
          <p:nvPr/>
        </p:nvPicPr>
        <p:blipFill rotWithShape="1">
          <a:blip r:embed="rId2" cstate="print"/>
          <a:srcRect b="7012"/>
          <a:stretch/>
        </p:blipFill>
        <p:spPr>
          <a:xfrm>
            <a:off x="744510" y="884715"/>
            <a:ext cx="2223834" cy="2941377"/>
          </a:xfrm>
          <a:prstGeom prst="rect">
            <a:avLst/>
          </a:prstGeom>
        </p:spPr>
      </p:pic>
      <p:sp>
        <p:nvSpPr>
          <p:cNvPr id="5" name="TextBox 4"/>
          <p:cNvSpPr txBox="1"/>
          <p:nvPr/>
        </p:nvSpPr>
        <p:spPr>
          <a:xfrm>
            <a:off x="601917" y="559799"/>
            <a:ext cx="2509021" cy="369332"/>
          </a:xfrm>
          <a:prstGeom prst="rect">
            <a:avLst/>
          </a:prstGeom>
          <a:noFill/>
        </p:spPr>
        <p:txBody>
          <a:bodyPr wrap="none" rtlCol="1">
            <a:spAutoFit/>
          </a:bodyPr>
          <a:lstStyle/>
          <a:p>
            <a:r>
              <a:rPr lang="he-IL" b="1" dirty="0" smtClean="0">
                <a:solidFill>
                  <a:srgbClr val="0070C0"/>
                </a:solidFill>
              </a:rPr>
              <a:t>תמונת ילדות </a:t>
            </a:r>
            <a:r>
              <a:rPr lang="he-IL" b="1" dirty="0">
                <a:solidFill>
                  <a:srgbClr val="0070C0"/>
                </a:solidFill>
              </a:rPr>
              <a:t>-</a:t>
            </a:r>
            <a:r>
              <a:rPr lang="he-IL" b="1" dirty="0" smtClean="0">
                <a:solidFill>
                  <a:srgbClr val="0070C0"/>
                </a:solidFill>
              </a:rPr>
              <a:t> סבא משה</a:t>
            </a:r>
            <a:endParaRPr lang="he-IL" b="1" dirty="0">
              <a:solidFill>
                <a:srgbClr val="0070C0"/>
              </a:solidFill>
            </a:endParaRPr>
          </a:p>
        </p:txBody>
      </p:sp>
      <p:pic>
        <p:nvPicPr>
          <p:cNvPr id="6" name="תמונה 5"/>
          <p:cNvPicPr>
            <a:picLocks noChangeAspect="1"/>
          </p:cNvPicPr>
          <p:nvPr/>
        </p:nvPicPr>
        <p:blipFill rotWithShape="1">
          <a:blip r:embed="rId3" cstate="print"/>
          <a:srcRect l="10905" r="14517" b="5927"/>
          <a:stretch/>
        </p:blipFill>
        <p:spPr>
          <a:xfrm rot="16200000">
            <a:off x="1379318" y="4266344"/>
            <a:ext cx="2538225" cy="2201981"/>
          </a:xfrm>
          <a:prstGeom prst="rect">
            <a:avLst/>
          </a:prstGeom>
        </p:spPr>
      </p:pic>
      <p:sp>
        <p:nvSpPr>
          <p:cNvPr id="7" name="TextBox 6"/>
          <p:cNvSpPr txBox="1"/>
          <p:nvPr/>
        </p:nvSpPr>
        <p:spPr>
          <a:xfrm>
            <a:off x="1100778" y="3781676"/>
            <a:ext cx="2760787" cy="369332"/>
          </a:xfrm>
          <a:prstGeom prst="rect">
            <a:avLst/>
          </a:prstGeom>
          <a:noFill/>
        </p:spPr>
        <p:txBody>
          <a:bodyPr wrap="square" rtlCol="1">
            <a:spAutoFit/>
          </a:bodyPr>
          <a:lstStyle/>
          <a:p>
            <a:r>
              <a:rPr lang="he-IL" b="1" dirty="0">
                <a:solidFill>
                  <a:srgbClr val="0070C0"/>
                </a:solidFill>
              </a:rPr>
              <a:t>תמונת ילדות  סבתא יעל</a:t>
            </a:r>
          </a:p>
        </p:txBody>
      </p:sp>
    </p:spTree>
    <p:extLst>
      <p:ext uri="{BB962C8B-B14F-4D97-AF65-F5344CB8AC3E}">
        <p14:creationId xmlns:p14="http://schemas.microsoft.com/office/powerpoint/2010/main" val="25606226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1529074" y="973453"/>
            <a:ext cx="9649098" cy="4943918"/>
          </a:xfrm>
          <a:prstGeom prst="rect">
            <a:avLst/>
          </a:prstGeom>
        </p:spPr>
        <p:txBody>
          <a:bodyPr wrap="square">
            <a:spAutoFit/>
          </a:bodyPr>
          <a:lstStyle/>
          <a:p>
            <a:pPr>
              <a:lnSpc>
                <a:spcPct val="120000"/>
              </a:lnSpc>
              <a:spcAft>
                <a:spcPts val="1000"/>
              </a:spcAft>
            </a:pPr>
            <a:r>
              <a:rPr lang="he-IL" sz="2400" b="1" u="sng" dirty="0" smtClean="0">
                <a:solidFill>
                  <a:srgbClr val="FF0000"/>
                </a:solidFill>
                <a:latin typeface="David" panose="020E0502060401010101" pitchFamily="34" charset="-79"/>
                <a:ea typeface="Calibri" panose="020F0502020204030204" pitchFamily="34" charset="0"/>
                <a:cs typeface="David" panose="020E0502060401010101" pitchFamily="34" charset="-79"/>
              </a:rPr>
              <a:t>פרק 2: כרם שלום א'</a:t>
            </a:r>
            <a:endParaRPr lang="en-US" sz="1200" b="1" dirty="0" smtClean="0">
              <a:solidFill>
                <a:srgbClr val="FF0000"/>
              </a:solidFill>
              <a:latin typeface="David" panose="020E0502060401010101" pitchFamily="34" charset="-79"/>
              <a:ea typeface="Calibri" panose="020F0502020204030204" pitchFamily="34" charset="0"/>
              <a:cs typeface="David" panose="020E0502060401010101" pitchFamily="34" charset="-79"/>
            </a:endParaRPr>
          </a:p>
          <a:p>
            <a:pPr>
              <a:lnSpc>
                <a:spcPct val="120000"/>
              </a:lnSpc>
              <a:spcAft>
                <a:spcPts val="1000"/>
              </a:spcAft>
            </a:pPr>
            <a:r>
              <a:rPr lang="he-IL" sz="2000" dirty="0" smtClean="0">
                <a:solidFill>
                  <a:srgbClr val="002060"/>
                </a:solidFill>
                <a:latin typeface="Calibri" panose="020F0502020204030204" pitchFamily="34" charset="0"/>
                <a:ea typeface="Times New Roman" panose="02020603050405020304" pitchFamily="18" charset="0"/>
                <a:cs typeface="David" panose="020E0502060401010101" pitchFamily="34" charset="-79"/>
              </a:rPr>
              <a:t>כרם שלום נמצאת במה שקרוי היום 'עוטף עזה', ועל הגבול עם מצרים. אנחנו יסדנו את הקיבוץ בשנת 1968. היינו קבוצה של כ-50 צעירים וצעירות ויחד שרתנו בנח"ל (</a:t>
            </a:r>
            <a:r>
              <a:rPr lang="he-IL" sz="2000" b="1" dirty="0" smtClean="0">
                <a:solidFill>
                  <a:srgbClr val="FF0000"/>
                </a:solidFill>
                <a:latin typeface="Calibri" panose="020F0502020204030204" pitchFamily="34" charset="0"/>
                <a:ea typeface="Times New Roman" panose="02020603050405020304" pitchFamily="18" charset="0"/>
                <a:cs typeface="David" panose="020E0502060401010101" pitchFamily="34" charset="-79"/>
              </a:rPr>
              <a:t>נ</a:t>
            </a:r>
            <a:r>
              <a:rPr lang="he-IL" sz="2000" dirty="0" smtClean="0">
                <a:solidFill>
                  <a:srgbClr val="002060"/>
                </a:solidFill>
                <a:latin typeface="Calibri" panose="020F0502020204030204" pitchFamily="34" charset="0"/>
                <a:ea typeface="Times New Roman" panose="02020603050405020304" pitchFamily="18" charset="0"/>
                <a:cs typeface="David" panose="020E0502060401010101" pitchFamily="34" charset="-79"/>
              </a:rPr>
              <a:t>וער </a:t>
            </a:r>
            <a:r>
              <a:rPr lang="he-IL" sz="2000" b="1" dirty="0" smtClean="0">
                <a:solidFill>
                  <a:srgbClr val="FF0000"/>
                </a:solidFill>
                <a:latin typeface="Calibri" panose="020F0502020204030204" pitchFamily="34" charset="0"/>
                <a:ea typeface="Times New Roman" panose="02020603050405020304" pitchFamily="18" charset="0"/>
                <a:cs typeface="David" panose="020E0502060401010101" pitchFamily="34" charset="-79"/>
              </a:rPr>
              <a:t>ח</a:t>
            </a:r>
            <a:r>
              <a:rPr lang="he-IL" sz="2000" dirty="0" smtClean="0">
                <a:solidFill>
                  <a:srgbClr val="002060"/>
                </a:solidFill>
                <a:latin typeface="Calibri" panose="020F0502020204030204" pitchFamily="34" charset="0"/>
                <a:ea typeface="Times New Roman" panose="02020603050405020304" pitchFamily="18" charset="0"/>
                <a:cs typeface="David" panose="020E0502060401010101" pitchFamily="34" charset="-79"/>
              </a:rPr>
              <a:t>לוצי </a:t>
            </a:r>
            <a:r>
              <a:rPr lang="he-IL" sz="2000" b="1" dirty="0" smtClean="0">
                <a:solidFill>
                  <a:srgbClr val="FF0000"/>
                </a:solidFill>
                <a:latin typeface="Calibri" panose="020F0502020204030204" pitchFamily="34" charset="0"/>
                <a:ea typeface="Times New Roman" panose="02020603050405020304" pitchFamily="18" charset="0"/>
                <a:cs typeface="David" panose="020E0502060401010101" pitchFamily="34" charset="-79"/>
              </a:rPr>
              <a:t>ל</a:t>
            </a:r>
            <a:r>
              <a:rPr lang="he-IL" sz="2000" dirty="0" smtClean="0">
                <a:solidFill>
                  <a:srgbClr val="002060"/>
                </a:solidFill>
                <a:latin typeface="Calibri" panose="020F0502020204030204" pitchFamily="34" charset="0"/>
                <a:ea typeface="Times New Roman" panose="02020603050405020304" pitchFamily="18" charset="0"/>
                <a:cs typeface="David" panose="020E0502060401010101" pitchFamily="34" charset="-79"/>
              </a:rPr>
              <a:t>וחם),  במקביל הקמנו את כרם שלום. היו לנו שדות רחבים בהם גידלנו תפוחי אדמה, בוטנים, חיטה ועוד. היה לנו גם מטע של מנגו וגם לול של תרנגולי הודו.</a:t>
            </a:r>
          </a:p>
          <a:p>
            <a:pPr>
              <a:lnSpc>
                <a:spcPct val="120000"/>
              </a:lnSpc>
              <a:spcAft>
                <a:spcPts val="1000"/>
              </a:spcAft>
            </a:pPr>
            <a:r>
              <a:rPr lang="he-IL" sz="2000" b="1" dirty="0" smtClean="0">
                <a:solidFill>
                  <a:srgbClr val="002060"/>
                </a:solidFill>
                <a:latin typeface="Calibri" panose="020F0502020204030204" pitchFamily="34" charset="0"/>
                <a:ea typeface="Times New Roman" panose="02020603050405020304" pitchFamily="18" charset="0"/>
                <a:cs typeface="David" panose="020E0502060401010101" pitchFamily="34" charset="-79"/>
              </a:rPr>
              <a:t>איך ולמה הקמנו את כרם שלום? </a:t>
            </a:r>
          </a:p>
          <a:p>
            <a:pPr>
              <a:lnSpc>
                <a:spcPct val="120000"/>
              </a:lnSpc>
              <a:spcAft>
                <a:spcPts val="1000"/>
              </a:spcAft>
            </a:pPr>
            <a:r>
              <a:rPr lang="he-IL" sz="2000" dirty="0" smtClean="0">
                <a:solidFill>
                  <a:srgbClr val="002060"/>
                </a:solidFill>
                <a:latin typeface="Calibri" panose="020F0502020204030204" pitchFamily="34" charset="0"/>
                <a:ea typeface="Times New Roman" panose="02020603050405020304" pitchFamily="18" charset="0"/>
                <a:cs typeface="David" panose="020E0502060401010101" pitchFamily="34" charset="-79"/>
              </a:rPr>
              <a:t>היינו קבוצה של תלמידי כיתה י"ב מהרבה קיבוצים, שהחלטנו להקים קיבוץ חדש משלנו, קבוץ שיהיה יותר טוב מהקיבוצים הוותיקים (ישנים). רצינו להקים קיבוץ שבו אנחנו נחליט ונעשה אך  ורק לפי הבנתנו ורצוננו . לקבוצה שלנו קראו גרעין '</a:t>
            </a:r>
            <a:r>
              <a:rPr lang="he-IL" sz="2000" dirty="0" err="1" smtClean="0">
                <a:solidFill>
                  <a:srgbClr val="002060"/>
                </a:solidFill>
                <a:latin typeface="Calibri" panose="020F0502020204030204" pitchFamily="34" charset="0"/>
                <a:ea typeface="Times New Roman" panose="02020603050405020304" pitchFamily="18" charset="0"/>
                <a:cs typeface="David" panose="020E0502060401010101" pitchFamily="34" charset="-79"/>
              </a:rPr>
              <a:t>גיל"ת</a:t>
            </a:r>
            <a:r>
              <a:rPr lang="he-IL" sz="2000" dirty="0" smtClean="0">
                <a:solidFill>
                  <a:srgbClr val="002060"/>
                </a:solidFill>
                <a:latin typeface="Calibri" panose="020F0502020204030204" pitchFamily="34" charset="0"/>
                <a:ea typeface="Times New Roman" panose="02020603050405020304" pitchFamily="18" charset="0"/>
                <a:cs typeface="David" panose="020E0502060401010101" pitchFamily="34" charset="-79"/>
              </a:rPr>
              <a:t>' (</a:t>
            </a:r>
            <a:r>
              <a:rPr lang="he-IL" sz="2000" b="1" dirty="0" smtClean="0">
                <a:solidFill>
                  <a:srgbClr val="FF0000"/>
                </a:solidFill>
                <a:latin typeface="Calibri" panose="020F0502020204030204" pitchFamily="34" charset="0"/>
                <a:ea typeface="Times New Roman" panose="02020603050405020304" pitchFamily="18" charset="0"/>
                <a:cs typeface="David" panose="020E0502060401010101" pitchFamily="34" charset="-79"/>
              </a:rPr>
              <a:t>ג</a:t>
            </a:r>
            <a:r>
              <a:rPr lang="he-IL" sz="2000" dirty="0" smtClean="0">
                <a:solidFill>
                  <a:srgbClr val="002060"/>
                </a:solidFill>
                <a:latin typeface="Calibri" panose="020F0502020204030204" pitchFamily="34" charset="0"/>
                <a:ea typeface="Times New Roman" panose="02020603050405020304" pitchFamily="18" charset="0"/>
                <a:cs typeface="David" panose="020E0502060401010101" pitchFamily="34" charset="-79"/>
              </a:rPr>
              <a:t>רעין, </a:t>
            </a:r>
            <a:r>
              <a:rPr lang="he-IL" sz="2000" b="1" dirty="0" smtClean="0">
                <a:solidFill>
                  <a:srgbClr val="FF0000"/>
                </a:solidFill>
                <a:latin typeface="Calibri" panose="020F0502020204030204" pitchFamily="34" charset="0"/>
                <a:ea typeface="Times New Roman" panose="02020603050405020304" pitchFamily="18" charset="0"/>
                <a:cs typeface="David" panose="020E0502060401010101" pitchFamily="34" charset="-79"/>
              </a:rPr>
              <a:t>יל</a:t>
            </a:r>
            <a:r>
              <a:rPr lang="he-IL" sz="2000" dirty="0" smtClean="0">
                <a:solidFill>
                  <a:srgbClr val="002060"/>
                </a:solidFill>
                <a:latin typeface="Calibri" panose="020F0502020204030204" pitchFamily="34" charset="0"/>
                <a:ea typeface="Times New Roman" panose="02020603050405020304" pitchFamily="18" charset="0"/>
                <a:cs typeface="David" panose="020E0502060401010101" pitchFamily="34" charset="-79"/>
              </a:rPr>
              <a:t>די, </a:t>
            </a:r>
            <a:r>
              <a:rPr lang="he-IL" sz="2000" b="1" dirty="0" smtClean="0">
                <a:solidFill>
                  <a:srgbClr val="FF0000"/>
                </a:solidFill>
                <a:latin typeface="Calibri" panose="020F0502020204030204" pitchFamily="34" charset="0"/>
                <a:ea typeface="Times New Roman" panose="02020603050405020304" pitchFamily="18" charset="0"/>
                <a:cs typeface="David" panose="020E0502060401010101" pitchFamily="34" charset="-79"/>
              </a:rPr>
              <a:t>ת</a:t>
            </a:r>
            <a:r>
              <a:rPr lang="he-IL" sz="2000" dirty="0" smtClean="0">
                <a:solidFill>
                  <a:srgbClr val="002060"/>
                </a:solidFill>
                <a:latin typeface="Calibri" panose="020F0502020204030204" pitchFamily="34" charset="0"/>
                <a:ea typeface="Times New Roman" panose="02020603050405020304" pitchFamily="18" charset="0"/>
                <a:cs typeface="David" panose="020E0502060401010101" pitchFamily="34" charset="-79"/>
              </a:rPr>
              <a:t>נובה).</a:t>
            </a:r>
          </a:p>
          <a:p>
            <a:pPr>
              <a:lnSpc>
                <a:spcPct val="120000"/>
              </a:lnSpc>
              <a:spcAft>
                <a:spcPts val="1000"/>
              </a:spcAft>
            </a:pPr>
            <a:r>
              <a:rPr lang="he-IL" sz="2000" dirty="0" smtClean="0">
                <a:solidFill>
                  <a:srgbClr val="002060"/>
                </a:solidFill>
                <a:latin typeface="Calibri" panose="020F0502020204030204" pitchFamily="34" charset="0"/>
                <a:ea typeface="Times New Roman" panose="02020603050405020304" pitchFamily="18" charset="0"/>
                <a:cs typeface="David" panose="020E0502060401010101" pitchFamily="34" charset="-79"/>
              </a:rPr>
              <a:t>נתנו לנו להקים את הקיבוץ ליד רצועת עזה, כשעדין הינו חיילים.</a:t>
            </a:r>
          </a:p>
          <a:p>
            <a:pPr>
              <a:lnSpc>
                <a:spcPct val="120000"/>
              </a:lnSpc>
              <a:spcAft>
                <a:spcPts val="1000"/>
              </a:spcAft>
            </a:pPr>
            <a:r>
              <a:rPr lang="he-IL" sz="2000" dirty="0" smtClean="0">
                <a:solidFill>
                  <a:srgbClr val="002060"/>
                </a:solidFill>
                <a:latin typeface="Calibri" panose="020F0502020204030204" pitchFamily="34" charset="0"/>
                <a:ea typeface="Times New Roman" panose="02020603050405020304" pitchFamily="18" charset="0"/>
                <a:cs typeface="David" panose="020E0502060401010101" pitchFamily="34" charset="-79"/>
              </a:rPr>
              <a:t> </a:t>
            </a:r>
            <a:endParaRPr lang="he-IL" sz="2000" dirty="0" smtClean="0">
              <a:solidFill>
                <a:srgbClr val="002060"/>
              </a:solidFill>
              <a:latin typeface="Calibri" panose="020F0502020204030204" pitchFamily="34" charset="0"/>
              <a:ea typeface="Times New Roman" panose="02020603050405020304" pitchFamily="18" charset="0"/>
              <a:cs typeface="David" panose="020E0502060401010101" pitchFamily="34" charset="-79"/>
            </a:endParaRPr>
          </a:p>
        </p:txBody>
      </p:sp>
    </p:spTree>
    <p:extLst>
      <p:ext uri="{BB962C8B-B14F-4D97-AF65-F5344CB8AC3E}">
        <p14:creationId xmlns:p14="http://schemas.microsoft.com/office/powerpoint/2010/main" val="31428741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1508429" y="849354"/>
            <a:ext cx="9756743" cy="5978047"/>
          </a:xfrm>
          <a:prstGeom prst="rect">
            <a:avLst/>
          </a:prstGeom>
        </p:spPr>
        <p:txBody>
          <a:bodyPr wrap="square">
            <a:spAutoFit/>
          </a:bodyPr>
          <a:lstStyle/>
          <a:p>
            <a:pPr>
              <a:lnSpc>
                <a:spcPct val="120000"/>
              </a:lnSpc>
              <a:spcAft>
                <a:spcPts val="1000"/>
              </a:spcAft>
            </a:pPr>
            <a:r>
              <a:rPr lang="he-IL" sz="2400" b="1" u="sng" dirty="0">
                <a:solidFill>
                  <a:srgbClr val="FF0000"/>
                </a:solidFill>
                <a:latin typeface="David" panose="020E0502060401010101" pitchFamily="34" charset="-79"/>
                <a:ea typeface="Calibri" panose="020F0502020204030204" pitchFamily="34" charset="0"/>
                <a:cs typeface="David" panose="020E0502060401010101" pitchFamily="34" charset="-79"/>
              </a:rPr>
              <a:t>פרק 2: כרם שלום ב' </a:t>
            </a:r>
            <a:endParaRPr lang="en-US" sz="1200" b="1" dirty="0">
              <a:solidFill>
                <a:srgbClr val="FF0000"/>
              </a:solidFill>
              <a:latin typeface="David" panose="020E0502060401010101" pitchFamily="34" charset="-79"/>
              <a:ea typeface="Calibri" panose="020F0502020204030204" pitchFamily="34" charset="0"/>
              <a:cs typeface="David" panose="020E0502060401010101" pitchFamily="34" charset="-79"/>
            </a:endParaRPr>
          </a:p>
          <a:p>
            <a:pPr>
              <a:lnSpc>
                <a:spcPct val="120000"/>
              </a:lnSpc>
              <a:spcAft>
                <a:spcPts val="1000"/>
              </a:spcAft>
            </a:pPr>
            <a:r>
              <a:rPr lang="he-IL" sz="2000" b="1" dirty="0" smtClean="0">
                <a:solidFill>
                  <a:srgbClr val="002060"/>
                </a:solidFill>
                <a:latin typeface="Calibri" panose="020F0502020204030204" pitchFamily="34" charset="0"/>
                <a:ea typeface="Times New Roman" panose="02020603050405020304" pitchFamily="18" charset="0"/>
                <a:cs typeface="David" panose="020E0502060401010101" pitchFamily="34" charset="-79"/>
              </a:rPr>
              <a:t>למה להקים קיבוץ חדש ? מה לשפר? מה לשנות?</a:t>
            </a:r>
          </a:p>
          <a:p>
            <a:pPr>
              <a:lnSpc>
                <a:spcPct val="120000"/>
              </a:lnSpc>
              <a:spcAft>
                <a:spcPts val="1000"/>
              </a:spcAft>
            </a:pPr>
            <a:r>
              <a:rPr lang="he-IL" sz="2000" dirty="0" smtClean="0">
                <a:solidFill>
                  <a:srgbClr val="002060"/>
                </a:solidFill>
                <a:latin typeface="Calibri" panose="020F0502020204030204" pitchFamily="34" charset="0"/>
                <a:ea typeface="Times New Roman" panose="02020603050405020304" pitchFamily="18" charset="0"/>
                <a:cs typeface="David" panose="020E0502060401010101" pitchFamily="34" charset="-79"/>
              </a:rPr>
              <a:t>רצינו להקים קיבוץ חדש כי חשבנו שבקיבוץ הישן אין מספיק שיתוף ושיוויון בין האנשים, ובנוסף רצינו להקים משהו שיהיה פרי מחשבה שלנו והעשייה שלנו, משהו שתואם את החזון שלנו. </a:t>
            </a:r>
            <a:endParaRPr lang="he-IL" sz="2000" dirty="0">
              <a:solidFill>
                <a:srgbClr val="002060"/>
              </a:solidFill>
              <a:latin typeface="Calibri" panose="020F0502020204030204" pitchFamily="34" charset="0"/>
              <a:ea typeface="Times New Roman" panose="02020603050405020304" pitchFamily="18" charset="0"/>
              <a:cs typeface="David" panose="020E0502060401010101" pitchFamily="34" charset="-79"/>
            </a:endParaRPr>
          </a:p>
          <a:p>
            <a:pPr>
              <a:lnSpc>
                <a:spcPct val="120000"/>
              </a:lnSpc>
              <a:spcAft>
                <a:spcPts val="1000"/>
              </a:spcAft>
            </a:pPr>
            <a:r>
              <a:rPr lang="he-IL" sz="2000" b="1" dirty="0" smtClean="0">
                <a:solidFill>
                  <a:srgbClr val="002060"/>
                </a:solidFill>
                <a:latin typeface="Calibri" panose="020F0502020204030204" pitchFamily="34" charset="0"/>
                <a:ea typeface="Times New Roman" panose="02020603050405020304" pitchFamily="18" charset="0"/>
                <a:cs typeface="David" panose="020E0502060401010101" pitchFamily="34" charset="-79"/>
              </a:rPr>
              <a:t>תיאור תהליך הבקשה </a:t>
            </a:r>
            <a:r>
              <a:rPr lang="he-IL" sz="2000" b="1" dirty="0">
                <a:solidFill>
                  <a:srgbClr val="002060"/>
                </a:solidFill>
                <a:latin typeface="Calibri" panose="020F0502020204030204" pitchFamily="34" charset="0"/>
                <a:ea typeface="Times New Roman" panose="02020603050405020304" pitchFamily="18" charset="0"/>
                <a:cs typeface="David" panose="020E0502060401010101" pitchFamily="34" charset="-79"/>
              </a:rPr>
              <a:t>ל</a:t>
            </a:r>
            <a:r>
              <a:rPr lang="he-IL" sz="2000" b="1" dirty="0" smtClean="0">
                <a:solidFill>
                  <a:srgbClr val="002060"/>
                </a:solidFill>
                <a:latin typeface="Calibri" panose="020F0502020204030204" pitchFamily="34" charset="0"/>
                <a:ea typeface="Times New Roman" panose="02020603050405020304" pitchFamily="18" charset="0"/>
                <a:cs typeface="David" panose="020E0502060401010101" pitchFamily="34" charset="-79"/>
              </a:rPr>
              <a:t>הקמת קיבוץ / משאבים / שטח / משך הזמן</a:t>
            </a:r>
            <a:r>
              <a:rPr lang="he-IL" sz="2000" b="1" dirty="0">
                <a:solidFill>
                  <a:srgbClr val="002060"/>
                </a:solidFill>
                <a:latin typeface="Calibri" panose="020F0502020204030204" pitchFamily="34" charset="0"/>
                <a:ea typeface="Times New Roman" panose="02020603050405020304" pitchFamily="18" charset="0"/>
                <a:cs typeface="David" panose="020E0502060401010101" pitchFamily="34" charset="-79"/>
              </a:rPr>
              <a:t> </a:t>
            </a:r>
            <a:r>
              <a:rPr lang="he-IL" sz="2000" b="1" dirty="0" smtClean="0">
                <a:solidFill>
                  <a:srgbClr val="002060"/>
                </a:solidFill>
                <a:latin typeface="Calibri" panose="020F0502020204030204" pitchFamily="34" charset="0"/>
                <a:ea typeface="Times New Roman" panose="02020603050405020304" pitchFamily="18" charset="0"/>
                <a:cs typeface="David" panose="020E0502060401010101" pitchFamily="34" charset="-79"/>
              </a:rPr>
              <a:t>/ תגובות הסביבה וכדומה</a:t>
            </a:r>
          </a:p>
          <a:p>
            <a:pPr>
              <a:lnSpc>
                <a:spcPct val="120000"/>
              </a:lnSpc>
              <a:spcAft>
                <a:spcPts val="1000"/>
              </a:spcAft>
            </a:pPr>
            <a:r>
              <a:rPr lang="he-IL" sz="2000" dirty="0" smtClean="0">
                <a:solidFill>
                  <a:srgbClr val="002060"/>
                </a:solidFill>
                <a:latin typeface="Calibri" panose="020F0502020204030204" pitchFamily="34" charset="0"/>
                <a:ea typeface="Times New Roman" panose="02020603050405020304" pitchFamily="18" charset="0"/>
                <a:cs typeface="David" panose="020E0502060401010101" pitchFamily="34" charset="-79"/>
              </a:rPr>
              <a:t>כחניכי תנועת הנוער ה"שומר הצעיר" ובני קיבוץ, נדברנו עם 'התנועת הקיבוצית' בה גדלנו, וסיפרנו להם על הרעיון. הם היו מעוניינים שנלך לקיבוץ קטן שזקוק לתוספת של חברים ושאנחנו נחזק ונעבה אותו. אנחנו התעקשנו על בניית קיבוץ חדש בספר (איזור גבול). הסוכנות היהודית שעסקה גם בהתיישבות, הקצתה לנו את 'כרם שלום'. היו שם כמה צריפים של 'היאחזות נחל', גרנו שם כשנה וחצי עד שעברנו לנקודה החדשה כקילומטר צפונית לשם. שם נבנו בתי מגורים, חדר אוכל גדול, מחסן בגדים ובית תינוקות. קיבלנו 5000 דונם של אדמת חולןת (כמו 1000 פעמים שטח בית הספר), מספר טרקטורים שבעזרתם עיבדנו את הקרקע. זרענו בוטנים, תפוחי אדמה, חיטה וגזר. היה לנו גם לול תרנגולי הודו וגם מטע גדול של עצי מנגו. </a:t>
            </a:r>
          </a:p>
          <a:p>
            <a:pPr>
              <a:lnSpc>
                <a:spcPct val="120000"/>
              </a:lnSpc>
              <a:spcAft>
                <a:spcPts val="1000"/>
              </a:spcAft>
            </a:pPr>
            <a:endParaRPr lang="he-IL" sz="2000" dirty="0" smtClean="0">
              <a:solidFill>
                <a:srgbClr val="002060"/>
              </a:solidFill>
              <a:latin typeface="Calibri" panose="020F0502020204030204" pitchFamily="34" charset="0"/>
              <a:ea typeface="Times New Roman" panose="02020603050405020304" pitchFamily="18" charset="0"/>
              <a:cs typeface="David" panose="020E0502060401010101" pitchFamily="34" charset="-79"/>
            </a:endParaRPr>
          </a:p>
        </p:txBody>
      </p:sp>
    </p:spTree>
    <p:extLst>
      <p:ext uri="{BB962C8B-B14F-4D97-AF65-F5344CB8AC3E}">
        <p14:creationId xmlns:p14="http://schemas.microsoft.com/office/powerpoint/2010/main" val="2229231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5160490" y="806093"/>
            <a:ext cx="5925020" cy="545855"/>
          </a:xfrm>
          <a:prstGeom prst="rect">
            <a:avLst/>
          </a:prstGeom>
        </p:spPr>
        <p:txBody>
          <a:bodyPr wrap="none">
            <a:spAutoFit/>
          </a:bodyPr>
          <a:lstStyle/>
          <a:p>
            <a:pPr lvl="0">
              <a:lnSpc>
                <a:spcPct val="107000"/>
              </a:lnSpc>
              <a:spcAft>
                <a:spcPts val="800"/>
              </a:spcAft>
            </a:pPr>
            <a:r>
              <a:rPr lang="he-IL" sz="2800" b="1" u="sng" dirty="0" smtClean="0">
                <a:solidFill>
                  <a:srgbClr val="FF0000"/>
                </a:solidFill>
                <a:latin typeface="David" panose="020E0502060401010101" pitchFamily="34" charset="-79"/>
                <a:ea typeface="Calibri" panose="020F0502020204030204" pitchFamily="34" charset="0"/>
                <a:cs typeface="David" panose="020E0502060401010101" pitchFamily="34" charset="-79"/>
              </a:rPr>
              <a:t>פרק 3: ההיכרות של יעל ומשה בכרם שלום </a:t>
            </a:r>
            <a:endParaRPr lang="he-IL" sz="2800" b="1" u="sng" dirty="0">
              <a:solidFill>
                <a:srgbClr val="FF0000"/>
              </a:solidFill>
              <a:latin typeface="David" panose="020E0502060401010101" pitchFamily="34" charset="-79"/>
              <a:ea typeface="Calibri" panose="020F0502020204030204" pitchFamily="34" charset="0"/>
              <a:cs typeface="David" panose="020E0502060401010101" pitchFamily="34" charset="-79"/>
            </a:endParaRPr>
          </a:p>
        </p:txBody>
      </p:sp>
      <p:sp>
        <p:nvSpPr>
          <p:cNvPr id="4" name="TextBox 3"/>
          <p:cNvSpPr txBox="1"/>
          <p:nvPr/>
        </p:nvSpPr>
        <p:spPr>
          <a:xfrm>
            <a:off x="3969144" y="1522781"/>
            <a:ext cx="7321062" cy="4298613"/>
          </a:xfrm>
          <a:prstGeom prst="rect">
            <a:avLst/>
          </a:prstGeom>
          <a:noFill/>
        </p:spPr>
        <p:txBody>
          <a:bodyPr wrap="square" rtlCol="1">
            <a:spAutoFit/>
          </a:bodyPr>
          <a:lstStyle/>
          <a:p>
            <a:pPr>
              <a:lnSpc>
                <a:spcPct val="120000"/>
              </a:lnSpc>
              <a:spcAft>
                <a:spcPts val="1000"/>
              </a:spcAft>
            </a:pPr>
            <a:r>
              <a:rPr lang="he-IL" sz="2000" dirty="0">
                <a:solidFill>
                  <a:srgbClr val="002060"/>
                </a:solidFill>
                <a:latin typeface="Calibri" panose="020F0502020204030204" pitchFamily="34" charset="0"/>
                <a:ea typeface="Times New Roman" panose="02020603050405020304" pitchFamily="18" charset="0"/>
                <a:cs typeface="David" panose="020E0502060401010101" pitchFamily="34" charset="-79"/>
              </a:rPr>
              <a:t>הייתי חייל שבא לבקר בכרם שלום. יעל שראתה אותי מגיע הזמינה אותי לקפה ועוגה (שהייתה טעימה מאוד </a:t>
            </a:r>
            <a:r>
              <a:rPr lang="he-IL" sz="2000" dirty="0">
                <a:solidFill>
                  <a:srgbClr val="002060"/>
                </a:solidFill>
                <a:latin typeface="Calibri" panose="020F0502020204030204" pitchFamily="34" charset="0"/>
                <a:ea typeface="Times New Roman" panose="02020603050405020304" pitchFamily="18" charset="0"/>
                <a:cs typeface="David" panose="020E0502060401010101" pitchFamily="34" charset="-79"/>
                <a:sym typeface="Wingdings" panose="05000000000000000000" pitchFamily="2" charset="2"/>
              </a:rPr>
              <a:t> ). שוחחנו והיא מצאה חן בעיני. כשחזרתי לצבא  כתבתי לה מכתב אבל התביישתי לשלוח אותו. שלחתי אותו  כאילו לכל החברים שלי בכרם שלום. הם הבינו את הרמז ומסרו לה את המכתב.  בפגישה הבאה הלכנו לטייל בחיק הטבע. כשחזרנו מהטיול כל החברים  והחברות ידעו שאנחנו זוג  ואחרי שנה וחצי התחתנו. </a:t>
            </a:r>
            <a:endParaRPr lang="he-IL" sz="2000" dirty="0" smtClean="0">
              <a:solidFill>
                <a:srgbClr val="002060"/>
              </a:solidFill>
              <a:latin typeface="Calibri" panose="020F0502020204030204" pitchFamily="34" charset="0"/>
              <a:ea typeface="Times New Roman" panose="02020603050405020304" pitchFamily="18" charset="0"/>
              <a:cs typeface="David" panose="020E0502060401010101" pitchFamily="34" charset="-79"/>
              <a:sym typeface="Wingdings" panose="05000000000000000000" pitchFamily="2" charset="2"/>
            </a:endParaRPr>
          </a:p>
          <a:p>
            <a:pPr marL="342900" indent="-342900">
              <a:lnSpc>
                <a:spcPct val="120000"/>
              </a:lnSpc>
              <a:spcAft>
                <a:spcPts val="1000"/>
              </a:spcAft>
              <a:buFont typeface="Arial" panose="020B0604020202020204" pitchFamily="34" charset="0"/>
              <a:buChar char="•"/>
            </a:pPr>
            <a:r>
              <a:rPr lang="he-IL" sz="2000" dirty="0" smtClean="0">
                <a:solidFill>
                  <a:srgbClr val="002060"/>
                </a:solidFill>
                <a:latin typeface="Calibri" panose="020F0502020204030204" pitchFamily="34" charset="0"/>
                <a:ea typeface="Times New Roman" panose="02020603050405020304" pitchFamily="18" charset="0"/>
                <a:cs typeface="David" panose="020E0502060401010101" pitchFamily="34" charset="-79"/>
                <a:sym typeface="Wingdings" panose="05000000000000000000" pitchFamily="2" charset="2"/>
              </a:rPr>
              <a:t>בתמונה: יעל ומשה אחרי תאונת טרקטור בכרם שלום.  </a:t>
            </a:r>
          </a:p>
          <a:p>
            <a:pPr marL="342900" indent="-342900">
              <a:lnSpc>
                <a:spcPct val="120000"/>
              </a:lnSpc>
              <a:spcAft>
                <a:spcPts val="1000"/>
              </a:spcAft>
              <a:buFont typeface="Arial" panose="020B0604020202020204" pitchFamily="34" charset="0"/>
              <a:buChar char="•"/>
            </a:pPr>
            <a:endParaRPr lang="he-IL" sz="2000" dirty="0" smtClean="0">
              <a:solidFill>
                <a:srgbClr val="002060"/>
              </a:solidFill>
              <a:latin typeface="Calibri" panose="020F0502020204030204" pitchFamily="34" charset="0"/>
              <a:ea typeface="Times New Roman" panose="02020603050405020304" pitchFamily="18" charset="0"/>
              <a:cs typeface="David" panose="020E0502060401010101" pitchFamily="34" charset="-79"/>
              <a:sym typeface="Wingdings" panose="05000000000000000000" pitchFamily="2" charset="2"/>
            </a:endParaRPr>
          </a:p>
          <a:p>
            <a:pPr marL="342900" indent="-342900">
              <a:lnSpc>
                <a:spcPct val="120000"/>
              </a:lnSpc>
              <a:spcAft>
                <a:spcPts val="1000"/>
              </a:spcAft>
              <a:buFont typeface="Arial" panose="020B0604020202020204" pitchFamily="34" charset="0"/>
              <a:buChar char="•"/>
            </a:pPr>
            <a:endParaRPr lang="he-IL" sz="2000" dirty="0" smtClean="0">
              <a:solidFill>
                <a:srgbClr val="002060"/>
              </a:solidFill>
              <a:latin typeface="Calibri" panose="020F0502020204030204" pitchFamily="34" charset="0"/>
              <a:ea typeface="Times New Roman" panose="02020603050405020304" pitchFamily="18" charset="0"/>
              <a:cs typeface="David" panose="020E0502060401010101" pitchFamily="34" charset="-79"/>
              <a:sym typeface="Wingdings" panose="05000000000000000000" pitchFamily="2" charset="2"/>
            </a:endParaRPr>
          </a:p>
          <a:p>
            <a:pPr marL="342900" indent="-342900">
              <a:lnSpc>
                <a:spcPct val="120000"/>
              </a:lnSpc>
              <a:spcAft>
                <a:spcPts val="1000"/>
              </a:spcAft>
              <a:buFont typeface="Arial" panose="020B0604020202020204" pitchFamily="34" charset="0"/>
              <a:buChar char="•"/>
            </a:pPr>
            <a:endParaRPr lang="he-IL" sz="2000" dirty="0">
              <a:solidFill>
                <a:srgbClr val="002060"/>
              </a:solidFill>
              <a:latin typeface="Calibri" panose="020F0502020204030204" pitchFamily="34" charset="0"/>
              <a:ea typeface="Times New Roman" panose="02020603050405020304" pitchFamily="18" charset="0"/>
              <a:cs typeface="David" panose="020E0502060401010101" pitchFamily="34" charset="-79"/>
              <a:sym typeface="Wingdings" panose="05000000000000000000" pitchFamily="2" charset="2"/>
            </a:endParaRPr>
          </a:p>
        </p:txBody>
      </p:sp>
      <p:pic>
        <p:nvPicPr>
          <p:cNvPr id="2" name="תמונה 1"/>
          <p:cNvPicPr>
            <a:picLocks noChangeAspect="1"/>
          </p:cNvPicPr>
          <p:nvPr/>
        </p:nvPicPr>
        <p:blipFill>
          <a:blip r:embed="rId2" cstate="print"/>
          <a:stretch>
            <a:fillRect/>
          </a:stretch>
        </p:blipFill>
        <p:spPr>
          <a:xfrm>
            <a:off x="936438" y="806093"/>
            <a:ext cx="2780537" cy="4943178"/>
          </a:xfrm>
          <a:prstGeom prst="rect">
            <a:avLst/>
          </a:prstGeom>
        </p:spPr>
      </p:pic>
      <p:sp>
        <p:nvSpPr>
          <p:cNvPr id="6" name="TextBox 5"/>
          <p:cNvSpPr txBox="1"/>
          <p:nvPr/>
        </p:nvSpPr>
        <p:spPr>
          <a:xfrm>
            <a:off x="1189766" y="5102940"/>
            <a:ext cx="2165978" cy="646331"/>
          </a:xfrm>
          <a:prstGeom prst="rect">
            <a:avLst/>
          </a:prstGeom>
          <a:noFill/>
        </p:spPr>
        <p:txBody>
          <a:bodyPr wrap="none" rtlCol="1">
            <a:spAutoFit/>
          </a:bodyPr>
          <a:lstStyle/>
          <a:p>
            <a:pPr algn="ctr"/>
            <a:r>
              <a:rPr lang="he-IL" b="1" dirty="0" smtClean="0">
                <a:solidFill>
                  <a:srgbClr val="002060"/>
                </a:solidFill>
              </a:rPr>
              <a:t>סבא משה וסבתא </a:t>
            </a:r>
            <a:r>
              <a:rPr lang="he-IL" b="1" dirty="0" smtClean="0">
                <a:solidFill>
                  <a:srgbClr val="002060"/>
                </a:solidFill>
              </a:rPr>
              <a:t>יעל</a:t>
            </a:r>
          </a:p>
          <a:p>
            <a:pPr algn="ctr"/>
            <a:r>
              <a:rPr lang="he-IL" b="1" dirty="0" smtClean="0">
                <a:solidFill>
                  <a:srgbClr val="002060"/>
                </a:solidFill>
              </a:rPr>
              <a:t> </a:t>
            </a:r>
            <a:r>
              <a:rPr lang="he-IL" b="1" dirty="0" smtClean="0">
                <a:solidFill>
                  <a:srgbClr val="002060"/>
                </a:solidFill>
              </a:rPr>
              <a:t>בכרם שלום</a:t>
            </a:r>
            <a:endParaRPr lang="he-IL" b="1" dirty="0">
              <a:solidFill>
                <a:srgbClr val="002060"/>
              </a:solidFill>
            </a:endParaRPr>
          </a:p>
        </p:txBody>
      </p:sp>
      <p:sp>
        <p:nvSpPr>
          <p:cNvPr id="9" name="לב 8"/>
          <p:cNvSpPr/>
          <p:nvPr/>
        </p:nvSpPr>
        <p:spPr>
          <a:xfrm>
            <a:off x="6128394" y="4492064"/>
            <a:ext cx="1746914" cy="1262084"/>
          </a:xfrm>
          <a:prstGeom prst="hear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16517738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8371606" y="469302"/>
            <a:ext cx="2032929" cy="545855"/>
          </a:xfrm>
          <a:prstGeom prst="rect">
            <a:avLst/>
          </a:prstGeom>
        </p:spPr>
        <p:txBody>
          <a:bodyPr wrap="none">
            <a:spAutoFit/>
          </a:bodyPr>
          <a:lstStyle/>
          <a:p>
            <a:pPr lvl="0">
              <a:lnSpc>
                <a:spcPct val="107000"/>
              </a:lnSpc>
              <a:spcAft>
                <a:spcPts val="800"/>
              </a:spcAft>
            </a:pPr>
            <a:r>
              <a:rPr lang="he-IL" sz="2800" b="1" u="sng" dirty="0" smtClean="0">
                <a:solidFill>
                  <a:srgbClr val="FF0000"/>
                </a:solidFill>
                <a:latin typeface="David" panose="020E0502060401010101" pitchFamily="34" charset="-79"/>
                <a:ea typeface="Calibri" panose="020F0502020204030204" pitchFamily="34" charset="0"/>
                <a:cs typeface="David" panose="020E0502060401010101" pitchFamily="34" charset="-79"/>
              </a:rPr>
              <a:t>פרק 4: חתונה</a:t>
            </a:r>
            <a:endParaRPr lang="en-US" sz="1400" b="1" dirty="0">
              <a:solidFill>
                <a:srgbClr val="FF0000"/>
              </a:solidFill>
              <a:latin typeface="David" panose="020E0502060401010101" pitchFamily="34" charset="-79"/>
              <a:ea typeface="Calibri" panose="020F0502020204030204" pitchFamily="34" charset="0"/>
              <a:cs typeface="David" panose="020E0502060401010101" pitchFamily="34" charset="-79"/>
            </a:endParaRPr>
          </a:p>
        </p:txBody>
      </p:sp>
      <p:sp>
        <p:nvSpPr>
          <p:cNvPr id="2" name="מלבן 1"/>
          <p:cNvSpPr/>
          <p:nvPr/>
        </p:nvSpPr>
        <p:spPr>
          <a:xfrm>
            <a:off x="3480494" y="1015157"/>
            <a:ext cx="7876826" cy="2549416"/>
          </a:xfrm>
          <a:prstGeom prst="rect">
            <a:avLst/>
          </a:prstGeom>
        </p:spPr>
        <p:txBody>
          <a:bodyPr wrap="square">
            <a:spAutoFit/>
          </a:bodyPr>
          <a:lstStyle/>
          <a:p>
            <a:pPr>
              <a:lnSpc>
                <a:spcPct val="120000"/>
              </a:lnSpc>
              <a:spcAft>
                <a:spcPts val="1000"/>
              </a:spcAft>
            </a:pPr>
            <a:r>
              <a:rPr lang="he-IL" sz="2000" dirty="0" smtClean="0">
                <a:solidFill>
                  <a:srgbClr val="002060"/>
                </a:solidFill>
                <a:latin typeface="Calibri" panose="020F0502020204030204" pitchFamily="34" charset="0"/>
                <a:ea typeface="Times New Roman" panose="02020603050405020304" pitchFamily="18" charset="0"/>
                <a:cs typeface="David" panose="020E0502060401010101" pitchFamily="34" charset="-79"/>
              </a:rPr>
              <a:t>היו לנו שתי חתונות</a:t>
            </a:r>
            <a:r>
              <a:rPr lang="he-IL" sz="2000" dirty="0">
                <a:solidFill>
                  <a:srgbClr val="002060"/>
                </a:solidFill>
                <a:latin typeface="Calibri" panose="020F0502020204030204" pitchFamily="34" charset="0"/>
                <a:ea typeface="Times New Roman" panose="02020603050405020304" pitchFamily="18" charset="0"/>
                <a:cs typeface="David" panose="020E0502060401010101" pitchFamily="34" charset="-79"/>
              </a:rPr>
              <a:t>:</a:t>
            </a:r>
            <a:r>
              <a:rPr lang="he-IL" sz="2000" dirty="0" smtClean="0">
                <a:solidFill>
                  <a:srgbClr val="002060"/>
                </a:solidFill>
                <a:latin typeface="Calibri" panose="020F0502020204030204" pitchFamily="34" charset="0"/>
                <a:ea typeface="Times New Roman" panose="02020603050405020304" pitchFamily="18" charset="0"/>
                <a:cs typeface="David" panose="020E0502060401010101" pitchFamily="34" charset="-79"/>
              </a:rPr>
              <a:t> הראשונה הייתה במושב בית חנניה אצל הורי, בבית התרבות של המושב. חתונה זו הייתה מיועדת לכל המשפחה והחברים של ההורים שלי  במושב. החתונה השנייה התקיימה לאחר מספר ימים בכרם שלום. לכל החברים שלנו שם. </a:t>
            </a:r>
          </a:p>
          <a:p>
            <a:pPr>
              <a:lnSpc>
                <a:spcPct val="120000"/>
              </a:lnSpc>
              <a:spcAft>
                <a:spcPts val="1000"/>
              </a:spcAft>
            </a:pPr>
            <a:endParaRPr lang="he-IL" sz="2000" dirty="0">
              <a:solidFill>
                <a:srgbClr val="002060"/>
              </a:solidFill>
              <a:latin typeface="Calibri" panose="020F0502020204030204" pitchFamily="34" charset="0"/>
              <a:ea typeface="Times New Roman" panose="02020603050405020304" pitchFamily="18" charset="0"/>
              <a:cs typeface="David" panose="020E0502060401010101" pitchFamily="34" charset="-79"/>
            </a:endParaRPr>
          </a:p>
          <a:p>
            <a:pPr>
              <a:lnSpc>
                <a:spcPct val="120000"/>
              </a:lnSpc>
              <a:spcAft>
                <a:spcPts val="1000"/>
              </a:spcAft>
            </a:pPr>
            <a:endParaRPr lang="he-IL" sz="2000" u="sng" dirty="0" smtClean="0">
              <a:solidFill>
                <a:srgbClr val="002060"/>
              </a:solidFill>
              <a:latin typeface="Calibri" panose="020F0502020204030204" pitchFamily="34" charset="0"/>
              <a:ea typeface="Times New Roman" panose="02020603050405020304" pitchFamily="18" charset="0"/>
              <a:cs typeface="David" panose="020E0502060401010101" pitchFamily="34" charset="-79"/>
            </a:endParaRPr>
          </a:p>
        </p:txBody>
      </p:sp>
      <p:pic>
        <p:nvPicPr>
          <p:cNvPr id="4" name="תמונה 3"/>
          <p:cNvPicPr>
            <a:picLocks noChangeAspect="1"/>
          </p:cNvPicPr>
          <p:nvPr/>
        </p:nvPicPr>
        <p:blipFill>
          <a:blip r:embed="rId2" cstate="print"/>
          <a:stretch>
            <a:fillRect/>
          </a:stretch>
        </p:blipFill>
        <p:spPr>
          <a:xfrm rot="5400000">
            <a:off x="5636716" y="5276798"/>
            <a:ext cx="45719" cy="3208122"/>
          </a:xfrm>
          <a:prstGeom prst="rect">
            <a:avLst/>
          </a:prstGeom>
        </p:spPr>
      </p:pic>
      <p:pic>
        <p:nvPicPr>
          <p:cNvPr id="5" name="תמונה 4"/>
          <p:cNvPicPr>
            <a:picLocks noChangeAspect="1"/>
          </p:cNvPicPr>
          <p:nvPr/>
        </p:nvPicPr>
        <p:blipFill>
          <a:blip r:embed="rId3" cstate="print"/>
          <a:stretch>
            <a:fillRect/>
          </a:stretch>
        </p:blipFill>
        <p:spPr>
          <a:xfrm flipH="1" flipV="1">
            <a:off x="228469" y="6903718"/>
            <a:ext cx="290277" cy="534572"/>
          </a:xfrm>
          <a:prstGeom prst="rect">
            <a:avLst/>
          </a:prstGeom>
        </p:spPr>
      </p:pic>
      <p:pic>
        <p:nvPicPr>
          <p:cNvPr id="6" name="תמונה 5"/>
          <p:cNvPicPr>
            <a:picLocks noChangeAspect="1"/>
          </p:cNvPicPr>
          <p:nvPr/>
        </p:nvPicPr>
        <p:blipFill>
          <a:blip r:embed="rId4" cstate="print"/>
          <a:stretch>
            <a:fillRect/>
          </a:stretch>
        </p:blipFill>
        <p:spPr>
          <a:xfrm>
            <a:off x="5445597" y="2771364"/>
            <a:ext cx="5590285" cy="3144536"/>
          </a:xfrm>
          <a:prstGeom prst="rect">
            <a:avLst/>
          </a:prstGeom>
        </p:spPr>
      </p:pic>
      <p:pic>
        <p:nvPicPr>
          <p:cNvPr id="7" name="תמונה 6"/>
          <p:cNvPicPr>
            <a:picLocks noChangeAspect="1"/>
          </p:cNvPicPr>
          <p:nvPr/>
        </p:nvPicPr>
        <p:blipFill>
          <a:blip r:embed="rId5" cstate="print"/>
          <a:stretch>
            <a:fillRect/>
          </a:stretch>
        </p:blipFill>
        <p:spPr>
          <a:xfrm>
            <a:off x="1106086" y="742229"/>
            <a:ext cx="2374408" cy="2302062"/>
          </a:xfrm>
          <a:prstGeom prst="rect">
            <a:avLst/>
          </a:prstGeom>
        </p:spPr>
      </p:pic>
      <p:pic>
        <p:nvPicPr>
          <p:cNvPr id="8" name="תמונה 7"/>
          <p:cNvPicPr>
            <a:picLocks noChangeAspect="1"/>
          </p:cNvPicPr>
          <p:nvPr/>
        </p:nvPicPr>
        <p:blipFill>
          <a:blip r:embed="rId6" cstate="print"/>
          <a:stretch>
            <a:fillRect/>
          </a:stretch>
        </p:blipFill>
        <p:spPr>
          <a:xfrm>
            <a:off x="777654" y="3682241"/>
            <a:ext cx="3970193" cy="2195473"/>
          </a:xfrm>
          <a:prstGeom prst="rect">
            <a:avLst/>
          </a:prstGeom>
        </p:spPr>
      </p:pic>
    </p:spTree>
    <p:extLst>
      <p:ext uri="{BB962C8B-B14F-4D97-AF65-F5344CB8AC3E}">
        <p14:creationId xmlns:p14="http://schemas.microsoft.com/office/powerpoint/2010/main" val="2830714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3774265" y="730911"/>
            <a:ext cx="7876826" cy="5087547"/>
          </a:xfrm>
          <a:prstGeom prst="rect">
            <a:avLst/>
          </a:prstGeom>
        </p:spPr>
        <p:txBody>
          <a:bodyPr wrap="square">
            <a:spAutoFit/>
          </a:bodyPr>
          <a:lstStyle/>
          <a:p>
            <a:pPr>
              <a:lnSpc>
                <a:spcPct val="120000"/>
              </a:lnSpc>
              <a:spcAft>
                <a:spcPts val="1000"/>
              </a:spcAft>
            </a:pPr>
            <a:r>
              <a:rPr lang="he-IL" sz="2800" b="1" u="sng" dirty="0">
                <a:solidFill>
                  <a:srgbClr val="FF0000"/>
                </a:solidFill>
                <a:latin typeface="David" panose="020E0502060401010101" pitchFamily="34" charset="-79"/>
                <a:ea typeface="Calibri" panose="020F0502020204030204" pitchFamily="34" charset="0"/>
                <a:cs typeface="David" panose="020E0502060401010101" pitchFamily="34" charset="-79"/>
              </a:rPr>
              <a:t>פרק 5: ילדים </a:t>
            </a:r>
            <a:endParaRPr lang="en-US" sz="1400" b="1" dirty="0">
              <a:solidFill>
                <a:srgbClr val="FF0000"/>
              </a:solidFill>
              <a:latin typeface="David" panose="020E0502060401010101" pitchFamily="34" charset="-79"/>
              <a:ea typeface="Calibri" panose="020F0502020204030204" pitchFamily="34" charset="0"/>
              <a:cs typeface="David" panose="020E0502060401010101" pitchFamily="34" charset="-79"/>
            </a:endParaRPr>
          </a:p>
          <a:p>
            <a:pPr>
              <a:lnSpc>
                <a:spcPct val="120000"/>
              </a:lnSpc>
              <a:spcAft>
                <a:spcPts val="1000"/>
              </a:spcAft>
            </a:pPr>
            <a:r>
              <a:rPr lang="he-IL" sz="2000" b="1" u="sng" dirty="0" smtClean="0">
                <a:solidFill>
                  <a:srgbClr val="002060"/>
                </a:solidFill>
                <a:latin typeface="Calibri" panose="020F0502020204030204" pitchFamily="34" charset="0"/>
                <a:ea typeface="Times New Roman" panose="02020603050405020304" pitchFamily="18" charset="0"/>
                <a:cs typeface="David" panose="020E0502060401010101" pitchFamily="34" charset="-79"/>
              </a:rPr>
              <a:t>הילדים שלנו </a:t>
            </a:r>
            <a:endParaRPr lang="he-IL" sz="2000" dirty="0">
              <a:solidFill>
                <a:srgbClr val="002060"/>
              </a:solidFill>
              <a:latin typeface="Calibri" panose="020F0502020204030204" pitchFamily="34" charset="0"/>
              <a:ea typeface="Times New Roman" panose="02020603050405020304" pitchFamily="18" charset="0"/>
              <a:cs typeface="David" panose="020E0502060401010101" pitchFamily="34" charset="-79"/>
            </a:endParaRPr>
          </a:p>
          <a:p>
            <a:pPr>
              <a:lnSpc>
                <a:spcPct val="120000"/>
              </a:lnSpc>
              <a:spcAft>
                <a:spcPts val="1000"/>
              </a:spcAft>
            </a:pPr>
            <a:r>
              <a:rPr lang="he-IL" sz="2000" b="1" u="sng" dirty="0" smtClean="0">
                <a:solidFill>
                  <a:srgbClr val="002060"/>
                </a:solidFill>
                <a:latin typeface="Calibri" panose="020F0502020204030204" pitchFamily="34" charset="0"/>
                <a:ea typeface="Times New Roman" panose="02020603050405020304" pitchFamily="18" charset="0"/>
                <a:cs typeface="David" panose="020E0502060401010101" pitchFamily="34" charset="-79"/>
              </a:rPr>
              <a:t>שרון:</a:t>
            </a:r>
            <a:r>
              <a:rPr lang="he-IL" sz="2000" b="1" dirty="0" smtClean="0">
                <a:solidFill>
                  <a:srgbClr val="002060"/>
                </a:solidFill>
                <a:latin typeface="Calibri" panose="020F0502020204030204" pitchFamily="34" charset="0"/>
                <a:ea typeface="Times New Roman" panose="02020603050405020304" pitchFamily="18" charset="0"/>
                <a:cs typeface="David" panose="020E0502060401010101" pitchFamily="34" charset="-79"/>
              </a:rPr>
              <a:t> </a:t>
            </a:r>
            <a:r>
              <a:rPr lang="he-IL" sz="2000" dirty="0" smtClean="0">
                <a:solidFill>
                  <a:srgbClr val="002060"/>
                </a:solidFill>
                <a:latin typeface="Calibri" panose="020F0502020204030204" pitchFamily="34" charset="0"/>
                <a:ea typeface="Times New Roman" panose="02020603050405020304" pitchFamily="18" charset="0"/>
                <a:cs typeface="David" panose="020E0502060401010101" pitchFamily="34" charset="-79"/>
              </a:rPr>
              <a:t>נולד בכרם שלום. ממש היום בו פרצה מלחמת יום כיפור באוקטובר 1973.</a:t>
            </a:r>
          </a:p>
          <a:p>
            <a:pPr>
              <a:lnSpc>
                <a:spcPct val="120000"/>
              </a:lnSpc>
              <a:spcAft>
                <a:spcPts val="1000"/>
              </a:spcAft>
            </a:pPr>
            <a:r>
              <a:rPr lang="he-IL" sz="2000" dirty="0" smtClean="0">
                <a:solidFill>
                  <a:srgbClr val="002060"/>
                </a:solidFill>
                <a:latin typeface="Calibri" panose="020F0502020204030204" pitchFamily="34" charset="0"/>
                <a:ea typeface="Times New Roman" panose="02020603050405020304" pitchFamily="18" charset="0"/>
                <a:cs typeface="David" panose="020E0502060401010101" pitchFamily="34" charset="-79"/>
              </a:rPr>
              <a:t>כעבור חמש שנים.....</a:t>
            </a:r>
          </a:p>
          <a:p>
            <a:pPr>
              <a:lnSpc>
                <a:spcPct val="120000"/>
              </a:lnSpc>
              <a:spcAft>
                <a:spcPts val="1000"/>
              </a:spcAft>
            </a:pPr>
            <a:r>
              <a:rPr lang="he-IL" sz="2000" b="1" u="sng" dirty="0" smtClean="0">
                <a:solidFill>
                  <a:srgbClr val="002060"/>
                </a:solidFill>
                <a:latin typeface="Calibri" panose="020F0502020204030204" pitchFamily="34" charset="0"/>
                <a:ea typeface="Times New Roman" panose="02020603050405020304" pitchFamily="18" charset="0"/>
                <a:cs typeface="David" panose="020E0502060401010101" pitchFamily="34" charset="-79"/>
              </a:rPr>
              <a:t>נגה</a:t>
            </a:r>
            <a:r>
              <a:rPr lang="he-IL" sz="2000" b="1" dirty="0" smtClean="0">
                <a:solidFill>
                  <a:srgbClr val="002060"/>
                </a:solidFill>
                <a:latin typeface="Calibri" panose="020F0502020204030204" pitchFamily="34" charset="0"/>
                <a:ea typeface="Times New Roman" panose="02020603050405020304" pitchFamily="18" charset="0"/>
                <a:cs typeface="David" panose="020E0502060401010101" pitchFamily="34" charset="-79"/>
              </a:rPr>
              <a:t>: </a:t>
            </a:r>
            <a:r>
              <a:rPr lang="he-IL" sz="2000" dirty="0" smtClean="0">
                <a:solidFill>
                  <a:srgbClr val="002060"/>
                </a:solidFill>
                <a:latin typeface="Calibri" panose="020F0502020204030204" pitchFamily="34" charset="0"/>
                <a:ea typeface="Times New Roman" panose="02020603050405020304" pitchFamily="18" charset="0"/>
                <a:cs typeface="David" panose="020E0502060401010101" pitchFamily="34" charset="-79"/>
              </a:rPr>
              <a:t>נולדה בינואר ב1978.</a:t>
            </a:r>
          </a:p>
          <a:p>
            <a:pPr>
              <a:lnSpc>
                <a:spcPct val="120000"/>
              </a:lnSpc>
              <a:spcAft>
                <a:spcPts val="1000"/>
              </a:spcAft>
            </a:pPr>
            <a:r>
              <a:rPr lang="he-IL" sz="2000" dirty="0" smtClean="0">
                <a:solidFill>
                  <a:srgbClr val="002060"/>
                </a:solidFill>
                <a:latin typeface="Calibri" panose="020F0502020204030204" pitchFamily="34" charset="0"/>
                <a:ea typeface="Times New Roman" panose="02020603050405020304" pitchFamily="18" charset="0"/>
                <a:cs typeface="David" panose="020E0502060401010101" pitchFamily="34" charset="-79"/>
              </a:rPr>
              <a:t>כעבור חמש שנים ... </a:t>
            </a:r>
          </a:p>
          <a:p>
            <a:pPr>
              <a:lnSpc>
                <a:spcPct val="120000"/>
              </a:lnSpc>
              <a:spcAft>
                <a:spcPts val="1000"/>
              </a:spcAft>
            </a:pPr>
            <a:r>
              <a:rPr lang="he-IL" sz="2000" b="1" u="sng" dirty="0" smtClean="0">
                <a:solidFill>
                  <a:srgbClr val="002060"/>
                </a:solidFill>
                <a:latin typeface="Calibri" panose="020F0502020204030204" pitchFamily="34" charset="0"/>
                <a:ea typeface="Times New Roman" panose="02020603050405020304" pitchFamily="18" charset="0"/>
                <a:cs typeface="David" panose="020E0502060401010101" pitchFamily="34" charset="-79"/>
              </a:rPr>
              <a:t>חגית</a:t>
            </a:r>
            <a:r>
              <a:rPr lang="he-IL" sz="2000" b="1" dirty="0" smtClean="0">
                <a:solidFill>
                  <a:srgbClr val="002060"/>
                </a:solidFill>
                <a:latin typeface="Calibri" panose="020F0502020204030204" pitchFamily="34" charset="0"/>
                <a:ea typeface="Times New Roman" panose="02020603050405020304" pitchFamily="18" charset="0"/>
                <a:cs typeface="David" panose="020E0502060401010101" pitchFamily="34" charset="-79"/>
              </a:rPr>
              <a:t> </a:t>
            </a:r>
            <a:r>
              <a:rPr lang="he-IL" sz="2000" dirty="0" smtClean="0">
                <a:solidFill>
                  <a:srgbClr val="002060"/>
                </a:solidFill>
                <a:latin typeface="Calibri" panose="020F0502020204030204" pitchFamily="34" charset="0"/>
                <a:ea typeface="Times New Roman" panose="02020603050405020304" pitchFamily="18" charset="0"/>
                <a:cs typeface="David" panose="020E0502060401010101" pitchFamily="34" charset="-79"/>
              </a:rPr>
              <a:t> נולדה ינואר ב1883.</a:t>
            </a:r>
          </a:p>
          <a:p>
            <a:pPr>
              <a:lnSpc>
                <a:spcPct val="120000"/>
              </a:lnSpc>
              <a:spcAft>
                <a:spcPts val="1000"/>
              </a:spcAft>
            </a:pPr>
            <a:r>
              <a:rPr lang="he-IL" sz="2000" dirty="0" smtClean="0">
                <a:solidFill>
                  <a:srgbClr val="002060"/>
                </a:solidFill>
                <a:latin typeface="Calibri" panose="020F0502020204030204" pitchFamily="34" charset="0"/>
                <a:ea typeface="Times New Roman" panose="02020603050405020304" pitchFamily="18" charset="0"/>
                <a:cs typeface="David" panose="020E0502060401010101" pitchFamily="34" charset="-79"/>
              </a:rPr>
              <a:t>ועוד חמש שנים באה לנו </a:t>
            </a:r>
            <a:r>
              <a:rPr lang="he-IL" sz="2000" b="1" dirty="0" smtClean="0">
                <a:solidFill>
                  <a:srgbClr val="002060"/>
                </a:solidFill>
                <a:latin typeface="Calibri" panose="020F0502020204030204" pitchFamily="34" charset="0"/>
                <a:ea typeface="Times New Roman" panose="02020603050405020304" pitchFamily="18" charset="0"/>
                <a:cs typeface="David" panose="020E0502060401010101" pitchFamily="34" charset="-79"/>
              </a:rPr>
              <a:t>דנה</a:t>
            </a:r>
            <a:r>
              <a:rPr lang="he-IL" sz="2000" dirty="0" smtClean="0">
                <a:solidFill>
                  <a:srgbClr val="002060"/>
                </a:solidFill>
                <a:latin typeface="Calibri" panose="020F0502020204030204" pitchFamily="34" charset="0"/>
                <a:ea typeface="Times New Roman" panose="02020603050405020304" pitchFamily="18" charset="0"/>
                <a:cs typeface="David" panose="020E0502060401010101" pitchFamily="34" charset="-79"/>
              </a:rPr>
              <a:t>. </a:t>
            </a:r>
          </a:p>
          <a:p>
            <a:pPr>
              <a:lnSpc>
                <a:spcPct val="120000"/>
              </a:lnSpc>
              <a:spcAft>
                <a:spcPts val="1000"/>
              </a:spcAft>
            </a:pPr>
            <a:endParaRPr lang="he-IL" sz="2000" dirty="0">
              <a:solidFill>
                <a:srgbClr val="002060"/>
              </a:solidFill>
              <a:latin typeface="Calibri" panose="020F0502020204030204" pitchFamily="34" charset="0"/>
              <a:ea typeface="Times New Roman" panose="02020603050405020304" pitchFamily="18" charset="0"/>
              <a:cs typeface="David" panose="020E0502060401010101" pitchFamily="34" charset="-79"/>
            </a:endParaRPr>
          </a:p>
          <a:p>
            <a:pPr>
              <a:lnSpc>
                <a:spcPct val="120000"/>
              </a:lnSpc>
              <a:spcAft>
                <a:spcPts val="1000"/>
              </a:spcAft>
            </a:pPr>
            <a:endParaRPr lang="he-IL" sz="2000" u="sng" dirty="0" smtClean="0">
              <a:solidFill>
                <a:srgbClr val="002060"/>
              </a:solidFill>
              <a:latin typeface="Calibri" panose="020F0502020204030204" pitchFamily="34" charset="0"/>
              <a:ea typeface="Times New Roman" panose="02020603050405020304" pitchFamily="18" charset="0"/>
              <a:cs typeface="David" panose="020E0502060401010101" pitchFamily="34" charset="-79"/>
            </a:endParaRPr>
          </a:p>
        </p:txBody>
      </p:sp>
      <p:pic>
        <p:nvPicPr>
          <p:cNvPr id="4" name="תמונה 3"/>
          <p:cNvPicPr>
            <a:picLocks noChangeAspect="1"/>
          </p:cNvPicPr>
          <p:nvPr/>
        </p:nvPicPr>
        <p:blipFill>
          <a:blip r:embed="rId2" cstate="print"/>
          <a:stretch>
            <a:fillRect/>
          </a:stretch>
        </p:blipFill>
        <p:spPr>
          <a:xfrm rot="5400000">
            <a:off x="5206332" y="3148257"/>
            <a:ext cx="1804569" cy="3208122"/>
          </a:xfrm>
          <a:prstGeom prst="rect">
            <a:avLst/>
          </a:prstGeom>
        </p:spPr>
      </p:pic>
      <p:pic>
        <p:nvPicPr>
          <p:cNvPr id="5" name="תמונה 4"/>
          <p:cNvPicPr>
            <a:picLocks noChangeAspect="1"/>
          </p:cNvPicPr>
          <p:nvPr/>
        </p:nvPicPr>
        <p:blipFill>
          <a:blip r:embed="rId3" cstate="print"/>
          <a:stretch>
            <a:fillRect/>
          </a:stretch>
        </p:blipFill>
        <p:spPr>
          <a:xfrm>
            <a:off x="887237" y="3850032"/>
            <a:ext cx="3085969" cy="1735858"/>
          </a:xfrm>
          <a:prstGeom prst="rect">
            <a:avLst/>
          </a:prstGeom>
        </p:spPr>
      </p:pic>
      <p:pic>
        <p:nvPicPr>
          <p:cNvPr id="9" name="תמונה 8"/>
          <p:cNvPicPr>
            <a:picLocks noChangeAspect="1"/>
          </p:cNvPicPr>
          <p:nvPr/>
        </p:nvPicPr>
        <p:blipFill rotWithShape="1">
          <a:blip r:embed="rId4" cstate="print">
            <a:extLst>
              <a:ext uri="{28A0092B-C50C-407E-A947-70E740481C1C}">
                <a14:useLocalDpi xmlns:a14="http://schemas.microsoft.com/office/drawing/2010/main" val="0"/>
              </a:ext>
            </a:extLst>
          </a:blip>
          <a:srcRect l="5686" r="7888"/>
          <a:stretch/>
        </p:blipFill>
        <p:spPr>
          <a:xfrm>
            <a:off x="846161" y="964919"/>
            <a:ext cx="2688609" cy="1749851"/>
          </a:xfrm>
          <a:prstGeom prst="rect">
            <a:avLst/>
          </a:prstGeom>
        </p:spPr>
      </p:pic>
      <p:sp>
        <p:nvSpPr>
          <p:cNvPr id="10" name="TextBox 9"/>
          <p:cNvSpPr txBox="1"/>
          <p:nvPr/>
        </p:nvSpPr>
        <p:spPr>
          <a:xfrm>
            <a:off x="5163485" y="5551865"/>
            <a:ext cx="1890262" cy="369332"/>
          </a:xfrm>
          <a:prstGeom prst="rect">
            <a:avLst/>
          </a:prstGeom>
          <a:noFill/>
        </p:spPr>
        <p:txBody>
          <a:bodyPr wrap="none" rtlCol="1">
            <a:spAutoFit/>
          </a:bodyPr>
          <a:lstStyle/>
          <a:p>
            <a:r>
              <a:rPr lang="he-IL" b="1" dirty="0" smtClean="0">
                <a:solidFill>
                  <a:srgbClr val="002060"/>
                </a:solidFill>
              </a:rPr>
              <a:t>כל משפחת </a:t>
            </a:r>
            <a:r>
              <a:rPr lang="he-IL" b="1" dirty="0" err="1" smtClean="0">
                <a:solidFill>
                  <a:srgbClr val="002060"/>
                </a:solidFill>
              </a:rPr>
              <a:t>פירסט</a:t>
            </a:r>
            <a:endParaRPr lang="he-IL" b="1" dirty="0">
              <a:solidFill>
                <a:srgbClr val="002060"/>
              </a:solidFill>
            </a:endParaRPr>
          </a:p>
        </p:txBody>
      </p:sp>
      <p:sp>
        <p:nvSpPr>
          <p:cNvPr id="11" name="TextBox 10"/>
          <p:cNvSpPr txBox="1"/>
          <p:nvPr/>
        </p:nvSpPr>
        <p:spPr>
          <a:xfrm>
            <a:off x="1167534" y="2255125"/>
            <a:ext cx="1752404" cy="369332"/>
          </a:xfrm>
          <a:prstGeom prst="rect">
            <a:avLst/>
          </a:prstGeom>
          <a:noFill/>
        </p:spPr>
        <p:txBody>
          <a:bodyPr wrap="none" rtlCol="1">
            <a:spAutoFit/>
          </a:bodyPr>
          <a:lstStyle/>
          <a:p>
            <a:r>
              <a:rPr lang="he-IL" b="1" dirty="0" smtClean="0">
                <a:solidFill>
                  <a:schemeClr val="bg1"/>
                </a:solidFill>
              </a:rPr>
              <a:t>דנה דודה של גלי</a:t>
            </a:r>
            <a:endParaRPr lang="he-IL" b="1" dirty="0">
              <a:solidFill>
                <a:schemeClr val="bg1"/>
              </a:solidFill>
            </a:endParaRPr>
          </a:p>
        </p:txBody>
      </p:sp>
      <p:sp>
        <p:nvSpPr>
          <p:cNvPr id="12" name="TextBox 11"/>
          <p:cNvSpPr txBox="1"/>
          <p:nvPr/>
        </p:nvSpPr>
        <p:spPr>
          <a:xfrm>
            <a:off x="798770" y="5248756"/>
            <a:ext cx="2975495" cy="369332"/>
          </a:xfrm>
          <a:prstGeom prst="rect">
            <a:avLst/>
          </a:prstGeom>
          <a:noFill/>
        </p:spPr>
        <p:txBody>
          <a:bodyPr wrap="none" rtlCol="1">
            <a:spAutoFit/>
          </a:bodyPr>
          <a:lstStyle/>
          <a:p>
            <a:r>
              <a:rPr lang="he-IL" b="1" dirty="0" smtClean="0">
                <a:solidFill>
                  <a:schemeClr val="bg1"/>
                </a:solidFill>
              </a:rPr>
              <a:t>נגה (</a:t>
            </a:r>
            <a:r>
              <a:rPr lang="he-IL" b="1" dirty="0" err="1" smtClean="0">
                <a:solidFill>
                  <a:schemeClr val="bg1"/>
                </a:solidFill>
              </a:rPr>
              <a:t>אמא</a:t>
            </a:r>
            <a:r>
              <a:rPr lang="he-IL" b="1" dirty="0" smtClean="0">
                <a:solidFill>
                  <a:schemeClr val="bg1"/>
                </a:solidFill>
              </a:rPr>
              <a:t> של גלי), שרון וחגית</a:t>
            </a:r>
            <a:endParaRPr lang="he-IL" b="1" dirty="0">
              <a:solidFill>
                <a:schemeClr val="bg1"/>
              </a:solidFill>
            </a:endParaRPr>
          </a:p>
        </p:txBody>
      </p:sp>
    </p:spTree>
    <p:extLst>
      <p:ext uri="{BB962C8B-B14F-4D97-AF65-F5344CB8AC3E}">
        <p14:creationId xmlns:p14="http://schemas.microsoft.com/office/powerpoint/2010/main" val="34354472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14_ערכת נושא Office">
  <a:themeElements>
    <a:clrScheme name="ערכת נושא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ערכת נושא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675</TotalTime>
  <Words>1085</Words>
  <Application>Microsoft Office PowerPoint</Application>
  <PresentationFormat>מסך רחב</PresentationFormat>
  <Paragraphs>108</Paragraphs>
  <Slides>13</Slides>
  <Notes>0</Notes>
  <HiddenSlides>0</HiddenSlides>
  <MMClips>0</MMClips>
  <ScaleCrop>false</ScaleCrop>
  <HeadingPairs>
    <vt:vector size="6" baseType="variant">
      <vt:variant>
        <vt:lpstr>גופנים בשימוש</vt:lpstr>
      </vt:variant>
      <vt:variant>
        <vt:i4>7</vt:i4>
      </vt:variant>
      <vt:variant>
        <vt:lpstr>ערכת נושא</vt:lpstr>
      </vt:variant>
      <vt:variant>
        <vt:i4>1</vt:i4>
      </vt:variant>
      <vt:variant>
        <vt:lpstr>כותרות שקופיות</vt:lpstr>
      </vt:variant>
      <vt:variant>
        <vt:i4>13</vt:i4>
      </vt:variant>
    </vt:vector>
  </HeadingPairs>
  <TitlesOfParts>
    <vt:vector size="21" baseType="lpstr">
      <vt:lpstr>Arial</vt:lpstr>
      <vt:lpstr>Calibri</vt:lpstr>
      <vt:lpstr>Calibri Light</vt:lpstr>
      <vt:lpstr>David</vt:lpstr>
      <vt:lpstr>FbRimona Black</vt:lpstr>
      <vt:lpstr>Times New Roman</vt:lpstr>
      <vt:lpstr>Wingdings</vt:lpstr>
      <vt:lpstr>14_ערכת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Nava</dc:creator>
  <cp:lastModifiedBy>Nava</cp:lastModifiedBy>
  <cp:revision>93</cp:revision>
  <dcterms:created xsi:type="dcterms:W3CDTF">2018-12-02T08:44:46Z</dcterms:created>
  <dcterms:modified xsi:type="dcterms:W3CDTF">2019-04-07T06:37:33Z</dcterms:modified>
</cp:coreProperties>
</file>