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2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59" r:id="rId14"/>
    <p:sldId id="270" r:id="rId15"/>
    <p:sldId id="271" r:id="rId16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מקטע ברירת מחדל" id="{4EA03176-D4F7-49E9-AE60-355CC0DBB8B7}">
          <p14:sldIdLst>
            <p14:sldId id="272"/>
            <p14:sldId id="257"/>
            <p14:sldId id="258"/>
          </p14:sldIdLst>
        </p14:section>
        <p14:section name="מקטע ללא כותרת" id="{9D22216A-E155-4849-8AB9-A13F783F3AD0}">
          <p14:sldIdLst>
            <p14:sldId id="260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59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02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9D9661E-DB81-48FA-832A-9D74EC66BE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13F84D7B-CA15-4283-8F17-1CAA0B5177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F2AEB9F-7C00-476A-BB88-F945804C6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79E1-645E-411C-896D-4E43C062B029}" type="datetimeFigureOut">
              <a:rPr lang="he-IL" smtClean="0"/>
              <a:t>כ'/אדר א/תשע"ט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6DBAC03-DC32-4DFF-96DC-875C3BB36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117FF58-8618-4CF2-9632-32588F253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52FBE-06FA-44DF-BB3B-3445365934B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19300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EF95179-4197-43F8-BF51-FEB6D72EE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FAB3F1CB-F50B-42E5-B01A-2CC29B0A2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2A136D5-9A52-48B5-9F35-D30429C40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79E1-645E-411C-896D-4E43C062B029}" type="datetimeFigureOut">
              <a:rPr lang="he-IL" smtClean="0"/>
              <a:t>כ'/אדר א/תשע"ט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DC63D25-B95B-4E76-BCCD-9965CB7C1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FFAD049-19D6-4A14-939E-115B2AB93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52FBE-06FA-44DF-BB3B-3445365934B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97551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236325A1-B6F5-44D8-BACC-D49C394FF8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D9881F34-BD2F-4826-A06B-F01ADF2448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2B1D484-2718-4BDB-BF1E-564753A7F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79E1-645E-411C-896D-4E43C062B029}" type="datetimeFigureOut">
              <a:rPr lang="he-IL" smtClean="0"/>
              <a:t>כ'/אדר א/תשע"ט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6DB74CC-93D6-4525-8533-81137F7CD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E5DB1AD-05BC-40AE-8888-C5577F2BC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52FBE-06FA-44DF-BB3B-3445365934B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70357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685442D-AFC6-40E0-A031-012938EEE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2847E8A-098E-4AEA-88E7-C21354DFC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9751BE6-05ED-48CC-A919-086BE4C92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79E1-645E-411C-896D-4E43C062B029}" type="datetimeFigureOut">
              <a:rPr lang="he-IL" smtClean="0"/>
              <a:t>כ'/אדר א/תשע"ט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0C2C8FB-B228-4E8D-AF58-0D1E8CFD5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7C3F2EB-7C5E-4AC6-843F-212C4E147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52FBE-06FA-44DF-BB3B-3445365934B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64250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54CF47C-1975-45D6-9260-9FF9725AE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6586831-B363-412F-BB8B-A47F45C44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A29F00F-C761-46DE-B67A-0EC6EDCFC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79E1-645E-411C-896D-4E43C062B029}" type="datetimeFigureOut">
              <a:rPr lang="he-IL" smtClean="0"/>
              <a:t>כ'/אדר א/תשע"ט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DCC1161-A831-4A82-A4C6-2223D94E8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72B54B3-EAA9-47FD-B8F0-B01C750DE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52FBE-06FA-44DF-BB3B-3445365934B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21734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22C8E47-BE56-4F94-BDA8-E40106054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1DA1B62-10C9-4B40-A22E-158F6185D4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D76F6D33-F5C6-4FD9-9B7E-1ADC369003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B838FC06-A08D-4EE1-BE02-DE98073DB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79E1-645E-411C-896D-4E43C062B029}" type="datetimeFigureOut">
              <a:rPr lang="he-IL" smtClean="0"/>
              <a:t>כ'/אדר א/תשע"ט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4049462A-6A08-43AE-8ECA-0EE1C9B70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73D72F3A-5650-4FAC-8A87-DD9A92163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52FBE-06FA-44DF-BB3B-3445365934B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8614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878D504-99E6-423C-8688-B68BA2A8F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898380C-52C2-45B3-B6F0-56E9DA97F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55BED10-4585-484C-8A52-D937CB533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93F95D55-9DE2-457B-88EF-FFFB0EC222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18B2011A-C19E-40F7-9889-33A19C770D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F40CEFAB-2B98-43E9-91D4-ED6C518CA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79E1-645E-411C-896D-4E43C062B029}" type="datetimeFigureOut">
              <a:rPr lang="he-IL" smtClean="0"/>
              <a:t>כ'/אדר א/תשע"ט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C9B79E5D-8C82-4220-970E-44012B530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B030B402-6898-4471-BA29-C58940E60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52FBE-06FA-44DF-BB3B-3445365934B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04255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87E27E1-A1B4-456E-9FB4-AF8E7E43E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0EAA8915-90E2-45A7-BBFD-51D571B41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79E1-645E-411C-896D-4E43C062B029}" type="datetimeFigureOut">
              <a:rPr lang="he-IL" smtClean="0"/>
              <a:t>כ'/אדר א/תשע"ט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980414F3-E3EB-4A6D-94B3-E56FC7065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253B5013-8E68-4D0A-995C-F1AD04041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52FBE-06FA-44DF-BB3B-3445365934B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36879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53C9B8EF-B55B-40CD-BCC1-BE31A61A9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79E1-645E-411C-896D-4E43C062B029}" type="datetimeFigureOut">
              <a:rPr lang="he-IL" smtClean="0"/>
              <a:t>כ'/אדר א/תשע"ט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C731C14C-749F-42F1-B19F-66ACE7F40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3CECAF47-EC8A-40F1-A07A-9F1092961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52FBE-06FA-44DF-BB3B-3445365934B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30680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3A29B86-DAEC-4EE1-A233-DAF44AB97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00FA144-74F3-4F23-AC60-113069623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A29618F7-00A8-4200-A0F7-084CFE6DF8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132C5769-A447-475C-B133-93248416B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79E1-645E-411C-896D-4E43C062B029}" type="datetimeFigureOut">
              <a:rPr lang="he-IL" smtClean="0"/>
              <a:t>כ'/אדר א/תשע"ט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4CD7A9E2-FA6C-48E1-9D74-ED41B6CEF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00AB0563-5C7A-42E9-A9E1-56DB49082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52FBE-06FA-44DF-BB3B-3445365934B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62238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7378D1B-FB21-44DA-B565-7C434FD68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2BDB4755-3AB5-4C4D-BBB5-5F5181866B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3AB1AA13-9B9D-4AC5-8D3C-765C9AF0D9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02A480E9-CBFE-42CA-8EEE-A82317A8A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79E1-645E-411C-896D-4E43C062B029}" type="datetimeFigureOut">
              <a:rPr lang="he-IL" smtClean="0"/>
              <a:t>כ'/אדר א/תשע"ט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606384C8-3E37-4EF6-8FF3-55C2D6984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D49880E9-62B7-4609-A1DD-19D0F5233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52FBE-06FA-44DF-BB3B-3445365934B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70379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F8E13F33-8754-4DC4-ABE8-73BC2E2B8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516325C-3558-43FE-8A35-FA09B99A4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DB8111F-5E23-4151-ABF2-DC92222473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A79E1-645E-411C-896D-4E43C062B029}" type="datetimeFigureOut">
              <a:rPr lang="he-IL" smtClean="0"/>
              <a:t>כ'/אדר א/תשע"ט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806C478-90C7-494C-BA72-B0B06CEDF2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CE2362B-C0F6-4C22-A12A-F6FBE30AA1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52FBE-06FA-44DF-BB3B-3445365934B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33176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vdori.co.il/%d7%97%d7%99%d7%a4%d7%95%d7%a9-%d7%9c%d7%a4%d7%99-%d7%91%d7%99%d7%aa-%d7%a1%d7%a4%d7%a8-%d7%99%d7%99%d7%a9%d7%95%d7%91/?city-select=5100" TargetMode="External"/><Relationship Id="rId2" Type="http://schemas.openxmlformats.org/officeDocument/2006/relationships/hyperlink" Target="http://www.ravdori.co.il/%d7%97%d7%99%d7%a4%d7%95%d7%a9-%d7%9c%d7%a4%d7%99-%d7%9e%d7%93%d7%99%d7%a0%d7%95%d7%aa/?country=364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avdori.co.il/%d7%97%d7%99%d7%a4%d7%95%d7%a9-%d7%9c%d7%a4%d7%99-%d7%91%d7%99%d7%aa-%d7%a1%d7%a4%d7%a8-%d7%99%d7%99%d7%a9%d7%95%d7%91/?city-select=5100&amp;school-select=6087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/>
              <a:t>סגירת מעגל משפחת צפתי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5867399"/>
            <a:ext cx="10515600" cy="7972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e-IL" sz="4400" b="1" dirty="0" smtClean="0">
                <a:latin typeface="+mj-lt"/>
                <a:ea typeface="+mj-ea"/>
                <a:cs typeface="+mj-cs"/>
              </a:rPr>
              <a:t>מאת גבי ורועי צפתי</a:t>
            </a:r>
            <a:endParaRPr lang="he-IL" sz="44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https://bein-hahadarim.tik-tak.net/wp-content/uploadfiles/sites/361/2019/02/WhatsApp-Image-2019-02-09-at-20.04.24-5-1024x497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6879" y="1414145"/>
            <a:ext cx="9175317" cy="445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262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09664" y="331076"/>
            <a:ext cx="4825288" cy="1031599"/>
          </a:xfrm>
        </p:spPr>
        <p:txBody>
          <a:bodyPr>
            <a:noAutofit/>
          </a:bodyPr>
          <a:lstStyle/>
          <a:p>
            <a:r>
              <a:rPr lang="he-IL" sz="4400" b="1" dirty="0"/>
              <a:t>קשרי חוץ של המועצה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809664" y="1362676"/>
            <a:ext cx="3932237" cy="865517"/>
          </a:xfrm>
        </p:spPr>
        <p:txBody>
          <a:bodyPr>
            <a:normAutofit/>
          </a:bodyPr>
          <a:lstStyle/>
          <a:p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במסגרת עבודתי במועצה התמניתי לרכז קשרי החוץ</a:t>
            </a: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87"/>
          <a:stretch/>
        </p:blipFill>
        <p:spPr>
          <a:xfrm>
            <a:off x="-105103" y="833963"/>
            <a:ext cx="5929192" cy="4389677"/>
          </a:xfrm>
          <a:prstGeom prst="rect">
            <a:avLst/>
          </a:prstGeom>
        </p:spPr>
      </p:pic>
      <p:pic>
        <p:nvPicPr>
          <p:cNvPr id="8" name="מציין מיקום של תמונה 7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09"/>
          <a:stretch/>
        </p:blipFill>
        <p:spPr>
          <a:xfrm>
            <a:off x="6945750" y="2575034"/>
            <a:ext cx="4689202" cy="379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596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697147" y="935915"/>
            <a:ext cx="3194527" cy="823485"/>
          </a:xfrm>
        </p:spPr>
        <p:txBody>
          <a:bodyPr>
            <a:noAutofit/>
          </a:bodyPr>
          <a:lstStyle/>
          <a:p>
            <a:r>
              <a:rPr lang="he-IL" sz="2800" dirty="0"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בתמונה: בחזית הבונסטאג הגרמני</a:t>
            </a:r>
          </a:p>
        </p:txBody>
      </p:sp>
      <p:pic>
        <p:nvPicPr>
          <p:cNvPr id="5" name="מציין מיקום של תמונה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2860" y="587647"/>
            <a:ext cx="6853135" cy="5411297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6"/>
          <a:stretch/>
        </p:blipFill>
        <p:spPr>
          <a:xfrm>
            <a:off x="7492258" y="2474260"/>
            <a:ext cx="3399416" cy="4383740"/>
          </a:xfrm>
          <a:prstGeom prst="rect">
            <a:avLst/>
          </a:prstGeom>
        </p:spPr>
      </p:pic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7611087" y="1759400"/>
            <a:ext cx="3280587" cy="523302"/>
          </a:xfrm>
        </p:spPr>
        <p:txBody>
          <a:bodyPr>
            <a:normAutofit/>
          </a:bodyPr>
          <a:lstStyle/>
          <a:p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ושער ברנדנבורג</a:t>
            </a:r>
          </a:p>
        </p:txBody>
      </p:sp>
    </p:spTree>
    <p:extLst>
      <p:ext uri="{BB962C8B-B14F-4D97-AF65-F5344CB8AC3E}">
        <p14:creationId xmlns:p14="http://schemas.microsoft.com/office/powerpoint/2010/main" val="1439053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1" anchor="ctr">
            <a:normAutofit/>
          </a:bodyPr>
          <a:lstStyle/>
          <a:p>
            <a:r>
              <a:rPr lang="he-IL" b="1" dirty="0"/>
              <a:t>טיולי בעולם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797937" y="1665978"/>
            <a:ext cx="5181600" cy="4351338"/>
          </a:xfrm>
        </p:spPr>
        <p:txBody>
          <a:bodyPr>
            <a:normAutofit/>
          </a:bodyPr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רכיבה על פיל בתאילנד</a:t>
            </a:r>
          </a:p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טיפוס על מקדש בקמבודיה</a:t>
            </a:r>
          </a:p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ביקור בקרואטיה </a:t>
            </a:r>
          </a:p>
        </p:txBody>
      </p:sp>
      <p:pic>
        <p:nvPicPr>
          <p:cNvPr id="5" name="מציין מיקום תוכן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90071"/>
            <a:ext cx="3052264" cy="5118306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2264" y="580370"/>
            <a:ext cx="4719145" cy="2837793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2264" y="3633408"/>
            <a:ext cx="4719145" cy="292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384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004B382-0E55-4048-AB0A-D78EC8498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3408" y="210207"/>
            <a:ext cx="5195748" cy="1212193"/>
          </a:xfrm>
        </p:spPr>
        <p:txBody>
          <a:bodyPr vert="horz" lIns="91440" tIns="45720" rIns="91440" bIns="45720" rtlCol="1" anchor="ctr">
            <a:normAutofit/>
          </a:bodyPr>
          <a:lstStyle/>
          <a:p>
            <a:pPr algn="ctr"/>
            <a:r>
              <a:rPr lang="he-IL" b="1" dirty="0"/>
              <a:t>משפחת צפתי </a:t>
            </a:r>
          </a:p>
        </p:txBody>
      </p:sp>
      <p:pic>
        <p:nvPicPr>
          <p:cNvPr id="6" name="מציין מיקום תוכן 5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9882" y="1658688"/>
            <a:ext cx="6221758" cy="45383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19595" y="2406062"/>
            <a:ext cx="416250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שלושת הילדים שלנו ענת, דנה ועדי</a:t>
            </a:r>
          </a:p>
        </p:txBody>
      </p:sp>
    </p:spTree>
    <p:extLst>
      <p:ext uri="{BB962C8B-B14F-4D97-AF65-F5344CB8AC3E}">
        <p14:creationId xmlns:p14="http://schemas.microsoft.com/office/powerpoint/2010/main" val="1982702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1" anchor="ctr">
            <a:normAutofit/>
          </a:bodyPr>
          <a:lstStyle/>
          <a:p>
            <a:pPr algn="ctr"/>
            <a:r>
              <a:rPr lang="he-IL" b="1" dirty="0"/>
              <a:t>      דנה וילדיה                              עדי וילדיו</a:t>
            </a:r>
          </a:p>
        </p:txBody>
      </p:sp>
      <p:pic>
        <p:nvPicPr>
          <p:cNvPr id="15" name="מציין מיקום תוכן 1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546" y="1984622"/>
            <a:ext cx="5016062" cy="3365144"/>
          </a:xfrm>
          <a:prstGeom prst="rect">
            <a:avLst/>
          </a:prstGeom>
        </p:spPr>
      </p:pic>
      <p:pic>
        <p:nvPicPr>
          <p:cNvPr id="14" name="מציין מיקום תוכן 13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8083" y="1773073"/>
            <a:ext cx="314022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56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58186" y="317423"/>
            <a:ext cx="10515600" cy="1112619"/>
          </a:xfrm>
        </p:spPr>
        <p:txBody>
          <a:bodyPr/>
          <a:lstStyle/>
          <a:p>
            <a:pPr algn="ctr"/>
            <a:r>
              <a:rPr lang="he-IL" b="1" dirty="0"/>
              <a:t> משפחת צפתי לדורותיה       </a:t>
            </a:r>
          </a:p>
        </p:txBody>
      </p:sp>
      <p:pic>
        <p:nvPicPr>
          <p:cNvPr id="5" name="מציין מיקום תוכן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42577"/>
            <a:ext cx="5524860" cy="3552496"/>
          </a:xfrm>
          <a:prstGeom prst="rect">
            <a:avLst/>
          </a:prstGeom>
        </p:spPr>
      </p:pic>
      <p:pic>
        <p:nvPicPr>
          <p:cNvPr id="6" name="מציין מיקום תוכן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5519" y="1430042"/>
            <a:ext cx="4656083" cy="3552496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5A6ACF95-C658-4048-B8B6-2BBA1E46298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695909" y="3077819"/>
            <a:ext cx="3240155" cy="432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67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BCB63C0-E044-48CB-BA11-E3D69ED6D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b="1" dirty="0"/>
              <a:t>סגירת מעגל משפחת צפתי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793F816-6356-4839-B93C-7E93AA4E1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754" y="1253331"/>
            <a:ext cx="10515600" cy="52395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מאת: 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גבי צפתי </a:t>
            </a:r>
          </a:p>
          <a:p>
            <a:pPr>
              <a:lnSpc>
                <a:spcPct val="150000"/>
              </a:lnSpc>
            </a:pP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ארץ לידה: </a:t>
            </a:r>
            <a:r>
              <a:rPr lang="he-IL" u="sng" dirty="0">
                <a:latin typeface="David" panose="020E0502060401010101" pitchFamily="34" charset="-79"/>
                <a:cs typeface="David" panose="020E0502060401010101" pitchFamily="34" charset="-79"/>
                <a:hlinkClick r:id="rId2"/>
              </a:rPr>
              <a:t>ישראל - </a:t>
            </a:r>
            <a:r>
              <a:rPr lang="en-US" u="sng" dirty="0">
                <a:latin typeface="David" panose="020E0502060401010101" pitchFamily="34" charset="-79"/>
                <a:cs typeface="David" panose="020E0502060401010101" pitchFamily="34" charset="-79"/>
                <a:hlinkClick r:id="rId2"/>
              </a:rPr>
              <a:t>Israel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50000"/>
              </a:lnSpc>
            </a:pP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מורות מובילות: 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גילה יחיא ולילך פרץ</a:t>
            </a:r>
          </a:p>
          <a:p>
            <a:pPr>
              <a:lnSpc>
                <a:spcPct val="150000"/>
              </a:lnSpc>
            </a:pP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שם ועיר בית הספר: </a:t>
            </a:r>
            <a:r>
              <a:rPr lang="he-IL" u="sng" dirty="0">
                <a:latin typeface="David" panose="020E0502060401010101" pitchFamily="34" charset="-79"/>
                <a:cs typeface="David" panose="020E0502060401010101" pitchFamily="34" charset="-79"/>
                <a:hlinkClick r:id="rId2"/>
              </a:rPr>
              <a:t>ישראל - </a:t>
            </a:r>
            <a:r>
              <a:rPr lang="en-US" u="sng" dirty="0">
                <a:latin typeface="David" panose="020E0502060401010101" pitchFamily="34" charset="-79"/>
                <a:cs typeface="David" panose="020E0502060401010101" pitchFamily="34" charset="-79"/>
                <a:hlinkClick r:id="rId2"/>
              </a:rPr>
              <a:t>Israel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 - 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u="sng" dirty="0">
                <a:latin typeface="David" panose="020E0502060401010101" pitchFamily="34" charset="-79"/>
                <a:cs typeface="David" panose="020E0502060401010101" pitchFamily="34" charset="-79"/>
                <a:hlinkClick r:id="rId3"/>
              </a:rPr>
              <a:t>מועצה אזורית לב השרון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 - </a:t>
            </a:r>
            <a:r>
              <a:rPr lang="he-IL" u="sng" dirty="0">
                <a:latin typeface="David" panose="020E0502060401010101" pitchFamily="34" charset="-79"/>
                <a:cs typeface="David" panose="020E0502060401010101" pitchFamily="34" charset="-79"/>
                <a:hlinkClick r:id="rId4"/>
              </a:rPr>
              <a:t>בין ההדרים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50000"/>
              </a:lnSpc>
            </a:pP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תאריך פרסום: 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ינואר 2019</a:t>
            </a:r>
          </a:p>
          <a:p>
            <a:pPr>
              <a:lnSpc>
                <a:spcPct val="150000"/>
              </a:lnSpc>
            </a:pP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נושאי הסיפור: 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סגירת מעגל משפחת צפתי</a:t>
            </a:r>
          </a:p>
          <a:p>
            <a:pPr marL="0" indent="0">
              <a:lnSpc>
                <a:spcPct val="150000"/>
              </a:lnSpc>
              <a:buNone/>
            </a:pP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45338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C36523A-E8EF-4CAA-94DE-D6DA3633F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4750" y="365125"/>
            <a:ext cx="4171026" cy="1325563"/>
          </a:xfrm>
        </p:spPr>
        <p:txBody>
          <a:bodyPr>
            <a:normAutofit/>
          </a:bodyPr>
          <a:lstStyle/>
          <a:p>
            <a:pPr algn="ctr"/>
            <a:r>
              <a:rPr lang="he-IL" b="1" dirty="0"/>
              <a:t>אז והיום</a:t>
            </a:r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4D3C2215-4606-4D26-B52A-42EF3A1831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177148" y="1305372"/>
            <a:ext cx="5857200" cy="3559945"/>
          </a:xfr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FEB9EACB-7352-45A4-ADBB-1C73F4738B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805" y="156743"/>
            <a:ext cx="3607882" cy="58572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02628" y="6013944"/>
            <a:ext cx="42062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סיום התיכון- בית ספר כדורי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3894" y="5898037"/>
            <a:ext cx="424970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לאחר היציאה לגמלאות כמנהל מחלקת הביטחון בלב השרון </a:t>
            </a:r>
          </a:p>
        </p:txBody>
      </p:sp>
    </p:spTree>
    <p:extLst>
      <p:ext uri="{BB962C8B-B14F-4D97-AF65-F5344CB8AC3E}">
        <p14:creationId xmlns:p14="http://schemas.microsoft.com/office/powerpoint/2010/main" val="231888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6B25550-2D23-44C6-9064-1BF08EA5A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330" y="365125"/>
            <a:ext cx="10515600" cy="1325563"/>
          </a:xfrm>
        </p:spPr>
        <p:txBody>
          <a:bodyPr>
            <a:normAutofit/>
          </a:bodyPr>
          <a:lstStyle/>
          <a:p>
            <a:r>
              <a:rPr lang="he-IL" b="1" dirty="0"/>
              <a:t>מלחמות להגנת מדינת ישראל</a:t>
            </a: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319FD4C5-7DA3-43C8-A661-E64CE4B156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9795" y="301195"/>
            <a:ext cx="6046795" cy="5571481"/>
          </a:xfrm>
          <a:prstGeom prst="rect">
            <a:avLst/>
          </a:prstGeom>
        </p:spPr>
      </p:pic>
      <p:sp>
        <p:nvSpPr>
          <p:cNvPr id="6" name="מציין מיקום תוכן 5"/>
          <p:cNvSpPr>
            <a:spLocks noGrp="1"/>
          </p:cNvSpPr>
          <p:nvPr>
            <p:ph idx="1"/>
          </p:nvPr>
        </p:nvSpPr>
        <p:spPr>
          <a:xfrm>
            <a:off x="5858932" y="1825625"/>
            <a:ext cx="5494867" cy="4351338"/>
          </a:xfrm>
        </p:spPr>
        <p:txBody>
          <a:bodyPr/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בחמישה ביוני 1967 איימו מצריים, ירדן וסוריה לתקוף את מדינת ישראל ולהשמידה. ישראל כתגובה הקדימה אותן ותוך שישה ימים הביסה את שלושתן.</a:t>
            </a:r>
          </a:p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כחייל צעיר השתתפתי בכיבוש הגדה המערבית של הירדן.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5265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3D83D76-D40F-46EB-9537-90704A879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754" y="0"/>
            <a:ext cx="6200153" cy="6858000"/>
          </a:xfrm>
        </p:spPr>
        <p:txBody>
          <a:bodyPr/>
          <a:lstStyle/>
          <a:p>
            <a:r>
              <a:rPr lang="he-IL" sz="2800" dirty="0"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סיור לאורך  הירדן, יוני1967- פלוגת סיור חטיבה  5</a:t>
            </a:r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425" r="-12458"/>
          <a:stretch/>
        </p:blipFill>
        <p:spPr>
          <a:xfrm>
            <a:off x="-327378" y="0"/>
            <a:ext cx="6622866" cy="691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35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mb/>
      </p:transition>
    </mc:Choice>
    <mc:Fallback xmlns="">
      <p:transition spd="slow">
        <p:comb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ED7FF8E-51E7-48AD-A4B9-3223C22AD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8929" y="525518"/>
            <a:ext cx="3341512" cy="630620"/>
          </a:xfrm>
        </p:spPr>
        <p:txBody>
          <a:bodyPr>
            <a:noAutofit/>
          </a:bodyPr>
          <a:lstStyle/>
          <a:p>
            <a:r>
              <a:rPr lang="he-IL" b="1" dirty="0"/>
              <a:t>מלחמת יום כיפור</a:t>
            </a:r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32" r="-1"/>
          <a:stretch/>
        </p:blipFill>
        <p:spPr>
          <a:xfrm>
            <a:off x="349956" y="17466"/>
            <a:ext cx="8500533" cy="68195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97092" y="1313792"/>
            <a:ext cx="2958274" cy="44012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בשישה באוקטובר 1973 בהפתעה מוחלטת, תקפו מצרים וסוריה בשעה שתיים בצהריים את ישראל בשתי חזיתות.</a:t>
            </a:r>
          </a:p>
          <a:p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ישראל יצאה להגנה על עצם קיומה.</a:t>
            </a:r>
          </a:p>
          <a:p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בתמונה ארוחת בוקר מצפון לעיר סואץ.</a:t>
            </a:r>
          </a:p>
        </p:txBody>
      </p:sp>
    </p:spTree>
    <p:extLst>
      <p:ext uri="{BB962C8B-B14F-4D97-AF65-F5344CB8AC3E}">
        <p14:creationId xmlns:p14="http://schemas.microsoft.com/office/powerpoint/2010/main" val="154502427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486400" y="1027906"/>
            <a:ext cx="6611007" cy="4351338"/>
          </a:xfrm>
        </p:spPr>
        <p:txBody>
          <a:bodyPr>
            <a:normAutofit/>
          </a:bodyPr>
          <a:lstStyle/>
          <a:p>
            <a:r>
              <a:rPr lang="he-IL" sz="2800" dirty="0"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בתמונה: מפגש עם בן דודי ליד שדה התעופה פאיד</a:t>
            </a:r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394" y="1027906"/>
            <a:ext cx="4226274" cy="4351338"/>
          </a:xfrm>
        </p:spPr>
      </p:pic>
    </p:spTree>
    <p:extLst>
      <p:ext uri="{BB962C8B-B14F-4D97-AF65-F5344CB8AC3E}">
        <p14:creationId xmlns:p14="http://schemas.microsoft.com/office/powerpoint/2010/main" val="814956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691948" y="417852"/>
            <a:ext cx="5119948" cy="916095"/>
          </a:xfrm>
        </p:spPr>
        <p:txBody>
          <a:bodyPr>
            <a:normAutofit/>
          </a:bodyPr>
          <a:lstStyle/>
          <a:p>
            <a:r>
              <a:rPr lang="he-IL" sz="4400" b="1" dirty="0"/>
              <a:t>מועצה אזורית לב השרון 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971646" y="1430767"/>
            <a:ext cx="4743432" cy="1463040"/>
          </a:xfrm>
        </p:spPr>
        <p:txBody>
          <a:bodyPr>
            <a:normAutofit/>
          </a:bodyPr>
          <a:lstStyle/>
          <a:p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בשנת 1983 עזבתי את החקלאות</a:t>
            </a:r>
          </a:p>
          <a:p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ועברתי לנהל את מחלקת הביטחון של המועצה</a:t>
            </a:r>
          </a:p>
        </p:txBody>
      </p:sp>
      <p:sp>
        <p:nvSpPr>
          <p:cNvPr id="5" name="מציין מיקום של תמונה 2"/>
          <p:cNvSpPr txBox="1">
            <a:spLocks/>
          </p:cNvSpPr>
          <p:nvPr/>
        </p:nvSpPr>
        <p:spPr>
          <a:xfrm>
            <a:off x="5172677" y="995363"/>
            <a:ext cx="6172200" cy="4873625"/>
          </a:xfrm>
          <a:prstGeom prst="rect">
            <a:avLst/>
          </a:prstGeom>
        </p:spPr>
      </p:sp>
      <p:pic>
        <p:nvPicPr>
          <p:cNvPr id="8" name="מציין מיקום של תמונה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8452" y="995363"/>
            <a:ext cx="6172200" cy="4873625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71646" y="3202416"/>
            <a:ext cx="5108515" cy="339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01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346595" y="408791"/>
            <a:ext cx="4579111" cy="1226370"/>
          </a:xfrm>
        </p:spPr>
        <p:txBody>
          <a:bodyPr>
            <a:normAutofit/>
          </a:bodyPr>
          <a:lstStyle/>
          <a:p>
            <a:r>
              <a:rPr lang="he-IL" dirty="0"/>
              <a:t>בתמונות: חבריי לעבודה במועצה </a:t>
            </a:r>
          </a:p>
        </p:txBody>
      </p:sp>
      <p:pic>
        <p:nvPicPr>
          <p:cNvPr id="5" name="מציין מיקום של תמונה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392" y="1193480"/>
            <a:ext cx="6335168" cy="3771449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2802" y="3363916"/>
            <a:ext cx="4602904" cy="2637202"/>
          </a:xfrm>
          <a:prstGeom prst="rect">
            <a:avLst/>
          </a:prstGeom>
        </p:spPr>
      </p:pic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7314160" y="2070538"/>
            <a:ext cx="3964672" cy="3798450"/>
          </a:xfrm>
        </p:spPr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6659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318</TotalTime>
  <Words>189</Words>
  <Application>Microsoft Office PowerPoint</Application>
  <PresentationFormat>מסך רחב</PresentationFormat>
  <Paragraphs>37</Paragraphs>
  <Slides>15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David</vt:lpstr>
      <vt:lpstr>Times New Roman</vt:lpstr>
      <vt:lpstr>ערכת נושא Office</vt:lpstr>
      <vt:lpstr>סגירת מעגל משפחת צפתי</vt:lpstr>
      <vt:lpstr>סגירת מעגל משפחת צפתי</vt:lpstr>
      <vt:lpstr>אז והיום</vt:lpstr>
      <vt:lpstr>מלחמות להגנת מדינת ישראל</vt:lpstr>
      <vt:lpstr>סיור לאורך  הירדן, יוני1967- פלוגת סיור חטיבה  5</vt:lpstr>
      <vt:lpstr>מלחמת יום כיפור</vt:lpstr>
      <vt:lpstr>בתמונה: מפגש עם בן דודי ליד שדה התעופה פאיד</vt:lpstr>
      <vt:lpstr>מועצה אזורית לב השרון </vt:lpstr>
      <vt:lpstr>בתמונות: חבריי לעבודה במועצה </vt:lpstr>
      <vt:lpstr>קשרי חוץ של המועצה</vt:lpstr>
      <vt:lpstr>בתמונה: בחזית הבונסטאג הגרמני</vt:lpstr>
      <vt:lpstr>טיולי בעולם</vt:lpstr>
      <vt:lpstr>משפחת צפתי </vt:lpstr>
      <vt:lpstr>      דנה וילדיה                              עדי וילדיו</vt:lpstr>
      <vt:lpstr> משפחת צפתי לדורותיה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צפתי</dc:creator>
  <cp:lastModifiedBy>School-1</cp:lastModifiedBy>
  <cp:revision>47</cp:revision>
  <dcterms:created xsi:type="dcterms:W3CDTF">2019-01-03T15:18:00Z</dcterms:created>
  <dcterms:modified xsi:type="dcterms:W3CDTF">2019-02-25T09:32:20Z</dcterms:modified>
</cp:coreProperties>
</file>