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9" r:id="rId3"/>
    <p:sldId id="261" r:id="rId4"/>
    <p:sldId id="260" r:id="rId5"/>
    <p:sldId id="265" r:id="rId6"/>
    <p:sldId id="257" r:id="rId7"/>
    <p:sldId id="258" r:id="rId8"/>
    <p:sldId id="262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1C1-E8F8-4E9D-B5CB-332DE3168A47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D8F8-2479-4304-973C-A993DB9D973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1C1-E8F8-4E9D-B5CB-332DE3168A47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D8F8-2479-4304-973C-A993DB9D973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1C1-E8F8-4E9D-B5CB-332DE3168A47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D8F8-2479-4304-973C-A993DB9D973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1C1-E8F8-4E9D-B5CB-332DE3168A47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D8F8-2479-4304-973C-A993DB9D973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1C1-E8F8-4E9D-B5CB-332DE3168A47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D8F8-2479-4304-973C-A993DB9D973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1C1-E8F8-4E9D-B5CB-332DE3168A47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D8F8-2479-4304-973C-A993DB9D973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1C1-E8F8-4E9D-B5CB-332DE3168A47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D8F8-2479-4304-973C-A993DB9D973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1C1-E8F8-4E9D-B5CB-332DE3168A47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D8F8-2479-4304-973C-A993DB9D973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1C1-E8F8-4E9D-B5CB-332DE3168A47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D8F8-2479-4304-973C-A993DB9D973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1C1-E8F8-4E9D-B5CB-332DE3168A47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D8F8-2479-4304-973C-A993DB9D973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1C1-E8F8-4E9D-B5CB-332DE3168A47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D8F8-2479-4304-973C-A993DB9D9730}" type="slidenum">
              <a:rPr lang="he-IL" smtClean="0"/>
              <a:t>‹#›</a:t>
            </a:fld>
            <a:endParaRPr lang="he-IL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he-IL" smtClean="0"/>
              <a:t>לחץ על הסמל כדי להוסיף תמונה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A4B811C1-E8F8-4E9D-B5CB-332DE3168A47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C335D8F8-2479-4304-973C-A993DB9D9730}" type="slidenum">
              <a:rPr lang="he-IL" smtClean="0"/>
              <a:t>‹#›</a:t>
            </a:fld>
            <a:endParaRPr lang="he-IL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 smtClean="0">
                <a:solidFill>
                  <a:srgbClr val="92D050"/>
                </a:solidFill>
              </a:rPr>
              <a:t>ישראל יניב</a:t>
            </a:r>
            <a:endParaRPr lang="he-IL" sz="7200" b="1" dirty="0">
              <a:solidFill>
                <a:srgbClr val="92D05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47664" y="2708920"/>
            <a:ext cx="6400800" cy="1752600"/>
          </a:xfrm>
        </p:spPr>
        <p:txBody>
          <a:bodyPr>
            <a:noAutofit/>
          </a:bodyPr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שנת תשע"ט-2019</a:t>
            </a:r>
          </a:p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קשר רב דורי </a:t>
            </a:r>
          </a:p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בית ספר איל עכו</a:t>
            </a:r>
            <a:endParaRPr lang="he-IL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92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95936" y="692696"/>
            <a:ext cx="4572000" cy="1224136"/>
          </a:xfrm>
        </p:spPr>
        <p:txBody>
          <a:bodyPr/>
          <a:lstStyle/>
          <a:p>
            <a:pPr algn="r"/>
            <a:r>
              <a:rPr lang="he-IL" sz="4400" b="1" dirty="0"/>
              <a:t>עם </a:t>
            </a:r>
            <a:r>
              <a:rPr lang="he-IL" sz="4400" b="1" dirty="0" err="1"/>
              <a:t>אימי</a:t>
            </a:r>
            <a:r>
              <a:rPr lang="he-IL" sz="4400" b="1" dirty="0"/>
              <a:t> ואחי הצעיר יוסי</a:t>
            </a:r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0" t="4124" r="5253" b="5078"/>
          <a:stretch/>
        </p:blipFill>
        <p:spPr>
          <a:xfrm>
            <a:off x="971600" y="548680"/>
            <a:ext cx="4320480" cy="61721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995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52928" cy="924475"/>
          </a:xfrm>
        </p:spPr>
        <p:txBody>
          <a:bodyPr/>
          <a:lstStyle/>
          <a:p>
            <a:pPr algn="r"/>
            <a:r>
              <a:rPr lang="he-IL" sz="4400" b="1" dirty="0"/>
              <a:t>תמונת דרכון לצורך עליה לארץ.</a:t>
            </a:r>
            <a:br>
              <a:rPr lang="he-IL" sz="4400" b="1" dirty="0"/>
            </a:br>
            <a:r>
              <a:rPr lang="he-IL" sz="4400" b="1" dirty="0"/>
              <a:t>מימין </a:t>
            </a:r>
            <a:r>
              <a:rPr lang="he-IL" sz="4400" b="1" dirty="0" err="1"/>
              <a:t>לשמאל:אחי</a:t>
            </a:r>
            <a:r>
              <a:rPr lang="he-IL" sz="4400" b="1" dirty="0"/>
              <a:t> </a:t>
            </a:r>
            <a:r>
              <a:rPr lang="he-IL" sz="4400" b="1" dirty="0" err="1"/>
              <a:t>יוסי,אמא</a:t>
            </a:r>
            <a:r>
              <a:rPr lang="he-IL" sz="4400" b="1" dirty="0"/>
              <a:t> ציפורה </a:t>
            </a:r>
            <a:r>
              <a:rPr lang="he-IL" sz="4400" b="1" dirty="0" err="1"/>
              <a:t>ז"ל,אחותי</a:t>
            </a:r>
            <a:r>
              <a:rPr lang="he-IL" sz="4400" b="1" dirty="0"/>
              <a:t> שושנה ואנוכי.</a:t>
            </a:r>
            <a:endParaRPr lang="he-IL" sz="4400" b="1" dirty="0"/>
          </a:p>
        </p:txBody>
      </p:sp>
      <p:pic>
        <p:nvPicPr>
          <p:cNvPr id="6" name="מציין מיקום תוכן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54" t="9726" r="21984" b="9855"/>
          <a:stretch/>
        </p:blipFill>
        <p:spPr>
          <a:xfrm>
            <a:off x="1763688" y="2636912"/>
            <a:ext cx="5112568" cy="34847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7443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pPr algn="r"/>
            <a:r>
              <a:rPr lang="he-IL" sz="4400" b="1" dirty="0" smtClean="0"/>
              <a:t>אני בן 12 יושב בצד שמאל</a:t>
            </a:r>
            <a:endParaRPr lang="he-IL" sz="4400" b="1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6" r="4030"/>
          <a:stretch/>
        </p:blipFill>
        <p:spPr>
          <a:xfrm>
            <a:off x="1547664" y="1327828"/>
            <a:ext cx="6264695" cy="51513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מחבר חץ ישר 5"/>
          <p:cNvCxnSpPr/>
          <p:nvPr/>
        </p:nvCxnSpPr>
        <p:spPr>
          <a:xfrm flipH="1">
            <a:off x="3347864" y="1052736"/>
            <a:ext cx="1368152" cy="115212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52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2724" y="908720"/>
            <a:ext cx="8892480" cy="924475"/>
          </a:xfrm>
        </p:spPr>
        <p:txBody>
          <a:bodyPr/>
          <a:lstStyle/>
          <a:p>
            <a:r>
              <a:rPr lang="he-IL" sz="4400" b="1" dirty="0"/>
              <a:t>בכיתה בפולין עם חברי-איציק </a:t>
            </a:r>
            <a:r>
              <a:rPr lang="he-IL" sz="4400" b="1" dirty="0" err="1"/>
              <a:t>שפיציק</a:t>
            </a:r>
            <a:endParaRPr lang="he-IL" sz="4400" b="1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77"/>
          <a:stretch/>
        </p:blipFill>
        <p:spPr>
          <a:xfrm>
            <a:off x="1187624" y="2348880"/>
            <a:ext cx="6258445" cy="36627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031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675724"/>
            <a:ext cx="8424936" cy="924475"/>
          </a:xfrm>
        </p:spPr>
        <p:txBody>
          <a:bodyPr/>
          <a:lstStyle/>
          <a:p>
            <a:pPr algn="ctr"/>
            <a:r>
              <a:rPr lang="he-IL" sz="4400" b="1" dirty="0"/>
              <a:t>יום העצמאות </a:t>
            </a:r>
            <a:r>
              <a:rPr lang="he-IL" sz="4400" b="1" dirty="0" smtClean="0"/>
              <a:t>בפולין</a:t>
            </a:r>
            <a:br>
              <a:rPr lang="he-IL" sz="4400" b="1" dirty="0" smtClean="0"/>
            </a:br>
            <a:r>
              <a:rPr lang="he-IL" sz="4400" b="1" dirty="0" smtClean="0"/>
              <a:t>אני </a:t>
            </a:r>
            <a:r>
              <a:rPr lang="he-IL" sz="4400" b="1" dirty="0"/>
              <a:t>נמצא בשורה </a:t>
            </a:r>
            <a:r>
              <a:rPr lang="he-IL" sz="4400" b="1" dirty="0" smtClean="0"/>
              <a:t>הקדמית </a:t>
            </a:r>
            <a:r>
              <a:rPr lang="he-IL" sz="4400" b="1" dirty="0"/>
              <a:t>בתלבושת </a:t>
            </a:r>
            <a:r>
              <a:rPr lang="he-IL" sz="4400" b="1" dirty="0" smtClean="0"/>
              <a:t>מלח ,מוריד </a:t>
            </a:r>
            <a:r>
              <a:rPr lang="he-IL" sz="4400" b="1" dirty="0"/>
              <a:t>ראש מפני השמש </a:t>
            </a:r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8" r="1918" b="11036"/>
          <a:stretch/>
        </p:blipFill>
        <p:spPr>
          <a:xfrm>
            <a:off x="1331640" y="2852936"/>
            <a:ext cx="6336704" cy="38489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061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180528" y="764704"/>
            <a:ext cx="8784976" cy="924475"/>
          </a:xfrm>
        </p:spPr>
        <p:txBody>
          <a:bodyPr/>
          <a:lstStyle/>
          <a:p>
            <a:pPr algn="r"/>
            <a:r>
              <a:rPr lang="he-IL" sz="4400" b="1" dirty="0"/>
              <a:t>תמונת כיתה </a:t>
            </a:r>
            <a:r>
              <a:rPr lang="he-IL" sz="4400" b="1" dirty="0" smtClean="0"/>
              <a:t/>
            </a:r>
            <a:br>
              <a:rPr lang="he-IL" sz="4400" b="1" dirty="0" smtClean="0"/>
            </a:br>
            <a:r>
              <a:rPr lang="he-IL" sz="4400" b="1" dirty="0" smtClean="0"/>
              <a:t>     אני </a:t>
            </a:r>
            <a:r>
              <a:rPr lang="he-IL" sz="4400" b="1" dirty="0"/>
              <a:t>חמישי </a:t>
            </a:r>
            <a:r>
              <a:rPr lang="he-IL" sz="4400" b="1" dirty="0" smtClean="0"/>
              <a:t>מימין. </a:t>
            </a:r>
            <a:br>
              <a:rPr lang="he-IL" sz="4400" b="1" dirty="0" smtClean="0"/>
            </a:br>
            <a:r>
              <a:rPr lang="he-IL" sz="4400" b="1" dirty="0" smtClean="0"/>
              <a:t>                מימיני </a:t>
            </a:r>
            <a:r>
              <a:rPr lang="he-IL" sz="4400" b="1" dirty="0"/>
              <a:t>איציק </a:t>
            </a:r>
            <a:r>
              <a:rPr lang="he-IL" sz="4400" b="1" dirty="0" err="1"/>
              <a:t>שפיציק</a:t>
            </a:r>
            <a:endParaRPr lang="he-IL" sz="4400" b="1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5" r="2086" b="8379"/>
          <a:stretch/>
        </p:blipFill>
        <p:spPr>
          <a:xfrm>
            <a:off x="1403648" y="2564904"/>
            <a:ext cx="6624736" cy="41984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2970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59632" y="2420888"/>
            <a:ext cx="7125113" cy="924475"/>
          </a:xfrm>
        </p:spPr>
        <p:txBody>
          <a:bodyPr/>
          <a:lstStyle/>
          <a:p>
            <a:pPr algn="ctr"/>
            <a:r>
              <a:rPr lang="he-IL" sz="28700" b="1" dirty="0" smtClean="0"/>
              <a:t>סוף</a:t>
            </a:r>
            <a:endParaRPr lang="he-IL" sz="28700" b="1" dirty="0"/>
          </a:p>
        </p:txBody>
      </p:sp>
    </p:spTree>
    <p:extLst>
      <p:ext uri="{BB962C8B-B14F-4D97-AF65-F5344CB8AC3E}">
        <p14:creationId xmlns:p14="http://schemas.microsoft.com/office/powerpoint/2010/main" val="29880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סתיו</Template>
  <TotalTime>164</TotalTime>
  <Words>39</Words>
  <Application>Microsoft Office PowerPoint</Application>
  <PresentationFormat>‫הצגה על המסך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Autumn</vt:lpstr>
      <vt:lpstr>ישראל יניב</vt:lpstr>
      <vt:lpstr>עם אימי ואחי הצעיר יוסי</vt:lpstr>
      <vt:lpstr>תמונת דרכון לצורך עליה לארץ. מימין לשמאל:אחי יוסי,אמא ציפורה ז"ל,אחותי שושנה ואנוכי.</vt:lpstr>
      <vt:lpstr>אני בן 12 יושב בצד שמאל</vt:lpstr>
      <vt:lpstr>בכיתה בפולין עם חברי-איציק שפיציק</vt:lpstr>
      <vt:lpstr>יום העצמאות בפולין אני נמצא בשורה הקדמית בתלבושת מלח ,מוריד ראש מפני השמש </vt:lpstr>
      <vt:lpstr>תמונת כיתה       אני חמישי מימין.                  מימיני איציק שפיציק</vt:lpstr>
      <vt:lpstr>סוף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ישראל יניב</dc:title>
  <dc:creator>User</dc:creator>
  <cp:lastModifiedBy>User</cp:lastModifiedBy>
  <cp:revision>11</cp:revision>
  <dcterms:created xsi:type="dcterms:W3CDTF">2019-03-24T09:12:15Z</dcterms:created>
  <dcterms:modified xsi:type="dcterms:W3CDTF">2019-03-24T12:08:43Z</dcterms:modified>
</cp:coreProperties>
</file>