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7" r:id="rId12"/>
    <p:sldId id="276" r:id="rId13"/>
    <p:sldId id="275" r:id="rId14"/>
    <p:sldId id="25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46110" autoAdjust="0"/>
  </p:normalViewPr>
  <p:slideViewPr>
    <p:cSldViewPr>
      <p:cViewPr>
        <p:scale>
          <a:sx n="100" d="100"/>
          <a:sy n="100" d="100"/>
        </p:scale>
        <p:origin x="1914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642D863-62B2-460B-8C7C-3F5622E7B239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9C8D21-3046-4432-9CE0-E5B4E5F2C5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546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3947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725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820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5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9028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501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9014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683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88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80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11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416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655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180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259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704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34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4393-8456-49E9-82E4-5B898B2749AF}" type="datetimeFigureOut">
              <a:rPr lang="he-IL" smtClean="0"/>
              <a:t>ג'/אדר ב/תשע"ט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8102-1779-4D0F-915A-502FFD7280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733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90000">
              <a:srgbClr val="E0E7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446449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6000" dirty="0" smtClean="0"/>
              <a:t>אלבום קורות </a:t>
            </a:r>
            <a:r>
              <a:rPr lang="he-IL" sz="6000" dirty="0" smtClean="0"/>
              <a:t>חיי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יוסף </a:t>
            </a:r>
            <a:r>
              <a:rPr lang="he-IL" dirty="0" err="1" smtClean="0"/>
              <a:t>ידגר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8526414" y="2487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 smtClean="0"/>
              <a:t>בס"ד</a:t>
            </a:r>
          </a:p>
        </p:txBody>
      </p:sp>
    </p:spTree>
    <p:extLst>
      <p:ext uri="{BB962C8B-B14F-4D97-AF65-F5344CB8AC3E}">
        <p14:creationId xmlns:p14="http://schemas.microsoft.com/office/powerpoint/2010/main" val="52092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1857" r="2122" b="4430"/>
          <a:stretch/>
        </p:blipFill>
        <p:spPr>
          <a:xfrm>
            <a:off x="1601670" y="2204864"/>
            <a:ext cx="5940660" cy="433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/>
              <a:t>מחזור סיום כיתה ח' בבית ספר "ביכורה" </a:t>
            </a:r>
          </a:p>
        </p:txBody>
      </p:sp>
    </p:spTree>
    <p:extLst>
      <p:ext uri="{BB962C8B-B14F-4D97-AF65-F5344CB8AC3E}">
        <p14:creationId xmlns:p14="http://schemas.microsoft.com/office/powerpoint/2010/main" val="117755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ADC5E1"/>
              </a:clrFrom>
              <a:clrTo>
                <a:srgbClr val="ADC5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181" r="9804" b="7358"/>
          <a:stretch/>
        </p:blipFill>
        <p:spPr>
          <a:xfrm>
            <a:off x="3237949" y="2271316"/>
            <a:ext cx="2668103" cy="389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7624" y="1291313"/>
            <a:ext cx="64087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כתובה של </a:t>
            </a:r>
            <a:r>
              <a:rPr lang="he-IL" dirty="0" smtClean="0"/>
              <a:t>חתונתה של דודתי גול </a:t>
            </a:r>
            <a:r>
              <a:rPr lang="he-IL" dirty="0"/>
              <a:t>(גילה</a:t>
            </a:r>
            <a:r>
              <a:rPr lang="he-IL" dirty="0" smtClean="0"/>
              <a:t>)</a:t>
            </a:r>
            <a:r>
              <a:rPr lang="he-IL" dirty="0"/>
              <a:t> רביזדה</a:t>
            </a:r>
          </a:p>
          <a:p>
            <a:pPr algn="r" rtl="1"/>
            <a:r>
              <a:rPr lang="he-IL" dirty="0" smtClean="0"/>
              <a:t>הכתובה בת כ- </a:t>
            </a:r>
            <a:r>
              <a:rPr lang="he-IL" dirty="0"/>
              <a:t>150 </a:t>
            </a:r>
            <a:r>
              <a:rPr lang="he-IL" dirty="0" smtClean="0"/>
              <a:t>שנה, </a:t>
            </a:r>
            <a:r>
              <a:rPr lang="he-IL" dirty="0" smtClean="0"/>
              <a:t>משנת 1930.</a:t>
            </a:r>
            <a:endParaRPr lang="he-IL" dirty="0"/>
          </a:p>
        </p:txBody>
      </p:sp>
      <p:sp>
        <p:nvSpPr>
          <p:cNvPr id="5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כתובה עתיקה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720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הקשר הרב דורי תשע''ט\יוסף יניב ואורי\תמונות\IMG_20181020_1953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22072" r="3175" b="9706"/>
          <a:stretch/>
        </p:blipFill>
        <p:spPr bwMode="auto">
          <a:xfrm>
            <a:off x="1547664" y="2256298"/>
            <a:ext cx="6048672" cy="419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362669"/>
            <a:ext cx="61926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מימין לשמאל:</a:t>
            </a:r>
          </a:p>
          <a:p>
            <a:pPr algn="r" rtl="1"/>
            <a:r>
              <a:rPr lang="he-IL" dirty="0" smtClean="0"/>
              <a:t>אחותי רחל ז"ל, אחי עזרא ז"ל, </a:t>
            </a:r>
            <a:r>
              <a:rPr lang="he-IL" dirty="0" smtClean="0"/>
              <a:t>בת אחי ענת, אני ובעלה של ענת</a:t>
            </a:r>
            <a:endParaRPr lang="he-IL" dirty="0"/>
          </a:p>
        </p:txBody>
      </p:sp>
      <p:sp>
        <p:nvSpPr>
          <p:cNvPr id="5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משפחתי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335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הקשר הרב דורי תשע''ט\יוסף יניב ואורי\תמונות\IMG_20181227_1914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6070" r="7691" b="13545"/>
          <a:stretch/>
        </p:blipFill>
        <p:spPr bwMode="auto">
          <a:xfrm>
            <a:off x="1487808" y="2276872"/>
            <a:ext cx="6168385" cy="4181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535086"/>
            <a:ext cx="54726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נפטרה </a:t>
            </a:r>
            <a:r>
              <a:rPr lang="he-IL" dirty="0" smtClean="0"/>
              <a:t>שנת </a:t>
            </a:r>
            <a:r>
              <a:rPr lang="he-IL" dirty="0" smtClean="0"/>
              <a:t>2000</a:t>
            </a:r>
            <a:endParaRPr lang="he-IL" dirty="0"/>
          </a:p>
        </p:txBody>
      </p:sp>
      <p:sp>
        <p:nvSpPr>
          <p:cNvPr id="5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אמי שרה היקרה ז"ל</a:t>
            </a:r>
          </a:p>
        </p:txBody>
      </p:sp>
    </p:spTree>
    <p:extLst>
      <p:ext uri="{BB962C8B-B14F-4D97-AF65-F5344CB8AC3E}">
        <p14:creationId xmlns:p14="http://schemas.microsoft.com/office/powerpoint/2010/main" val="130183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635896" y="257441"/>
            <a:ext cx="3952319" cy="1080938"/>
          </a:xfrm>
        </p:spPr>
        <p:txBody>
          <a:bodyPr/>
          <a:lstStyle/>
          <a:p>
            <a:pPr algn="r"/>
            <a:r>
              <a:rPr lang="he-IL" dirty="0" smtClean="0"/>
              <a:t>תכנית הקשר </a:t>
            </a:r>
            <a:r>
              <a:rPr lang="he-IL" dirty="0" smtClean="0"/>
              <a:t>הרב דורי</a:t>
            </a: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7" y="3005082"/>
            <a:ext cx="2552415" cy="3371088"/>
          </a:xfrm>
        </p:spPr>
      </p:pic>
      <p:sp>
        <p:nvSpPr>
          <p:cNvPr id="4" name="TextBox 3"/>
          <p:cNvSpPr txBox="1"/>
          <p:nvPr/>
        </p:nvSpPr>
        <p:spPr>
          <a:xfrm>
            <a:off x="758406" y="1309820"/>
            <a:ext cx="68397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 smtClean="0"/>
              <a:t>התכנית בשיתוף פעולה עם בית התפוצות, משרד החינוך והמשרד לשוויון החברתי,</a:t>
            </a:r>
          </a:p>
          <a:p>
            <a:pPr algn="r"/>
            <a:r>
              <a:rPr lang="he-IL" sz="1600" dirty="0" smtClean="0"/>
              <a:t>מרכז מחשבים להב"ה קריות, בית ספר 'ויצמן' קריית מוצקין ומרכז משמע''</a:t>
            </a:r>
            <a:r>
              <a:rPr lang="he-IL" sz="1600" dirty="0" err="1" smtClean="0"/>
              <a:t>ות</a:t>
            </a:r>
            <a:endParaRPr lang="he-IL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363529"/>
            <a:ext cx="27363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יוסף כותב </a:t>
            </a:r>
            <a:r>
              <a:rPr lang="he-IL" dirty="0" smtClean="0"/>
              <a:t>קורות </a:t>
            </a:r>
            <a:r>
              <a:rPr lang="he-IL" dirty="0" smtClean="0"/>
              <a:t>חייו במרכז מחשבים להב"ה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582167" y="2636292"/>
            <a:ext cx="4176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התלמידים אורי ויניב יחד עם יוסף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05082"/>
            <a:ext cx="5145024" cy="3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22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70806"/>
            <a:ext cx="3024336" cy="4454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59832" y="1633154"/>
            <a:ext cx="4536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תמונת נישואינו בשנת </a:t>
            </a:r>
            <a:r>
              <a:rPr lang="he-IL" dirty="0" smtClean="0"/>
              <a:t>1970</a:t>
            </a:r>
            <a:endParaRPr lang="he-IL" dirty="0"/>
          </a:p>
        </p:txBody>
      </p:sp>
      <p:sp>
        <p:nvSpPr>
          <p:cNvPr id="7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אני ואשתי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798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204864"/>
            <a:ext cx="5400600" cy="406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אני ומשפחתי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759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" y="2204864"/>
            <a:ext cx="7176467" cy="4305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טבעת 1"/>
          <p:cNvSpPr/>
          <p:nvPr/>
        </p:nvSpPr>
        <p:spPr>
          <a:xfrm>
            <a:off x="5436096" y="2766935"/>
            <a:ext cx="396815" cy="360040"/>
          </a:xfrm>
          <a:prstGeom prst="donut">
            <a:avLst>
              <a:gd name="adj" fmla="val 5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2264" y="1556792"/>
            <a:ext cx="41344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dirty="0" smtClean="0"/>
              <a:t>תמונתו </a:t>
            </a:r>
            <a:r>
              <a:rPr lang="he-IL" dirty="0" smtClean="0"/>
              <a:t>של האח </a:t>
            </a:r>
            <a:r>
              <a:rPr lang="he-IL" dirty="0" smtClean="0"/>
              <a:t>מאיר (מוקף בעיגול) 1928.</a:t>
            </a:r>
            <a:endParaRPr lang="he-IL" dirty="0"/>
          </a:p>
        </p:txBody>
      </p:sp>
      <p:sp>
        <p:nvSpPr>
          <p:cNvPr id="9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משפחתי מהעבר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048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" b="3603"/>
          <a:stretch/>
        </p:blipFill>
        <p:spPr>
          <a:xfrm>
            <a:off x="867890" y="2636912"/>
            <a:ext cx="4665379" cy="2772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מציין מיקום תוכן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012" r="6250" b="4109"/>
          <a:stretch/>
        </p:blipFill>
        <p:spPr>
          <a:xfrm>
            <a:off x="6012160" y="2636912"/>
            <a:ext cx="201622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716016" y="1592179"/>
            <a:ext cx="28584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צולם בשנת </a:t>
            </a:r>
            <a:r>
              <a:rPr lang="he-IL" dirty="0" smtClean="0"/>
              <a:t>1953 בעיר </a:t>
            </a:r>
            <a:r>
              <a:rPr lang="he-IL" dirty="0" smtClean="0"/>
              <a:t>עפולה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3749244" y="5413558"/>
            <a:ext cx="1933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dirty="0" smtClean="0"/>
              <a:t>עם המורה </a:t>
            </a:r>
            <a:r>
              <a:rPr lang="he-IL" sz="1400" dirty="0"/>
              <a:t>שלמה יפה ז"ל</a:t>
            </a:r>
            <a:endParaRPr lang="he-IL" sz="1400" dirty="0"/>
          </a:p>
        </p:txBody>
      </p:sp>
      <p:sp>
        <p:nvSpPr>
          <p:cNvPr id="11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ילדותי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359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11400"/>
            <a:ext cx="1443106" cy="2457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10319" r="16960" b="19615"/>
          <a:stretch/>
        </p:blipFill>
        <p:spPr>
          <a:xfrm>
            <a:off x="2339752" y="2924944"/>
            <a:ext cx="1800201" cy="2430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57849" y="1411306"/>
            <a:ext cx="71513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 smtClean="0"/>
              <a:t>אחי, </a:t>
            </a:r>
            <a:r>
              <a:rPr lang="he-IL" sz="1600" dirty="0" smtClean="0"/>
              <a:t>מאיר </a:t>
            </a:r>
            <a:r>
              <a:rPr lang="he-IL" sz="1600" dirty="0" err="1" smtClean="0"/>
              <a:t>ידגר</a:t>
            </a:r>
            <a:r>
              <a:rPr lang="he-IL" sz="1600" dirty="0" smtClean="0"/>
              <a:t> ודודי יעקוב שקרי </a:t>
            </a:r>
            <a:r>
              <a:rPr lang="he-IL" sz="1600" dirty="0" smtClean="0"/>
              <a:t>ש</a:t>
            </a:r>
            <a:r>
              <a:rPr lang="he-IL" sz="1600" dirty="0" smtClean="0"/>
              <a:t>נרצחו בדם קר, </a:t>
            </a:r>
            <a:r>
              <a:rPr lang="he-IL" sz="1600" dirty="0" smtClean="0"/>
              <a:t>בשנת 1948 </a:t>
            </a:r>
            <a:r>
              <a:rPr lang="he-IL" sz="1600" dirty="0" smtClean="0"/>
              <a:t>ע"י </a:t>
            </a:r>
            <a:r>
              <a:rPr lang="he-IL" sz="1600" dirty="0" smtClean="0"/>
              <a:t>רוצחים </a:t>
            </a:r>
            <a:r>
              <a:rPr lang="he-IL" sz="1600" dirty="0" smtClean="0"/>
              <a:t>שיעים באירן</a:t>
            </a:r>
            <a:r>
              <a:rPr lang="he-IL" sz="1600" dirty="0" smtClean="0"/>
              <a:t>.</a:t>
            </a:r>
          </a:p>
          <a:p>
            <a:pPr algn="r" rtl="1"/>
            <a:r>
              <a:rPr lang="he-IL" sz="1600" dirty="0" smtClean="0"/>
              <a:t>מאיר היה רק בן 20 שנה במותו ודודי רק בן 48.</a:t>
            </a:r>
            <a:endParaRPr lang="he-IL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130176" y="1109031"/>
            <a:ext cx="580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הי"ד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6226711" y="5355214"/>
            <a:ext cx="43794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dirty="0" smtClean="0"/>
              <a:t>אחי</a:t>
            </a:r>
            <a:endParaRPr lang="he-IL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11264" y="5382301"/>
            <a:ext cx="45717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dirty="0" smtClean="0"/>
              <a:t>דודי</a:t>
            </a:r>
            <a:endParaRPr lang="he-IL" sz="1400" dirty="0"/>
          </a:p>
        </p:txBody>
      </p:sp>
      <p:sp>
        <p:nvSpPr>
          <p:cNvPr id="21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דודי ואחי ז"ל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643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44" y="2420888"/>
            <a:ext cx="3956113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98044" y="1540797"/>
            <a:ext cx="53687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מפת אזור אורמיה עיר מחוז "</a:t>
            </a:r>
            <a:r>
              <a:rPr lang="he-IL" dirty="0" err="1" smtClean="0"/>
              <a:t>ביג'אר</a:t>
            </a:r>
            <a:r>
              <a:rPr lang="he-IL" dirty="0" smtClean="0"/>
              <a:t>" בארץ אירן </a:t>
            </a:r>
            <a:r>
              <a:rPr lang="he-IL" dirty="0" smtClean="0"/>
              <a:t>(דאז פרס)</a:t>
            </a:r>
            <a:endParaRPr lang="he-IL" dirty="0"/>
          </a:p>
        </p:txBody>
      </p:sp>
      <p:sp>
        <p:nvSpPr>
          <p:cNvPr id="5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/>
              <a:t>אזור מגורי </a:t>
            </a:r>
            <a:r>
              <a:rPr lang="he-IL" dirty="0" smtClean="0"/>
              <a:t>שורשי - אירן </a:t>
            </a:r>
          </a:p>
        </p:txBody>
      </p:sp>
    </p:spTree>
    <p:extLst>
      <p:ext uri="{BB962C8B-B14F-4D97-AF65-F5344CB8AC3E}">
        <p14:creationId xmlns:p14="http://schemas.microsoft.com/office/powerpoint/2010/main" val="89152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4" y="2164458"/>
            <a:ext cx="6528273" cy="436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/>
              <a:t>חיי מעברה ג' בעפולה שנת </a:t>
            </a:r>
            <a:r>
              <a:rPr lang="he-IL" dirty="0" smtClean="0"/>
              <a:t>1952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544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299771"/>
            <a:ext cx="5976664" cy="422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כותרת 2"/>
          <p:cNvSpPr txBox="1">
            <a:spLocks/>
          </p:cNvSpPr>
          <p:nvPr/>
        </p:nvSpPr>
        <p:spPr>
          <a:xfrm>
            <a:off x="585240" y="52303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/>
              <a:t>מחזור סיום סמינר למורים שנת 1962</a:t>
            </a:r>
          </a:p>
        </p:txBody>
      </p:sp>
    </p:spTree>
    <p:extLst>
      <p:ext uri="{BB962C8B-B14F-4D97-AF65-F5344CB8AC3E}">
        <p14:creationId xmlns:p14="http://schemas.microsoft.com/office/powerpoint/2010/main" val="3694999266"/>
      </p:ext>
    </p:extLst>
  </p:cSld>
  <p:clrMapOvr>
    <a:masterClrMapping/>
  </p:clrMapOvr>
</p:sld>
</file>

<file path=ppt/theme/theme1.xml><?xml version="1.0" encoding="utf-8"?>
<a:theme xmlns:a="http://schemas.openxmlformats.org/drawingml/2006/main" name="ברלין">
  <a:themeElements>
    <a:clrScheme name="היבט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ברלין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רלי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TM04033917[[fn=ברלין]]</Template>
  <TotalTime>315</TotalTime>
  <Words>206</Words>
  <Application>Microsoft Office PowerPoint</Application>
  <PresentationFormat>‫הצגה על המסך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ברלין</vt:lpstr>
      <vt:lpstr>אלבום קורות חיי יוסף ידגר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תכנית הקשר הרב דורי</vt:lpstr>
      <vt:lpstr>מצגת של PowerPoint‏</vt:lpstr>
    </vt:vector>
  </TitlesOfParts>
  <Company>Lehava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קורות חיי-מאת יוסף ידגאר</dc:title>
  <dc:creator>"48208946"</dc:creator>
  <cp:lastModifiedBy>אלכסנדרה</cp:lastModifiedBy>
  <cp:revision>33</cp:revision>
  <dcterms:created xsi:type="dcterms:W3CDTF">2019-01-24T08:39:04Z</dcterms:created>
  <dcterms:modified xsi:type="dcterms:W3CDTF">2019-03-10T16:03:23Z</dcterms:modified>
</cp:coreProperties>
</file>