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4" r:id="rId4"/>
    <p:sldId id="258" r:id="rId5"/>
    <p:sldId id="259" r:id="rId6"/>
    <p:sldId id="260" r:id="rId7"/>
    <p:sldId id="261" r:id="rId8"/>
    <p:sldId id="262" r:id="rId9"/>
    <p:sldId id="263" r:id="rId10"/>
    <p:sldId id="281" r:id="rId11"/>
    <p:sldId id="294" r:id="rId12"/>
    <p:sldId id="295" r:id="rId13"/>
    <p:sldId id="265" r:id="rId14"/>
    <p:sldId id="266" r:id="rId15"/>
    <p:sldId id="267" r:id="rId16"/>
    <p:sldId id="268" r:id="rId17"/>
    <p:sldId id="269" r:id="rId18"/>
    <p:sldId id="277" r:id="rId19"/>
    <p:sldId id="270" r:id="rId20"/>
    <p:sldId id="271" r:id="rId21"/>
    <p:sldId id="272" r:id="rId22"/>
    <p:sldId id="273" r:id="rId23"/>
    <p:sldId id="280" r:id="rId24"/>
    <p:sldId id="284" r:id="rId25"/>
    <p:sldId id="285" r:id="rId26"/>
    <p:sldId id="286" r:id="rId27"/>
    <p:sldId id="287" r:id="rId28"/>
    <p:sldId id="288" r:id="rId29"/>
    <p:sldId id="291" r:id="rId30"/>
    <p:sldId id="293" r:id="rId31"/>
    <p:sldId id="289" r:id="rId32"/>
    <p:sldId id="274" r:id="rId33"/>
    <p:sldId id="282" r:id="rId34"/>
    <p:sldId id="275" r:id="rId35"/>
    <p:sldId id="276" r:id="rId36"/>
    <p:sldId id="283" r:id="rId37"/>
    <p:sldId id="278" r:id="rId3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D5F6D24-1EF4-43C2-9208-61736174D9B8}" type="datetimeFigureOut">
              <a:rPr lang="he-IL" smtClean="0"/>
              <a:t>י'/אדר 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CF19796-396A-4703-A8D4-11CF49E7C3A6}" type="slidenum">
              <a:rPr lang="he-IL" smtClean="0"/>
              <a:t>‹#›</a:t>
            </a:fld>
            <a:endParaRPr lang="he-IL"/>
          </a:p>
        </p:txBody>
      </p:sp>
    </p:spTree>
    <p:extLst>
      <p:ext uri="{BB962C8B-B14F-4D97-AF65-F5344CB8AC3E}">
        <p14:creationId xmlns:p14="http://schemas.microsoft.com/office/powerpoint/2010/main" val="188188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5F6D24-1EF4-43C2-9208-61736174D9B8}" type="datetimeFigureOut">
              <a:rPr lang="he-IL" smtClean="0"/>
              <a:t>י'/אדר 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CF19796-396A-4703-A8D4-11CF49E7C3A6}" type="slidenum">
              <a:rPr lang="he-IL" smtClean="0"/>
              <a:t>‹#›</a:t>
            </a:fld>
            <a:endParaRPr lang="he-IL"/>
          </a:p>
        </p:txBody>
      </p:sp>
    </p:spTree>
    <p:extLst>
      <p:ext uri="{BB962C8B-B14F-4D97-AF65-F5344CB8AC3E}">
        <p14:creationId xmlns:p14="http://schemas.microsoft.com/office/powerpoint/2010/main" val="416358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5F6D24-1EF4-43C2-9208-61736174D9B8}" type="datetimeFigureOut">
              <a:rPr lang="he-IL" smtClean="0"/>
              <a:t>י'/אדר 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CF19796-396A-4703-A8D4-11CF49E7C3A6}" type="slidenum">
              <a:rPr lang="he-IL" smtClean="0"/>
              <a:t>‹#›</a:t>
            </a:fld>
            <a:endParaRPr lang="he-IL"/>
          </a:p>
        </p:txBody>
      </p:sp>
    </p:spTree>
    <p:extLst>
      <p:ext uri="{BB962C8B-B14F-4D97-AF65-F5344CB8AC3E}">
        <p14:creationId xmlns:p14="http://schemas.microsoft.com/office/powerpoint/2010/main" val="315345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5F6D24-1EF4-43C2-9208-61736174D9B8}" type="datetimeFigureOut">
              <a:rPr lang="he-IL" smtClean="0"/>
              <a:t>י'/אדר 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CF19796-396A-4703-A8D4-11CF49E7C3A6}" type="slidenum">
              <a:rPr lang="he-IL" smtClean="0"/>
              <a:t>‹#›</a:t>
            </a:fld>
            <a:endParaRPr lang="he-IL"/>
          </a:p>
        </p:txBody>
      </p:sp>
    </p:spTree>
    <p:extLst>
      <p:ext uri="{BB962C8B-B14F-4D97-AF65-F5344CB8AC3E}">
        <p14:creationId xmlns:p14="http://schemas.microsoft.com/office/powerpoint/2010/main" val="138731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D5F6D24-1EF4-43C2-9208-61736174D9B8}" type="datetimeFigureOut">
              <a:rPr lang="he-IL" smtClean="0"/>
              <a:t>י'/אדר 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CF19796-396A-4703-A8D4-11CF49E7C3A6}" type="slidenum">
              <a:rPr lang="he-IL" smtClean="0"/>
              <a:t>‹#›</a:t>
            </a:fld>
            <a:endParaRPr lang="he-IL"/>
          </a:p>
        </p:txBody>
      </p:sp>
    </p:spTree>
    <p:extLst>
      <p:ext uri="{BB962C8B-B14F-4D97-AF65-F5344CB8AC3E}">
        <p14:creationId xmlns:p14="http://schemas.microsoft.com/office/powerpoint/2010/main" val="79803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D5F6D24-1EF4-43C2-9208-61736174D9B8}" type="datetimeFigureOut">
              <a:rPr lang="he-IL" smtClean="0"/>
              <a:t>י'/אדר 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CF19796-396A-4703-A8D4-11CF49E7C3A6}" type="slidenum">
              <a:rPr lang="he-IL" smtClean="0"/>
              <a:t>‹#›</a:t>
            </a:fld>
            <a:endParaRPr lang="he-IL"/>
          </a:p>
        </p:txBody>
      </p:sp>
    </p:spTree>
    <p:extLst>
      <p:ext uri="{BB962C8B-B14F-4D97-AF65-F5344CB8AC3E}">
        <p14:creationId xmlns:p14="http://schemas.microsoft.com/office/powerpoint/2010/main" val="411814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D5F6D24-1EF4-43C2-9208-61736174D9B8}" type="datetimeFigureOut">
              <a:rPr lang="he-IL" smtClean="0"/>
              <a:t>י'/אדר ב/תשע"ט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0CF19796-396A-4703-A8D4-11CF49E7C3A6}" type="slidenum">
              <a:rPr lang="he-IL" smtClean="0"/>
              <a:t>‹#›</a:t>
            </a:fld>
            <a:endParaRPr lang="he-IL"/>
          </a:p>
        </p:txBody>
      </p:sp>
    </p:spTree>
    <p:extLst>
      <p:ext uri="{BB962C8B-B14F-4D97-AF65-F5344CB8AC3E}">
        <p14:creationId xmlns:p14="http://schemas.microsoft.com/office/powerpoint/2010/main" val="238754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D5F6D24-1EF4-43C2-9208-61736174D9B8}" type="datetimeFigureOut">
              <a:rPr lang="he-IL" smtClean="0"/>
              <a:t>י'/אדר ב/תשע"ט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0CF19796-396A-4703-A8D4-11CF49E7C3A6}" type="slidenum">
              <a:rPr lang="he-IL" smtClean="0"/>
              <a:t>‹#›</a:t>
            </a:fld>
            <a:endParaRPr lang="he-IL"/>
          </a:p>
        </p:txBody>
      </p:sp>
    </p:spTree>
    <p:extLst>
      <p:ext uri="{BB962C8B-B14F-4D97-AF65-F5344CB8AC3E}">
        <p14:creationId xmlns:p14="http://schemas.microsoft.com/office/powerpoint/2010/main" val="43455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D5F6D24-1EF4-43C2-9208-61736174D9B8}" type="datetimeFigureOut">
              <a:rPr lang="he-IL" smtClean="0"/>
              <a:t>י'/אדר ב/תשע"ט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0CF19796-396A-4703-A8D4-11CF49E7C3A6}" type="slidenum">
              <a:rPr lang="he-IL" smtClean="0"/>
              <a:t>‹#›</a:t>
            </a:fld>
            <a:endParaRPr lang="he-IL"/>
          </a:p>
        </p:txBody>
      </p:sp>
    </p:spTree>
    <p:extLst>
      <p:ext uri="{BB962C8B-B14F-4D97-AF65-F5344CB8AC3E}">
        <p14:creationId xmlns:p14="http://schemas.microsoft.com/office/powerpoint/2010/main" val="412751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5F6D24-1EF4-43C2-9208-61736174D9B8}" type="datetimeFigureOut">
              <a:rPr lang="he-IL" smtClean="0"/>
              <a:t>י'/אדר 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CF19796-396A-4703-A8D4-11CF49E7C3A6}" type="slidenum">
              <a:rPr lang="he-IL" smtClean="0"/>
              <a:t>‹#›</a:t>
            </a:fld>
            <a:endParaRPr lang="he-IL"/>
          </a:p>
        </p:txBody>
      </p:sp>
    </p:spTree>
    <p:extLst>
      <p:ext uri="{BB962C8B-B14F-4D97-AF65-F5344CB8AC3E}">
        <p14:creationId xmlns:p14="http://schemas.microsoft.com/office/powerpoint/2010/main" val="163397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5F6D24-1EF4-43C2-9208-61736174D9B8}" type="datetimeFigureOut">
              <a:rPr lang="he-IL" smtClean="0"/>
              <a:t>י'/אדר 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CF19796-396A-4703-A8D4-11CF49E7C3A6}" type="slidenum">
              <a:rPr lang="he-IL" smtClean="0"/>
              <a:t>‹#›</a:t>
            </a:fld>
            <a:endParaRPr lang="he-IL"/>
          </a:p>
        </p:txBody>
      </p:sp>
    </p:spTree>
    <p:extLst>
      <p:ext uri="{BB962C8B-B14F-4D97-AF65-F5344CB8AC3E}">
        <p14:creationId xmlns:p14="http://schemas.microsoft.com/office/powerpoint/2010/main" val="415488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5F6D24-1EF4-43C2-9208-61736174D9B8}" type="datetimeFigureOut">
              <a:rPr lang="he-IL" smtClean="0"/>
              <a:t>י'/אדר ב/תשע"ט</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CF19796-396A-4703-A8D4-11CF49E7C3A6}" type="slidenum">
              <a:rPr lang="he-IL" smtClean="0"/>
              <a:t>‹#›</a:t>
            </a:fld>
            <a:endParaRPr lang="he-IL"/>
          </a:p>
        </p:txBody>
      </p:sp>
    </p:spTree>
    <p:extLst>
      <p:ext uri="{BB962C8B-B14F-4D97-AF65-F5344CB8AC3E}">
        <p14:creationId xmlns:p14="http://schemas.microsoft.com/office/powerpoint/2010/main" val="46965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1560" y="116632"/>
            <a:ext cx="7772400" cy="1470025"/>
          </a:xfrm>
        </p:spPr>
        <p:txBody>
          <a:bodyPr/>
          <a:lstStyle/>
          <a:p>
            <a:r>
              <a:rPr lang="he-IL" dirty="0" smtClean="0"/>
              <a:t>אלבום התמונות של יונה כרמלי לפני הנישואין בלפר,ת.ז.009189242</a:t>
            </a:r>
            <a:endParaRPr lang="he-IL" dirty="0"/>
          </a:p>
        </p:txBody>
      </p:sp>
      <p:sp>
        <p:nvSpPr>
          <p:cNvPr id="3" name="כותרת משנה 2"/>
          <p:cNvSpPr>
            <a:spLocks noGrp="1"/>
          </p:cNvSpPr>
          <p:nvPr>
            <p:ph type="subTitle" idx="1"/>
          </p:nvPr>
        </p:nvSpPr>
        <p:spPr>
          <a:xfrm>
            <a:off x="1475656" y="1484784"/>
            <a:ext cx="6400800" cy="1752600"/>
          </a:xfrm>
        </p:spPr>
        <p:txBody>
          <a:bodyPr>
            <a:normAutofit/>
          </a:bodyPr>
          <a:lstStyle/>
          <a:p>
            <a:r>
              <a:rPr lang="he-IL" sz="1600" dirty="0" smtClean="0"/>
              <a:t>ליאם יצחק  התלמידה ויונה כרמלי האזרחית הבוגרת.</a:t>
            </a:r>
            <a:endParaRPr lang="he-IL" sz="1600" dirty="0"/>
          </a:p>
        </p:txBody>
      </p:sp>
      <p:pic>
        <p:nvPicPr>
          <p:cNvPr id="6" name="תמונה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6256" y="3645023"/>
            <a:ext cx="2088232" cy="3076139"/>
          </a:xfrm>
          <a:prstGeom prst="rect">
            <a:avLst/>
          </a:prstGeom>
        </p:spPr>
      </p:pic>
      <p:sp>
        <p:nvSpPr>
          <p:cNvPr id="7" name="TextBox 6"/>
          <p:cNvSpPr txBox="1"/>
          <p:nvPr/>
        </p:nvSpPr>
        <p:spPr>
          <a:xfrm>
            <a:off x="4932040" y="5805264"/>
            <a:ext cx="1800200" cy="369332"/>
          </a:xfrm>
          <a:prstGeom prst="rect">
            <a:avLst/>
          </a:prstGeom>
          <a:noFill/>
        </p:spPr>
        <p:txBody>
          <a:bodyPr wrap="square" rtlCol="1">
            <a:spAutoFit/>
          </a:bodyPr>
          <a:lstStyle/>
          <a:p>
            <a:r>
              <a:rPr lang="he-IL" dirty="0" smtClean="0"/>
              <a:t>אני בת 41</a:t>
            </a:r>
            <a:endParaRPr lang="he-IL" dirty="0"/>
          </a:p>
        </p:txBody>
      </p:sp>
      <p:pic>
        <p:nvPicPr>
          <p:cNvPr id="4" name="תמונה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2564904"/>
            <a:ext cx="2934072" cy="3912096"/>
          </a:xfrm>
          <a:prstGeom prst="rect">
            <a:avLst/>
          </a:prstGeom>
        </p:spPr>
      </p:pic>
      <p:sp>
        <p:nvSpPr>
          <p:cNvPr id="5" name="TextBox 4"/>
          <p:cNvSpPr txBox="1"/>
          <p:nvPr/>
        </p:nvSpPr>
        <p:spPr>
          <a:xfrm>
            <a:off x="3284802" y="4005064"/>
            <a:ext cx="2520280" cy="646331"/>
          </a:xfrm>
          <a:prstGeom prst="rect">
            <a:avLst/>
          </a:prstGeom>
          <a:noFill/>
        </p:spPr>
        <p:txBody>
          <a:bodyPr wrap="square" rtlCol="1">
            <a:spAutoFit/>
          </a:bodyPr>
          <a:lstStyle/>
          <a:p>
            <a:endParaRPr lang="he-IL" dirty="0" smtClean="0"/>
          </a:p>
          <a:p>
            <a:r>
              <a:rPr lang="he-IL" dirty="0" smtClean="0"/>
              <a:t>אני בת 70 בסלון ביתי </a:t>
            </a:r>
            <a:endParaRPr lang="he-IL" dirty="0"/>
          </a:p>
        </p:txBody>
      </p:sp>
      <p:sp>
        <p:nvSpPr>
          <p:cNvPr id="9" name="TextBox 8"/>
          <p:cNvSpPr txBox="1"/>
          <p:nvPr/>
        </p:nvSpPr>
        <p:spPr>
          <a:xfrm>
            <a:off x="4178468" y="5805264"/>
            <a:ext cx="1507144" cy="369332"/>
          </a:xfrm>
          <a:prstGeom prst="rect">
            <a:avLst/>
          </a:prstGeom>
          <a:noFill/>
        </p:spPr>
        <p:txBody>
          <a:bodyPr wrap="none" rtlCol="1">
            <a:spAutoFit/>
          </a:bodyPr>
          <a:lstStyle/>
          <a:p>
            <a:r>
              <a:rPr lang="he-IL" dirty="0" smtClean="0"/>
              <a:t>בחצר בית הורי</a:t>
            </a:r>
            <a:endParaRPr lang="he-IL" dirty="0"/>
          </a:p>
        </p:txBody>
      </p:sp>
    </p:spTree>
    <p:extLst>
      <p:ext uri="{BB962C8B-B14F-4D97-AF65-F5344CB8AC3E}">
        <p14:creationId xmlns:p14="http://schemas.microsoft.com/office/powerpoint/2010/main" val="623415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46856" y="341784"/>
            <a:ext cx="8229600" cy="1143000"/>
          </a:xfrm>
        </p:spPr>
        <p:txBody>
          <a:bodyPr>
            <a:noAutofit/>
          </a:bodyPr>
          <a:lstStyle/>
          <a:p>
            <a:r>
              <a:rPr lang="he-IL" sz="2000" dirty="0" smtClean="0"/>
              <a:t>עוד תמונות מחתונתנו. הרב המחתן הרב </a:t>
            </a:r>
            <a:r>
              <a:rPr lang="he-IL" sz="2000" dirty="0" err="1" smtClean="0"/>
              <a:t>פוגלמן</a:t>
            </a:r>
            <a:r>
              <a:rPr lang="he-IL" sz="2000" dirty="0" smtClean="0"/>
              <a:t> של קרית מוצקין. בתמונה העליונה מימין החתן היקר בעלי אפרים </a:t>
            </a:r>
            <a:r>
              <a:rPr lang="he-IL" sz="2000" dirty="0" err="1" smtClean="0"/>
              <a:t>קוחוס</a:t>
            </a:r>
            <a:r>
              <a:rPr lang="he-IL" sz="2000" dirty="0" smtClean="0"/>
              <a:t>, נולד ב-6.7.47 </a:t>
            </a:r>
            <a:r>
              <a:rPr lang="he-IL" sz="2000" dirty="0" err="1" smtClean="0"/>
              <a:t>בטקוץ</a:t>
            </a:r>
            <a:r>
              <a:rPr lang="he-IL" sz="2000" dirty="0" smtClean="0"/>
              <a:t>' ברומניה עלה לישראל ב-1963 .לידו אני הכלה יונה </a:t>
            </a:r>
            <a:r>
              <a:rPr lang="he-IL" sz="2000" dirty="0" err="1" smtClean="0"/>
              <a:t>בלפר</a:t>
            </a:r>
            <a:r>
              <a:rPr lang="he-IL" sz="2000" dirty="0" smtClean="0"/>
              <a:t>, שבוע לאחר החתונה החלפנו את השם </a:t>
            </a:r>
            <a:r>
              <a:rPr lang="he-IL" sz="2000" dirty="0" err="1" smtClean="0"/>
              <a:t>קוחוס</a:t>
            </a:r>
            <a:r>
              <a:rPr lang="he-IL" sz="2000" dirty="0" smtClean="0"/>
              <a:t> לכרמלי. לידי אמי היקרה עליזה </a:t>
            </a:r>
            <a:r>
              <a:rPr lang="he-IL" sz="2000" dirty="0" err="1" smtClean="0"/>
              <a:t>בלפר</a:t>
            </a:r>
            <a:r>
              <a:rPr lang="he-IL" sz="2000" dirty="0" smtClean="0"/>
              <a:t>, ולידה סבתא בטי </a:t>
            </a:r>
            <a:r>
              <a:rPr lang="he-IL" sz="2000" dirty="0" err="1" smtClean="0"/>
              <a:t>קוחוס</a:t>
            </a:r>
            <a:r>
              <a:rPr lang="he-IL" sz="2000" dirty="0" smtClean="0"/>
              <a:t> אמא של בעלי אפרים ,נולדה ב-1915 נפטרה בגיל 82, בתמונה התחתונה הראשון מימין אבי, לידו סבא "מישו" </a:t>
            </a:r>
            <a:r>
              <a:rPr lang="he-IL" sz="2000" dirty="0" err="1" smtClean="0"/>
              <a:t>קוחוס</a:t>
            </a:r>
            <a:r>
              <a:rPr lang="he-IL" sz="2000" dirty="0" smtClean="0"/>
              <a:t> </a:t>
            </a:r>
            <a:r>
              <a:rPr lang="he-IL" sz="2000" dirty="0" err="1" smtClean="0"/>
              <a:t>מוריץ</a:t>
            </a:r>
            <a:r>
              <a:rPr lang="he-IL" sz="2000" dirty="0" smtClean="0"/>
              <a:t>, נולד ב – 1916 נפטר בגיל 87</a:t>
            </a:r>
            <a:r>
              <a:rPr lang="he-IL" sz="2000" dirty="0"/>
              <a:t>,</a:t>
            </a:r>
            <a:r>
              <a:rPr lang="he-IL" sz="2000" dirty="0" smtClean="0"/>
              <a:t> אבא של אפרים בעלי.</a:t>
            </a:r>
            <a:endParaRPr lang="he-IL" sz="2000" dirty="0"/>
          </a:p>
        </p:txBody>
      </p:sp>
      <p:pic>
        <p:nvPicPr>
          <p:cNvPr id="4" name="מציין מיקום תוכן 3"/>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771800" y="1772816"/>
            <a:ext cx="3811649" cy="4993627"/>
          </a:xfrm>
          <a:prstGeom prst="rect">
            <a:avLst/>
          </a:prstGeom>
        </p:spPr>
      </p:pic>
    </p:spTree>
    <p:extLst>
      <p:ext uri="{BB962C8B-B14F-4D97-AF65-F5344CB8AC3E}">
        <p14:creationId xmlns:p14="http://schemas.microsoft.com/office/powerpoint/2010/main" val="2257859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068165"/>
            <a:ext cx="7859216" cy="488627"/>
          </a:xfrm>
        </p:spPr>
        <p:txBody>
          <a:bodyPr>
            <a:noAutofit/>
          </a:bodyPr>
          <a:lstStyle/>
          <a:p>
            <a:r>
              <a:rPr lang="he-IL" sz="3200" dirty="0" smtClean="0"/>
              <a:t>יום הולדת לאלון בני בן 4 בגן "יונה " הגן שלי בשותפות עם </a:t>
            </a:r>
            <a:r>
              <a:rPr lang="he-IL" sz="3200" dirty="0" err="1" smtClean="0"/>
              <a:t>אמא</a:t>
            </a:r>
            <a:r>
              <a:rPr lang="he-IL" sz="3200" dirty="0" smtClean="0"/>
              <a:t> עליזה השנייה מימין, הראשונה מימין היא סבתא בטי </a:t>
            </a:r>
            <a:r>
              <a:rPr lang="he-IL" sz="3200" dirty="0" err="1" smtClean="0"/>
              <a:t>אמא</a:t>
            </a:r>
            <a:r>
              <a:rPr lang="he-IL" sz="3200" dirty="0" smtClean="0"/>
              <a:t> של אפרים ,וכמובן הילדה המאושרת עם הפרח האדום בשיער היא ביתי </a:t>
            </a:r>
            <a:r>
              <a:rPr lang="he-IL" sz="3200" dirty="0" err="1" smtClean="0"/>
              <a:t>מיכלי</a:t>
            </a:r>
            <a:r>
              <a:rPr lang="he-IL" sz="3200" dirty="0" smtClean="0"/>
              <a:t> .יוני 1981</a:t>
            </a:r>
            <a:endParaRPr lang="he-IL" sz="3200"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059832" y="2476378"/>
            <a:ext cx="3711370" cy="4381622"/>
          </a:xfrm>
        </p:spPr>
      </p:pic>
    </p:spTree>
    <p:extLst>
      <p:ext uri="{BB962C8B-B14F-4D97-AF65-F5344CB8AC3E}">
        <p14:creationId xmlns:p14="http://schemas.microsoft.com/office/powerpoint/2010/main" val="3310581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ילדי מיכל  ואלון במרץ 1982</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022092" y="1654905"/>
            <a:ext cx="3099816" cy="4416552"/>
          </a:xfrm>
        </p:spPr>
      </p:pic>
    </p:spTree>
    <p:extLst>
      <p:ext uri="{BB962C8B-B14F-4D97-AF65-F5344CB8AC3E}">
        <p14:creationId xmlns:p14="http://schemas.microsoft.com/office/powerpoint/2010/main" val="2459687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err="1" smtClean="0"/>
              <a:t>מיכלי</a:t>
            </a:r>
            <a:r>
              <a:rPr lang="he-IL" dirty="0" smtClean="0"/>
              <a:t> ביתי עם סבתא בטי, </a:t>
            </a:r>
            <a:r>
              <a:rPr lang="he-IL" dirty="0" err="1" smtClean="0"/>
              <a:t>אמא</a:t>
            </a:r>
            <a:r>
              <a:rPr lang="he-IL" dirty="0" smtClean="0"/>
              <a:t> של בעלי  אפרים, גם היא לצערי נפטרה. </a:t>
            </a:r>
            <a:r>
              <a:rPr lang="he-IL" dirty="0" err="1" smtClean="0"/>
              <a:t>מיכלי</a:t>
            </a:r>
            <a:r>
              <a:rPr lang="he-IL" dirty="0" smtClean="0"/>
              <a:t> בת שנה</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25724" y="1694529"/>
            <a:ext cx="2892552" cy="4337304"/>
          </a:xfrm>
        </p:spPr>
      </p:pic>
    </p:spTree>
    <p:extLst>
      <p:ext uri="{BB962C8B-B14F-4D97-AF65-F5344CB8AC3E}">
        <p14:creationId xmlns:p14="http://schemas.microsoft.com/office/powerpoint/2010/main" val="1823054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חתונת </a:t>
            </a:r>
            <a:r>
              <a:rPr lang="he-IL" dirty="0" err="1" smtClean="0"/>
              <a:t>צביקא</a:t>
            </a:r>
            <a:r>
              <a:rPr lang="he-IL" dirty="0" smtClean="0"/>
              <a:t> אח של </a:t>
            </a:r>
            <a:r>
              <a:rPr lang="he-IL" dirty="0" err="1" smtClean="0"/>
              <a:t>פרימי</a:t>
            </a:r>
            <a:r>
              <a:rPr lang="he-IL" dirty="0" smtClean="0"/>
              <a:t> בעלי</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003804" y="1630521"/>
            <a:ext cx="3136392" cy="4465320"/>
          </a:xfrm>
        </p:spPr>
      </p:pic>
    </p:spTree>
    <p:extLst>
      <p:ext uri="{BB962C8B-B14F-4D97-AF65-F5344CB8AC3E}">
        <p14:creationId xmlns:p14="http://schemas.microsoft.com/office/powerpoint/2010/main" val="61541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בחתונת ביתי מיכל ב-6.9.2001</a:t>
            </a:r>
            <a:endParaRPr lang="he-IL" dirty="0"/>
          </a:p>
        </p:txBody>
      </p:sp>
      <p:pic>
        <p:nvPicPr>
          <p:cNvPr id="5" name="מציין מיקום תוכן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58358" y="1600199"/>
            <a:ext cx="4027284" cy="4525963"/>
          </a:xfrm>
          <a:prstGeom prst="rect">
            <a:avLst/>
          </a:prstGeom>
        </p:spPr>
      </p:pic>
    </p:spTree>
    <p:extLst>
      <p:ext uri="{BB962C8B-B14F-4D97-AF65-F5344CB8AC3E}">
        <p14:creationId xmlns:p14="http://schemas.microsoft.com/office/powerpoint/2010/main" val="3601745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
            </a:r>
            <a:br>
              <a:rPr lang="he-IL" dirty="0" smtClean="0"/>
            </a:br>
            <a:r>
              <a:rPr lang="he-IL" dirty="0" smtClean="0"/>
              <a:t>עוד מחתונת ביתי מיכל ב-6.9.2001 </a:t>
            </a:r>
            <a:br>
              <a:rPr lang="he-IL" dirty="0" smtClean="0"/>
            </a:br>
            <a:r>
              <a:rPr lang="he-IL" dirty="0" smtClean="0"/>
              <a:t>בתמונה הימנית אני, בתמונה השמאלית נראית מיכל ביתי הכלה.</a:t>
            </a:r>
            <a:endParaRPr lang="he-IL" dirty="0"/>
          </a:p>
        </p:txBody>
      </p:sp>
      <p:pic>
        <p:nvPicPr>
          <p:cNvPr id="6" name="מציין מיקום תוכן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9512" y="2132856"/>
            <a:ext cx="4968552" cy="3556945"/>
          </a:xfrm>
        </p:spPr>
      </p:pic>
      <p:pic>
        <p:nvPicPr>
          <p:cNvPr id="7" name="תמונה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5512" y="1484784"/>
            <a:ext cx="3571888" cy="5269418"/>
          </a:xfrm>
          <a:prstGeom prst="rect">
            <a:avLst/>
          </a:prstGeom>
        </p:spPr>
      </p:pic>
    </p:spTree>
    <p:extLst>
      <p:ext uri="{BB962C8B-B14F-4D97-AF65-F5344CB8AC3E}">
        <p14:creationId xmlns:p14="http://schemas.microsoft.com/office/powerpoint/2010/main" val="3682741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תמונת מזכרת </a:t>
            </a:r>
            <a:r>
              <a:rPr lang="he-IL" dirty="0" err="1" smtClean="0"/>
              <a:t>מאימי</a:t>
            </a:r>
            <a:r>
              <a:rPr lang="he-IL" dirty="0" smtClean="0"/>
              <a:t> היקרה מחתונת </a:t>
            </a:r>
            <a:r>
              <a:rPr lang="he-IL" dirty="0" err="1" smtClean="0"/>
              <a:t>מיכלי</a:t>
            </a:r>
            <a:r>
              <a:rPr lang="he-IL" dirty="0" smtClean="0"/>
              <a:t/>
            </a:r>
            <a:br>
              <a:rPr lang="he-IL" dirty="0" smtClean="0"/>
            </a:br>
            <a:r>
              <a:rPr lang="he-IL" dirty="0" smtClean="0"/>
              <a:t>אמי נפטרה ב-1.5.16</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20012" y="1801209"/>
            <a:ext cx="5903976" cy="4123944"/>
          </a:xfrm>
        </p:spPr>
      </p:pic>
    </p:spTree>
    <p:extLst>
      <p:ext uri="{BB962C8B-B14F-4D97-AF65-F5344CB8AC3E}">
        <p14:creationId xmlns:p14="http://schemas.microsoft.com/office/powerpoint/2010/main" val="462598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332656"/>
            <a:ext cx="9144000" cy="1224136"/>
          </a:xfrm>
        </p:spPr>
        <p:txBody>
          <a:bodyPr>
            <a:normAutofit fontScale="90000"/>
          </a:bodyPr>
          <a:lstStyle/>
          <a:p>
            <a:r>
              <a:rPr lang="he-IL" dirty="0" smtClean="0"/>
              <a:t>סבא מישו : אבא של אפרים, אבא </a:t>
            </a:r>
            <a:r>
              <a:rPr lang="he-IL" dirty="0" err="1" smtClean="0"/>
              <a:t>ואמא</a:t>
            </a:r>
            <a:r>
              <a:rPr lang="he-IL" dirty="0" smtClean="0"/>
              <a:t> והגב הצעיר של אהובי </a:t>
            </a:r>
            <a:r>
              <a:rPr lang="he-IL" dirty="0" err="1" smtClean="0"/>
              <a:t>פרימי</a:t>
            </a:r>
            <a:r>
              <a:rPr lang="he-IL" dirty="0" smtClean="0"/>
              <a:t>. בפיקניק ביום עצמאות בכרמל. סבא מישו ,</a:t>
            </a:r>
            <a:r>
              <a:rPr lang="he-IL" dirty="0" err="1" smtClean="0"/>
              <a:t>מוריץ</a:t>
            </a:r>
            <a:r>
              <a:rPr lang="he-IL" dirty="0" smtClean="0"/>
              <a:t> </a:t>
            </a:r>
            <a:r>
              <a:rPr lang="he-IL" dirty="0" err="1" smtClean="0"/>
              <a:t>קוחוס</a:t>
            </a:r>
            <a:r>
              <a:rPr lang="he-IL" dirty="0" smtClean="0"/>
              <a:t>. נפטר בגיל 87.</a:t>
            </a:r>
            <a:endParaRPr lang="he-IL" dirty="0"/>
          </a:p>
        </p:txBody>
      </p:sp>
      <p:pic>
        <p:nvPicPr>
          <p:cNvPr id="4" name="מציין מיקום תוכן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23528" y="1915119"/>
            <a:ext cx="7913815" cy="4942881"/>
          </a:xfrm>
        </p:spPr>
      </p:pic>
    </p:spTree>
    <p:extLst>
      <p:ext uri="{BB962C8B-B14F-4D97-AF65-F5344CB8AC3E}">
        <p14:creationId xmlns:p14="http://schemas.microsoft.com/office/powerpoint/2010/main" val="4112410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חתונת אלון וקארין ב-10.11.04</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9512" y="2204864"/>
            <a:ext cx="5209032" cy="3465576"/>
          </a:xfrm>
        </p:spPr>
      </p:pic>
      <p:pic>
        <p:nvPicPr>
          <p:cNvPr id="5" name="תמונה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8104" y="1484784"/>
            <a:ext cx="3429000" cy="5269992"/>
          </a:xfrm>
          <a:prstGeom prst="rect">
            <a:avLst/>
          </a:prstGeom>
        </p:spPr>
      </p:pic>
      <p:sp>
        <p:nvSpPr>
          <p:cNvPr id="3" name="TextBox 2"/>
          <p:cNvSpPr txBox="1"/>
          <p:nvPr/>
        </p:nvSpPr>
        <p:spPr>
          <a:xfrm>
            <a:off x="346607" y="1602431"/>
            <a:ext cx="4874841" cy="369332"/>
          </a:xfrm>
          <a:prstGeom prst="rect">
            <a:avLst/>
          </a:prstGeom>
          <a:noFill/>
        </p:spPr>
        <p:txBody>
          <a:bodyPr wrap="square" rtlCol="1">
            <a:spAutoFit/>
          </a:bodyPr>
          <a:lstStyle/>
          <a:p>
            <a:r>
              <a:rPr lang="he-IL" dirty="0" smtClean="0"/>
              <a:t>קארין מורן ראובן נולדה ב-25.8.76</a:t>
            </a:r>
            <a:endParaRPr lang="he-IL" dirty="0"/>
          </a:p>
        </p:txBody>
      </p:sp>
    </p:spTree>
    <p:extLst>
      <p:ext uri="{BB962C8B-B14F-4D97-AF65-F5344CB8AC3E}">
        <p14:creationId xmlns:p14="http://schemas.microsoft.com/office/powerpoint/2010/main" val="1928283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אין עתיד ללא עבר- זו אמי בת 6 עם אביה בטשרנוביץ עיר הולדתה</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76890" y="1438482"/>
            <a:ext cx="4104456" cy="5423746"/>
          </a:xfrm>
        </p:spPr>
      </p:pic>
      <p:sp>
        <p:nvSpPr>
          <p:cNvPr id="3" name="TextBox 2"/>
          <p:cNvSpPr txBox="1"/>
          <p:nvPr/>
        </p:nvSpPr>
        <p:spPr>
          <a:xfrm>
            <a:off x="5292080" y="1844824"/>
            <a:ext cx="3576620" cy="1477328"/>
          </a:xfrm>
          <a:prstGeom prst="rect">
            <a:avLst/>
          </a:prstGeom>
          <a:noFill/>
        </p:spPr>
        <p:txBody>
          <a:bodyPr wrap="none" rtlCol="1">
            <a:spAutoFit/>
          </a:bodyPr>
          <a:lstStyle/>
          <a:p>
            <a:r>
              <a:rPr lang="he-IL" dirty="0" smtClean="0"/>
              <a:t>אמי עליזה בישראל נולדה ב-25.7.26</a:t>
            </a:r>
          </a:p>
          <a:p>
            <a:r>
              <a:rPr lang="he-IL" dirty="0" err="1" smtClean="0"/>
              <a:t>אלזי</a:t>
            </a:r>
            <a:r>
              <a:rPr lang="he-IL" dirty="0" smtClean="0"/>
              <a:t> בילדותה ממשפחת אבנר</a:t>
            </a:r>
          </a:p>
          <a:p>
            <a:r>
              <a:rPr lang="he-IL" dirty="0" smtClean="0"/>
              <a:t>נולדה לארנולד וטוני </a:t>
            </a:r>
          </a:p>
          <a:p>
            <a:r>
              <a:rPr lang="he-IL" dirty="0" smtClean="0"/>
              <a:t>נישאה לאבי שאול </a:t>
            </a:r>
            <a:r>
              <a:rPr lang="he-IL" dirty="0" err="1" smtClean="0"/>
              <a:t>בלפר</a:t>
            </a:r>
            <a:r>
              <a:rPr lang="he-IL" dirty="0" smtClean="0"/>
              <a:t> ב-25.9.46</a:t>
            </a:r>
          </a:p>
          <a:p>
            <a:r>
              <a:rPr lang="he-IL" dirty="0" err="1" smtClean="0"/>
              <a:t>ניפטרה</a:t>
            </a:r>
            <a:r>
              <a:rPr lang="he-IL" dirty="0" smtClean="0"/>
              <a:t> ב-1.5.16</a:t>
            </a:r>
            <a:endParaRPr lang="he-IL" dirty="0"/>
          </a:p>
        </p:txBody>
      </p:sp>
    </p:spTree>
    <p:extLst>
      <p:ext uri="{BB962C8B-B14F-4D97-AF65-F5344CB8AC3E}">
        <p14:creationId xmlns:p14="http://schemas.microsoft.com/office/powerpoint/2010/main" val="446970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עוד מחתונת אלון וקארין עם </a:t>
            </a:r>
            <a:r>
              <a:rPr lang="he-IL" dirty="0" err="1" smtClean="0"/>
              <a:t>אמא</a:t>
            </a:r>
            <a:r>
              <a:rPr lang="he-IL" dirty="0" smtClean="0"/>
              <a:t> ואבא היקרים</a:t>
            </a:r>
            <a:endParaRPr lang="he-IL" dirty="0"/>
          </a:p>
        </p:txBody>
      </p:sp>
      <p:pic>
        <p:nvPicPr>
          <p:cNvPr id="5" name="תמונה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4088" y="1484784"/>
            <a:ext cx="3404616" cy="5257800"/>
          </a:xfrm>
          <a:prstGeom prst="rect">
            <a:avLst/>
          </a:prstGeom>
        </p:spPr>
      </p:pic>
      <p:pic>
        <p:nvPicPr>
          <p:cNvPr id="11" name="תמונה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739" y="2492896"/>
            <a:ext cx="5063624" cy="3384376"/>
          </a:xfrm>
          <a:prstGeom prst="rect">
            <a:avLst/>
          </a:prstGeom>
        </p:spPr>
      </p:pic>
      <p:sp>
        <p:nvSpPr>
          <p:cNvPr id="3" name="TextBox 2"/>
          <p:cNvSpPr txBox="1"/>
          <p:nvPr/>
        </p:nvSpPr>
        <p:spPr>
          <a:xfrm>
            <a:off x="214739" y="5943650"/>
            <a:ext cx="4830024" cy="923330"/>
          </a:xfrm>
          <a:prstGeom prst="rect">
            <a:avLst/>
          </a:prstGeom>
          <a:noFill/>
        </p:spPr>
        <p:txBody>
          <a:bodyPr wrap="square" rtlCol="1">
            <a:spAutoFit/>
          </a:bodyPr>
          <a:lstStyle/>
          <a:p>
            <a:r>
              <a:rPr lang="he-IL" dirty="0" err="1" smtClean="0"/>
              <a:t>אמא</a:t>
            </a:r>
            <a:r>
              <a:rPr lang="he-IL" dirty="0"/>
              <a:t> </a:t>
            </a:r>
            <a:r>
              <a:rPr lang="he-IL" dirty="0" smtClean="0"/>
              <a:t>עליזה </a:t>
            </a:r>
            <a:r>
              <a:rPr lang="he-IL" dirty="0" err="1" smtClean="0"/>
              <a:t>בלפר</a:t>
            </a:r>
            <a:r>
              <a:rPr lang="he-IL" dirty="0" smtClean="0"/>
              <a:t> בת טוני  וארנולד למשפחת אבנר נפטרה ב-1.5.16 </a:t>
            </a:r>
          </a:p>
          <a:p>
            <a:r>
              <a:rPr lang="he-IL" dirty="0" smtClean="0"/>
              <a:t>אבא שאול </a:t>
            </a:r>
            <a:r>
              <a:rPr lang="he-IL" dirty="0" err="1" smtClean="0"/>
              <a:t>בלפר</a:t>
            </a:r>
            <a:r>
              <a:rPr lang="he-IL" dirty="0" smtClean="0"/>
              <a:t> בן אסתר ואליהו נפטר ב-21.9.17</a:t>
            </a:r>
            <a:endParaRPr lang="he-IL" dirty="0"/>
          </a:p>
        </p:txBody>
      </p:sp>
    </p:spTree>
    <p:extLst>
      <p:ext uri="{BB962C8B-B14F-4D97-AF65-F5344CB8AC3E}">
        <p14:creationId xmlns:p14="http://schemas.microsoft.com/office/powerpoint/2010/main" val="2534674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88640"/>
            <a:ext cx="8507288" cy="1656184"/>
          </a:xfrm>
        </p:spPr>
        <p:txBody>
          <a:bodyPr>
            <a:normAutofit/>
          </a:bodyPr>
          <a:lstStyle/>
          <a:p>
            <a:r>
              <a:rPr lang="he-IL" sz="2000" dirty="0" smtClean="0"/>
              <a:t>עוד מחתונת אלון וקארין, עם למרבה הצער גניה סבתא של קארין שנפטרה, אמא של קארין רוני לצערי אף היא נפטרה, איננה מופיעה בתמונה.</a:t>
            </a:r>
            <a:endParaRPr lang="he-IL" sz="2000" dirty="0"/>
          </a:p>
        </p:txBody>
      </p:sp>
      <p:pic>
        <p:nvPicPr>
          <p:cNvPr id="6" name="תמונה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3648" y="1844824"/>
            <a:ext cx="6336704" cy="4213411"/>
          </a:xfrm>
          <a:prstGeom prst="rect">
            <a:avLst/>
          </a:prstGeom>
        </p:spPr>
      </p:pic>
    </p:spTree>
    <p:extLst>
      <p:ext uri="{BB962C8B-B14F-4D97-AF65-F5344CB8AC3E}">
        <p14:creationId xmlns:p14="http://schemas.microsoft.com/office/powerpoint/2010/main" val="2896427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ילדי מיכל ואלון בחתונת אלון</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88236" y="2081625"/>
            <a:ext cx="5367528" cy="3563112"/>
          </a:xfrm>
        </p:spPr>
      </p:pic>
    </p:spTree>
    <p:extLst>
      <p:ext uri="{BB962C8B-B14F-4D97-AF65-F5344CB8AC3E}">
        <p14:creationId xmlns:p14="http://schemas.microsoft.com/office/powerpoint/2010/main" val="2683658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84"/>
            <a:ext cx="8229600" cy="1143000"/>
          </a:xfrm>
        </p:spPr>
        <p:txBody>
          <a:bodyPr/>
          <a:lstStyle/>
          <a:p>
            <a:r>
              <a:rPr lang="he-IL" dirty="0" smtClean="0"/>
              <a:t>בני אלון כרמלי </a:t>
            </a:r>
            <a:endParaRPr lang="he-IL" dirty="0"/>
          </a:p>
        </p:txBody>
      </p:sp>
      <p:pic>
        <p:nvPicPr>
          <p:cNvPr id="4" name="מציין מיקום תוכן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3648" y="1652002"/>
            <a:ext cx="6408712" cy="5042992"/>
          </a:xfrm>
          <a:prstGeom prst="rect">
            <a:avLst/>
          </a:prstGeom>
        </p:spPr>
      </p:pic>
      <p:sp>
        <p:nvSpPr>
          <p:cNvPr id="5" name="מלבן 4"/>
          <p:cNvSpPr/>
          <p:nvPr/>
        </p:nvSpPr>
        <p:spPr>
          <a:xfrm>
            <a:off x="1403648" y="1018047"/>
            <a:ext cx="7458574" cy="646331"/>
          </a:xfrm>
          <a:prstGeom prst="rect">
            <a:avLst/>
          </a:prstGeom>
        </p:spPr>
        <p:txBody>
          <a:bodyPr wrap="square">
            <a:spAutoFit/>
          </a:bodyPr>
          <a:lstStyle/>
          <a:p>
            <a:r>
              <a:rPr lang="he-IL" dirty="0" smtClean="0"/>
              <a:t>בני אלון, בן 41 בכנס </a:t>
            </a:r>
            <a:r>
              <a:rPr lang="he-IL" dirty="0"/>
              <a:t>במרוקו נובמבר 2018 מרצה בתוקף תפקידו איש מכירות </a:t>
            </a:r>
            <a:r>
              <a:rPr lang="he-IL" dirty="0" smtClean="0"/>
              <a:t>בהיי טק </a:t>
            </a:r>
            <a:r>
              <a:rPr lang="he-IL" dirty="0"/>
              <a:t>חב.</a:t>
            </a:r>
            <a:r>
              <a:rPr lang="en-US" dirty="0" smtClean="0"/>
              <a:t>B.M.C</a:t>
            </a:r>
            <a:r>
              <a:rPr lang="he-IL" dirty="0" smtClean="0"/>
              <a:t> עוסק במערכות מידע.</a:t>
            </a:r>
            <a:endParaRPr lang="he-IL" dirty="0"/>
          </a:p>
        </p:txBody>
      </p:sp>
    </p:spTree>
    <p:extLst>
      <p:ext uri="{BB962C8B-B14F-4D97-AF65-F5344CB8AC3E}">
        <p14:creationId xmlns:p14="http://schemas.microsoft.com/office/powerpoint/2010/main" val="2300314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במהלך חיי היו רגעים קסומים של טיולים הן בארץ והן </a:t>
            </a:r>
            <a:r>
              <a:rPr lang="he-IL" dirty="0" err="1" smtClean="0"/>
              <a:t>בח"ול</a:t>
            </a:r>
            <a:r>
              <a:rPr lang="he-IL" dirty="0" smtClean="0"/>
              <a:t>. להלן תמונות אחדות .</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059832" y="2655181"/>
            <a:ext cx="3032760" cy="4014216"/>
          </a:xfrm>
        </p:spPr>
      </p:pic>
      <p:sp>
        <p:nvSpPr>
          <p:cNvPr id="5" name="TextBox 4"/>
          <p:cNvSpPr txBox="1"/>
          <p:nvPr/>
        </p:nvSpPr>
        <p:spPr>
          <a:xfrm>
            <a:off x="2339752" y="1772816"/>
            <a:ext cx="4527201" cy="369332"/>
          </a:xfrm>
          <a:prstGeom prst="rect">
            <a:avLst/>
          </a:prstGeom>
          <a:noFill/>
        </p:spPr>
        <p:txBody>
          <a:bodyPr wrap="none" rtlCol="1">
            <a:spAutoFit/>
          </a:bodyPr>
          <a:lstStyle/>
          <a:p>
            <a:r>
              <a:rPr lang="he-IL" dirty="0" smtClean="0"/>
              <a:t>תמונה זו מפברואר 1972 הטיול לחרמון בעלי ואני</a:t>
            </a:r>
            <a:endParaRPr lang="he-IL" dirty="0"/>
          </a:p>
        </p:txBody>
      </p:sp>
    </p:spTree>
    <p:extLst>
      <p:ext uri="{BB962C8B-B14F-4D97-AF65-F5344CB8AC3E}">
        <p14:creationId xmlns:p14="http://schemas.microsoft.com/office/powerpoint/2010/main" val="892412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טיול לאילת במסגרת עבודת </a:t>
            </a:r>
            <a:r>
              <a:rPr lang="he-IL" dirty="0" err="1" smtClean="0"/>
              <a:t>פרימי</a:t>
            </a:r>
            <a:r>
              <a:rPr lang="he-IL" dirty="0" smtClean="0"/>
              <a:t> בחב' טיולי נעמן 1989 </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7544" y="2852936"/>
            <a:ext cx="4501896" cy="3203448"/>
          </a:xfrm>
        </p:spPr>
      </p:pic>
      <p:pic>
        <p:nvPicPr>
          <p:cNvPr id="5" name="תמונה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2080" y="1556792"/>
            <a:ext cx="3148584" cy="4550664"/>
          </a:xfrm>
          <a:prstGeom prst="rect">
            <a:avLst/>
          </a:prstGeom>
        </p:spPr>
      </p:pic>
    </p:spTree>
    <p:extLst>
      <p:ext uri="{BB962C8B-B14F-4D97-AF65-F5344CB8AC3E}">
        <p14:creationId xmlns:p14="http://schemas.microsoft.com/office/powerpoint/2010/main" val="2677439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טיול בנחל זויתן אפריל 1989 </a:t>
            </a:r>
            <a:r>
              <a:rPr lang="he-IL" dirty="0" err="1" smtClean="0"/>
              <a:t>פרימי</a:t>
            </a:r>
            <a:r>
              <a:rPr lang="he-IL" dirty="0" smtClean="0"/>
              <a:t> אלוני ואני</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7544" y="2805341"/>
            <a:ext cx="4755532" cy="3228600"/>
          </a:xfrm>
        </p:spPr>
      </p:pic>
      <p:pic>
        <p:nvPicPr>
          <p:cNvPr id="5" name="תמונה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12" y="2060848"/>
            <a:ext cx="3240360" cy="4285538"/>
          </a:xfrm>
          <a:prstGeom prst="rect">
            <a:avLst/>
          </a:prstGeom>
        </p:spPr>
      </p:pic>
    </p:spTree>
    <p:extLst>
      <p:ext uri="{BB962C8B-B14F-4D97-AF65-F5344CB8AC3E}">
        <p14:creationId xmlns:p14="http://schemas.microsoft.com/office/powerpoint/2010/main" val="2939763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מלון גני שולמית אילת יולי 1989</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015996" y="1654905"/>
            <a:ext cx="3112008" cy="4416552"/>
          </a:xfrm>
        </p:spPr>
      </p:pic>
    </p:spTree>
    <p:extLst>
      <p:ext uri="{BB962C8B-B14F-4D97-AF65-F5344CB8AC3E}">
        <p14:creationId xmlns:p14="http://schemas.microsoft.com/office/powerpoint/2010/main" val="154247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טיול בארץ ספטמבר 1997</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63852" y="2057241"/>
            <a:ext cx="5416296" cy="3611880"/>
          </a:xfrm>
        </p:spPr>
      </p:pic>
    </p:spTree>
    <p:extLst>
      <p:ext uri="{BB962C8B-B14F-4D97-AF65-F5344CB8AC3E}">
        <p14:creationId xmlns:p14="http://schemas.microsoft.com/office/powerpoint/2010/main" val="3230310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בהפלגה עם ארקיע אינטרנשיונל רודוס בכיכר היונים ספטמבר 1999</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03919" y="1600200"/>
            <a:ext cx="2936162" cy="4525963"/>
          </a:xfrm>
        </p:spPr>
      </p:pic>
    </p:spTree>
    <p:extLst>
      <p:ext uri="{BB962C8B-B14F-4D97-AF65-F5344CB8AC3E}">
        <p14:creationId xmlns:p14="http://schemas.microsoft.com/office/powerpoint/2010/main" val="90544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זו תמונה מהאלבום </a:t>
            </a:r>
            <a:r>
              <a:rPr lang="he-IL" dirty="0" err="1" smtClean="0"/>
              <a:t>שאמא</a:t>
            </a:r>
            <a:r>
              <a:rPr lang="he-IL" dirty="0" smtClean="0"/>
              <a:t> סידרה לי עם העץ המשפחתי</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71600" y="1484784"/>
            <a:ext cx="7214308" cy="5030019"/>
          </a:xfrm>
        </p:spPr>
      </p:pic>
    </p:spTree>
    <p:extLst>
      <p:ext uri="{BB962C8B-B14F-4D97-AF65-F5344CB8AC3E}">
        <p14:creationId xmlns:p14="http://schemas.microsoft.com/office/powerpoint/2010/main" val="101732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טיול עם החברה </a:t>
            </a:r>
            <a:r>
              <a:rPr lang="he-IL" dirty="0" err="1" smtClean="0"/>
              <a:t>מרדימיקס</a:t>
            </a:r>
            <a:r>
              <a:rPr lang="he-IL" dirty="0" smtClean="0"/>
              <a:t> למלון </a:t>
            </a:r>
            <a:r>
              <a:rPr lang="he-IL" dirty="0" err="1" smtClean="0"/>
              <a:t>טופקאפי</a:t>
            </a:r>
            <a:r>
              <a:rPr lang="he-IL" dirty="0" smtClean="0"/>
              <a:t> בטורקיה באוקטובר 2008</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76044" y="2032857"/>
            <a:ext cx="5391912" cy="3660648"/>
          </a:xfrm>
        </p:spPr>
      </p:pic>
    </p:spTree>
    <p:extLst>
      <p:ext uri="{BB962C8B-B14F-4D97-AF65-F5344CB8AC3E}">
        <p14:creationId xmlns:p14="http://schemas.microsoft.com/office/powerpoint/2010/main" val="133286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3200" dirty="0" smtClean="0"/>
              <a:t>במהלך חיינו טיילנו גם </a:t>
            </a:r>
            <a:r>
              <a:rPr lang="he-IL" sz="3200" dirty="0" err="1" smtClean="0"/>
              <a:t>בח"ול</a:t>
            </a:r>
            <a:r>
              <a:rPr lang="he-IL" sz="3200" dirty="0" smtClean="0"/>
              <a:t> </a:t>
            </a:r>
            <a:endParaRPr lang="he-IL" sz="2400" dirty="0"/>
          </a:p>
        </p:txBody>
      </p:sp>
      <p:sp>
        <p:nvSpPr>
          <p:cNvPr id="3" name="מציין מיקום תוכן 2"/>
          <p:cNvSpPr>
            <a:spLocks noGrp="1"/>
          </p:cNvSpPr>
          <p:nvPr>
            <p:ph idx="1"/>
          </p:nvPr>
        </p:nvSpPr>
        <p:spPr/>
        <p:txBody>
          <a:bodyPr>
            <a:normAutofit/>
          </a:bodyPr>
          <a:lstStyle/>
          <a:p>
            <a:r>
              <a:rPr lang="he-IL" sz="2400" dirty="0" smtClean="0">
                <a:latin typeface="+mj-lt"/>
                <a:ea typeface="+mj-ea"/>
                <a:cs typeface="+mj-cs"/>
              </a:rPr>
              <a:t>היינו ברומניה, </a:t>
            </a:r>
            <a:r>
              <a:rPr lang="he-IL" sz="2400" dirty="0" err="1" smtClean="0">
                <a:latin typeface="+mj-lt"/>
                <a:ea typeface="+mj-ea"/>
                <a:cs typeface="+mj-cs"/>
              </a:rPr>
              <a:t>בוקרסט</a:t>
            </a:r>
            <a:r>
              <a:rPr lang="he-IL" sz="2400" dirty="0" smtClean="0">
                <a:latin typeface="+mj-lt"/>
                <a:ea typeface="+mj-ea"/>
                <a:cs typeface="+mj-cs"/>
              </a:rPr>
              <a:t>, בטרנסילבניה, </a:t>
            </a:r>
            <a:r>
              <a:rPr lang="he-IL" sz="2400" dirty="0" err="1" smtClean="0">
                <a:latin typeface="+mj-lt"/>
                <a:ea typeface="+mj-ea"/>
                <a:cs typeface="+mj-cs"/>
              </a:rPr>
              <a:t>סיניה</a:t>
            </a:r>
            <a:r>
              <a:rPr lang="he-IL" sz="2400" dirty="0" smtClean="0">
                <a:latin typeface="+mj-lt"/>
                <a:ea typeface="+mj-ea"/>
                <a:cs typeface="+mj-cs"/>
              </a:rPr>
              <a:t>, ארמון פלש, </a:t>
            </a:r>
            <a:r>
              <a:rPr lang="he-IL" sz="2400" dirty="0" err="1" smtClean="0">
                <a:latin typeface="+mj-lt"/>
                <a:ea typeface="+mj-ea"/>
                <a:cs typeface="+mj-cs"/>
              </a:rPr>
              <a:t>בפויאנה</a:t>
            </a:r>
            <a:r>
              <a:rPr lang="he-IL" sz="2400" dirty="0" smtClean="0">
                <a:latin typeface="+mj-lt"/>
                <a:ea typeface="+mj-ea"/>
                <a:cs typeface="+mj-cs"/>
              </a:rPr>
              <a:t> </a:t>
            </a:r>
            <a:r>
              <a:rPr lang="he-IL" sz="2400" dirty="0" err="1" smtClean="0">
                <a:latin typeface="+mj-lt"/>
                <a:ea typeface="+mj-ea"/>
                <a:cs typeface="+mj-cs"/>
              </a:rPr>
              <a:t>בראשוב</a:t>
            </a:r>
            <a:r>
              <a:rPr lang="he-IL" sz="2400" dirty="0" smtClean="0">
                <a:latin typeface="+mj-lt"/>
                <a:ea typeface="+mj-ea"/>
                <a:cs typeface="+mj-cs"/>
              </a:rPr>
              <a:t>, ובמולדובה </a:t>
            </a:r>
            <a:r>
              <a:rPr lang="he-IL" sz="2400" dirty="0" err="1" smtClean="0">
                <a:latin typeface="+mj-lt"/>
                <a:ea typeface="+mj-ea"/>
                <a:cs typeface="+mj-cs"/>
              </a:rPr>
              <a:t>בטקוץ</a:t>
            </a:r>
            <a:r>
              <a:rPr lang="he-IL" sz="2400" dirty="0" smtClean="0">
                <a:latin typeface="+mj-lt"/>
                <a:ea typeface="+mj-ea"/>
                <a:cs typeface="+mj-cs"/>
              </a:rPr>
              <a:t> מקום הולדתו של אפרים, בצפון איטליה,</a:t>
            </a:r>
            <a:r>
              <a:rPr lang="he-IL" sz="2400" dirty="0">
                <a:latin typeface="+mj-lt"/>
                <a:ea typeface="+mj-ea"/>
                <a:cs typeface="+mj-cs"/>
              </a:rPr>
              <a:t/>
            </a:r>
            <a:br>
              <a:rPr lang="he-IL" sz="2400" dirty="0">
                <a:latin typeface="+mj-lt"/>
                <a:ea typeface="+mj-ea"/>
                <a:cs typeface="+mj-cs"/>
              </a:rPr>
            </a:br>
            <a:r>
              <a:rPr lang="he-IL" sz="2400" dirty="0">
                <a:latin typeface="+mj-lt"/>
                <a:ea typeface="+mj-ea"/>
                <a:cs typeface="+mj-cs"/>
              </a:rPr>
              <a:t>ונציה</a:t>
            </a:r>
            <a:r>
              <a:rPr lang="he-IL" sz="2400" dirty="0" smtClean="0">
                <a:latin typeface="+mj-lt"/>
                <a:ea typeface="+mj-ea"/>
                <a:cs typeface="+mj-cs"/>
              </a:rPr>
              <a:t>, דולומיטים, </a:t>
            </a:r>
            <a:r>
              <a:rPr lang="he-IL" sz="2400" dirty="0" err="1" smtClean="0">
                <a:latin typeface="+mj-lt"/>
                <a:ea typeface="+mj-ea"/>
                <a:cs typeface="+mj-cs"/>
              </a:rPr>
              <a:t>בוינה</a:t>
            </a:r>
            <a:r>
              <a:rPr lang="he-IL" sz="2400" dirty="0" smtClean="0">
                <a:latin typeface="+mj-lt"/>
                <a:ea typeface="+mj-ea"/>
                <a:cs typeface="+mj-cs"/>
              </a:rPr>
              <a:t>, בודפסט, פראג, בלגיה</a:t>
            </a:r>
            <a:r>
              <a:rPr lang="he-IL" sz="2400" dirty="0">
                <a:latin typeface="+mj-lt"/>
                <a:ea typeface="+mj-ea"/>
                <a:cs typeface="+mj-cs"/>
              </a:rPr>
              <a:t>, </a:t>
            </a:r>
            <a:r>
              <a:rPr lang="he-IL" sz="2400" dirty="0" smtClean="0">
                <a:latin typeface="+mj-lt"/>
                <a:ea typeface="+mj-ea"/>
                <a:cs typeface="+mj-cs"/>
              </a:rPr>
              <a:t>פריז, שטרסבורג,</a:t>
            </a:r>
          </a:p>
          <a:p>
            <a:r>
              <a:rPr lang="he-IL" sz="2400" dirty="0" smtClean="0">
                <a:latin typeface="+mj-lt"/>
                <a:ea typeface="+mj-ea"/>
                <a:cs typeface="+mj-cs"/>
              </a:rPr>
              <a:t>בגרמניה, היער </a:t>
            </a:r>
            <a:r>
              <a:rPr lang="he-IL" sz="2400" dirty="0">
                <a:latin typeface="+mj-lt"/>
                <a:ea typeface="+mj-ea"/>
                <a:cs typeface="+mj-cs"/>
              </a:rPr>
              <a:t>השחור ברלין</a:t>
            </a:r>
            <a:r>
              <a:rPr lang="he-IL" sz="2400" dirty="0" smtClean="0">
                <a:latin typeface="+mj-lt"/>
                <a:ea typeface="+mj-ea"/>
                <a:cs typeface="+mj-cs"/>
              </a:rPr>
              <a:t>, מינכן, בספרד, ברצלונה, קוסטה </a:t>
            </a:r>
            <a:r>
              <a:rPr lang="he-IL" sz="2400" dirty="0">
                <a:latin typeface="+mj-lt"/>
                <a:ea typeface="+mj-ea"/>
                <a:cs typeface="+mj-cs"/>
              </a:rPr>
              <a:t>ברווה</a:t>
            </a:r>
            <a:r>
              <a:rPr lang="he-IL" sz="2400" dirty="0" smtClean="0">
                <a:latin typeface="+mj-lt"/>
                <a:ea typeface="+mj-ea"/>
                <a:cs typeface="+mj-cs"/>
              </a:rPr>
              <a:t>, ביוון, </a:t>
            </a:r>
            <a:r>
              <a:rPr lang="he-IL" sz="2400" dirty="0" err="1" smtClean="0">
                <a:latin typeface="+mj-lt"/>
                <a:ea typeface="+mj-ea"/>
                <a:cs typeface="+mj-cs"/>
              </a:rPr>
              <a:t>מטאורה</a:t>
            </a:r>
            <a:r>
              <a:rPr lang="he-IL" sz="2400" dirty="0" smtClean="0">
                <a:latin typeface="+mj-lt"/>
                <a:ea typeface="+mj-ea"/>
                <a:cs typeface="+mj-cs"/>
              </a:rPr>
              <a:t>, </a:t>
            </a:r>
            <a:r>
              <a:rPr lang="he-IL" sz="2400" dirty="0" err="1" smtClean="0">
                <a:latin typeface="+mj-lt"/>
                <a:ea typeface="+mj-ea"/>
                <a:cs typeface="+mj-cs"/>
              </a:rPr>
              <a:t>סנטוריני</a:t>
            </a:r>
            <a:r>
              <a:rPr lang="he-IL" sz="2400" dirty="0" smtClean="0">
                <a:latin typeface="+mj-lt"/>
                <a:ea typeface="+mj-ea"/>
                <a:cs typeface="+mj-cs"/>
              </a:rPr>
              <a:t>, אתונה, קרואטיה </a:t>
            </a:r>
            <a:r>
              <a:rPr lang="he-IL" sz="2400" dirty="0">
                <a:latin typeface="+mj-lt"/>
                <a:ea typeface="+mj-ea"/>
                <a:cs typeface="+mj-cs"/>
              </a:rPr>
              <a:t>סלובניה</a:t>
            </a:r>
            <a:r>
              <a:rPr lang="he-IL" sz="2400" dirty="0" smtClean="0">
                <a:latin typeface="+mj-lt"/>
                <a:ea typeface="+mj-ea"/>
                <a:cs typeface="+mj-cs"/>
              </a:rPr>
              <a:t>, הפלגות, פיורדים </a:t>
            </a:r>
            <a:r>
              <a:rPr lang="he-IL" sz="2400" dirty="0">
                <a:latin typeface="+mj-lt"/>
                <a:ea typeface="+mj-ea"/>
                <a:cs typeface="+mj-cs"/>
              </a:rPr>
              <a:t>נורבגים</a:t>
            </a:r>
            <a:r>
              <a:rPr lang="he-IL" sz="2400" dirty="0" smtClean="0">
                <a:latin typeface="+mj-lt"/>
                <a:ea typeface="+mj-ea"/>
                <a:cs typeface="+mj-cs"/>
              </a:rPr>
              <a:t>, הפלגה לים הבלטי, גדנסק, </a:t>
            </a:r>
            <a:r>
              <a:rPr lang="he-IL" sz="2400" dirty="0" err="1" smtClean="0">
                <a:latin typeface="+mj-lt"/>
                <a:ea typeface="+mj-ea"/>
                <a:cs typeface="+mj-cs"/>
              </a:rPr>
              <a:t>סנטפטרבורג</a:t>
            </a:r>
            <a:r>
              <a:rPr lang="he-IL" sz="2400" dirty="0" smtClean="0">
                <a:latin typeface="+mj-lt"/>
                <a:ea typeface="+mj-ea"/>
                <a:cs typeface="+mj-cs"/>
              </a:rPr>
              <a:t>, שטוקהולם, קופנהגן, </a:t>
            </a:r>
            <a:r>
              <a:rPr lang="he-IL" sz="2400" dirty="0" err="1" smtClean="0">
                <a:latin typeface="+mj-lt"/>
                <a:ea typeface="+mj-ea"/>
                <a:cs typeface="+mj-cs"/>
              </a:rPr>
              <a:t>וורמונדה</a:t>
            </a:r>
            <a:r>
              <a:rPr lang="he-IL" sz="2400" dirty="0" smtClean="0">
                <a:latin typeface="+mj-lt"/>
                <a:ea typeface="+mj-ea"/>
                <a:cs typeface="+mj-cs"/>
              </a:rPr>
              <a:t> </a:t>
            </a:r>
            <a:r>
              <a:rPr lang="he-IL" sz="2400" dirty="0">
                <a:latin typeface="+mj-lt"/>
                <a:ea typeface="+mj-ea"/>
                <a:cs typeface="+mj-cs"/>
              </a:rPr>
              <a:t>שבגרמניה</a:t>
            </a:r>
            <a:r>
              <a:rPr lang="he-IL" sz="2400" dirty="0" smtClean="0">
                <a:latin typeface="+mj-lt"/>
                <a:ea typeface="+mj-ea"/>
                <a:cs typeface="+mj-cs"/>
              </a:rPr>
              <a:t>, </a:t>
            </a:r>
          </a:p>
          <a:p>
            <a:r>
              <a:rPr lang="he-IL" sz="2400" dirty="0" smtClean="0">
                <a:latin typeface="+mj-lt"/>
                <a:ea typeface="+mj-ea"/>
                <a:cs typeface="+mj-cs"/>
              </a:rPr>
              <a:t>אמסטרדם </a:t>
            </a:r>
            <a:r>
              <a:rPr lang="he-IL" sz="2400" dirty="0">
                <a:latin typeface="+mj-lt"/>
                <a:ea typeface="+mj-ea"/>
                <a:cs typeface="+mj-cs"/>
              </a:rPr>
              <a:t>בהולנד</a:t>
            </a:r>
            <a:r>
              <a:rPr lang="he-IL" sz="2400" dirty="0" smtClean="0">
                <a:latin typeface="+mj-lt"/>
                <a:ea typeface="+mj-ea"/>
                <a:cs typeface="+mj-cs"/>
              </a:rPr>
              <a:t>, וכמובן </a:t>
            </a:r>
            <a:r>
              <a:rPr lang="he-IL" sz="2400" dirty="0">
                <a:latin typeface="+mj-lt"/>
                <a:ea typeface="+mj-ea"/>
                <a:cs typeface="+mj-cs"/>
              </a:rPr>
              <a:t>טיול ה"מסע גולני" 19 יום עם 5 טיסות פנים ב5-מחוזות בסין כולל בנגקוק</a:t>
            </a:r>
            <a:r>
              <a:rPr lang="he-IL" sz="2400" dirty="0" smtClean="0">
                <a:latin typeface="+mj-lt"/>
                <a:ea typeface="+mj-ea"/>
                <a:cs typeface="+mj-cs"/>
              </a:rPr>
              <a:t>, שנחאי, ובקיצור </a:t>
            </a:r>
            <a:r>
              <a:rPr lang="he-IL" sz="2400" dirty="0">
                <a:latin typeface="+mj-lt"/>
                <a:ea typeface="+mj-ea"/>
                <a:cs typeface="+mj-cs"/>
              </a:rPr>
              <a:t>ראינו קצת עולם</a:t>
            </a:r>
            <a:r>
              <a:rPr lang="he-IL" sz="2400" dirty="0" smtClean="0">
                <a:latin typeface="+mj-lt"/>
                <a:ea typeface="+mj-ea"/>
                <a:cs typeface="+mj-cs"/>
              </a:rPr>
              <a:t>. האמת </a:t>
            </a:r>
            <a:r>
              <a:rPr lang="he-IL" sz="2400" dirty="0">
                <a:latin typeface="+mj-lt"/>
                <a:ea typeface="+mj-ea"/>
                <a:cs typeface="+mj-cs"/>
              </a:rPr>
              <a:t>שאני לא מתה על הטיולים אבל בעלי אפרים מאד אוהב</a:t>
            </a:r>
            <a:r>
              <a:rPr lang="he-IL" dirty="0" smtClean="0"/>
              <a:t>.</a:t>
            </a:r>
          </a:p>
        </p:txBody>
      </p:sp>
    </p:spTree>
    <p:extLst>
      <p:ext uri="{BB962C8B-B14F-4D97-AF65-F5344CB8AC3E}">
        <p14:creationId xmlns:p14="http://schemas.microsoft.com/office/powerpoint/2010/main" val="4102329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רוני ואלון עם אבא </a:t>
            </a:r>
            <a:r>
              <a:rPr lang="he-IL" dirty="0" err="1" smtClean="0"/>
              <a:t>ואמא</a:t>
            </a:r>
            <a:r>
              <a:rPr lang="he-IL" dirty="0" smtClean="0"/>
              <a:t> היקרים</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79512" y="2492896"/>
            <a:ext cx="5257800" cy="3943350"/>
          </a:xfrm>
        </p:spPr>
      </p:pic>
      <p:sp>
        <p:nvSpPr>
          <p:cNvPr id="3" name="TextBox 2"/>
          <p:cNvSpPr txBox="1"/>
          <p:nvPr/>
        </p:nvSpPr>
        <p:spPr>
          <a:xfrm>
            <a:off x="5667960" y="3789040"/>
            <a:ext cx="3148618" cy="1477328"/>
          </a:xfrm>
          <a:prstGeom prst="rect">
            <a:avLst/>
          </a:prstGeom>
          <a:noFill/>
        </p:spPr>
        <p:txBody>
          <a:bodyPr wrap="none" rtlCol="1">
            <a:spAutoFit/>
          </a:bodyPr>
          <a:lstStyle/>
          <a:p>
            <a:r>
              <a:rPr lang="he-IL" dirty="0" smtClean="0"/>
              <a:t>אבי שאול </a:t>
            </a:r>
            <a:r>
              <a:rPr lang="he-IL" dirty="0" err="1" smtClean="0"/>
              <a:t>בלפר</a:t>
            </a:r>
            <a:r>
              <a:rPr lang="he-IL" dirty="0" smtClean="0"/>
              <a:t> נולד ב- 23.9.25 </a:t>
            </a:r>
            <a:endParaRPr lang="he-IL" dirty="0"/>
          </a:p>
          <a:p>
            <a:r>
              <a:rPr lang="he-IL" dirty="0" err="1" smtClean="0"/>
              <a:t>בבסרביה</a:t>
            </a:r>
            <a:r>
              <a:rPr lang="he-IL" dirty="0" smtClean="0"/>
              <a:t> שברומניה.</a:t>
            </a:r>
          </a:p>
          <a:p>
            <a:r>
              <a:rPr lang="he-IL" dirty="0" smtClean="0"/>
              <a:t>אביו אליהו אמו אסתר.</a:t>
            </a:r>
          </a:p>
          <a:p>
            <a:r>
              <a:rPr lang="he-IL" dirty="0" smtClean="0"/>
              <a:t>נישא לאמי עליזה ב-25.9.46</a:t>
            </a:r>
          </a:p>
          <a:p>
            <a:r>
              <a:rPr lang="he-IL" dirty="0" smtClean="0"/>
              <a:t>נפטר ב-21.9.17</a:t>
            </a:r>
            <a:endParaRPr lang="he-IL" dirty="0"/>
          </a:p>
        </p:txBody>
      </p:sp>
    </p:spTree>
    <p:extLst>
      <p:ext uri="{BB962C8B-B14F-4D97-AF65-F5344CB8AC3E}">
        <p14:creationId xmlns:p14="http://schemas.microsoft.com/office/powerpoint/2010/main" val="3319329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ביתי מיכל כרמלי- כהן</a:t>
            </a:r>
            <a:endParaRPr lang="he-IL" dirty="0"/>
          </a:p>
        </p:txBody>
      </p:sp>
      <p:pic>
        <p:nvPicPr>
          <p:cNvPr id="5" name="תמונה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536" y="1412776"/>
            <a:ext cx="3312368" cy="5247239"/>
          </a:xfrm>
          <a:prstGeom prst="rect">
            <a:avLst/>
          </a:prstGeom>
        </p:spPr>
      </p:pic>
      <p:sp>
        <p:nvSpPr>
          <p:cNvPr id="8" name="מלבן 7"/>
          <p:cNvSpPr/>
          <p:nvPr/>
        </p:nvSpPr>
        <p:spPr>
          <a:xfrm>
            <a:off x="4427984" y="1700808"/>
            <a:ext cx="4572000" cy="2862322"/>
          </a:xfrm>
          <a:prstGeom prst="rect">
            <a:avLst/>
          </a:prstGeom>
        </p:spPr>
        <p:txBody>
          <a:bodyPr>
            <a:spAutoFit/>
          </a:bodyPr>
          <a:lstStyle/>
          <a:p>
            <a:r>
              <a:rPr lang="he-IL" dirty="0"/>
              <a:t>ביתי מיכל בת </a:t>
            </a:r>
            <a:r>
              <a:rPr lang="he-IL" dirty="0" smtClean="0"/>
              <a:t>46.היום פברואר 2019 .</a:t>
            </a:r>
          </a:p>
          <a:p>
            <a:r>
              <a:rPr lang="he-IL" dirty="0" smtClean="0"/>
              <a:t>אדריכלית מתכננת ערים </a:t>
            </a:r>
            <a:r>
              <a:rPr lang="he-IL" dirty="0" err="1" smtClean="0"/>
              <a:t>ופרוגרמטורית</a:t>
            </a:r>
            <a:r>
              <a:rPr lang="he-IL" dirty="0" smtClean="0"/>
              <a:t>. עוסקת בצרכי ציבור בכל העיר. צרכי ציבור הכוונה קביעת כמה בתי ספר  גני ילדים יהיו בכל שכונה ושכונה. כמה שטחי תרבות. תעסוקה, פנאי וגם היכן הם ימוקמו בכל </a:t>
            </a:r>
            <a:r>
              <a:rPr lang="he-IL" dirty="0"/>
              <a:t>שכונה ושכונה</a:t>
            </a:r>
            <a:r>
              <a:rPr lang="he-IL" dirty="0" smtClean="0"/>
              <a:t>, שטחים </a:t>
            </a:r>
            <a:r>
              <a:rPr lang="he-IL" dirty="0"/>
              <a:t>עבור רווחה, גיל </a:t>
            </a:r>
            <a:r>
              <a:rPr lang="he-IL" dirty="0" smtClean="0"/>
              <a:t>שלישי, שטחי ספורט </a:t>
            </a:r>
            <a:r>
              <a:rPr lang="he-IL" dirty="0"/>
              <a:t>ועוד </a:t>
            </a:r>
            <a:r>
              <a:rPr lang="he-IL" dirty="0" smtClean="0"/>
              <a:t>תכניות כאלו הן תכניות לטווח ארוך וקצר בכל העיר.</a:t>
            </a:r>
          </a:p>
          <a:p>
            <a:r>
              <a:rPr lang="he-IL" dirty="0" smtClean="0"/>
              <a:t>ישנם </a:t>
            </a:r>
            <a:r>
              <a:rPr lang="he-IL" dirty="0"/>
              <a:t>מאות שכונות בירושלים והמחלקה </a:t>
            </a:r>
            <a:r>
              <a:rPr lang="he-IL" dirty="0" smtClean="0"/>
              <a:t>שהיא </a:t>
            </a:r>
            <a:r>
              <a:rPr lang="he-IL" dirty="0"/>
              <a:t>שייכת אליה </a:t>
            </a:r>
            <a:r>
              <a:rPr lang="he-IL" dirty="0" smtClean="0"/>
              <a:t>דואגים לכל </a:t>
            </a:r>
            <a:r>
              <a:rPr lang="he-IL" dirty="0"/>
              <a:t>שכונה </a:t>
            </a:r>
            <a:r>
              <a:rPr lang="he-IL" dirty="0" smtClean="0"/>
              <a:t>ושכונה.</a:t>
            </a:r>
            <a:endParaRPr lang="he-IL" dirty="0"/>
          </a:p>
        </p:txBody>
      </p:sp>
    </p:spTree>
    <p:extLst>
      <p:ext uri="{BB962C8B-B14F-4D97-AF65-F5344CB8AC3E}">
        <p14:creationId xmlns:p14="http://schemas.microsoft.com/office/powerpoint/2010/main" val="236810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משפחת מיכל ביתי: </a:t>
            </a:r>
            <a:br>
              <a:rPr lang="he-IL" dirty="0" smtClean="0"/>
            </a:br>
            <a:r>
              <a:rPr lang="he-IL" dirty="0" smtClean="0"/>
              <a:t>רמה, אריאל, אילון, ארז ואופיר בעלה.</a:t>
            </a:r>
            <a:endParaRPr lang="he-IL" dirty="0"/>
          </a:p>
        </p:txBody>
      </p:sp>
      <p:pic>
        <p:nvPicPr>
          <p:cNvPr id="4" name="מציין מיקום תוכן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1023"/>
          <a:stretch/>
        </p:blipFill>
        <p:spPr>
          <a:xfrm>
            <a:off x="683568" y="1556792"/>
            <a:ext cx="3713721" cy="5115397"/>
          </a:xfrm>
        </p:spPr>
      </p:pic>
      <p:sp>
        <p:nvSpPr>
          <p:cNvPr id="3" name="TextBox 2"/>
          <p:cNvSpPr txBox="1"/>
          <p:nvPr/>
        </p:nvSpPr>
        <p:spPr>
          <a:xfrm>
            <a:off x="6172156" y="2996952"/>
            <a:ext cx="2914644" cy="1477328"/>
          </a:xfrm>
          <a:prstGeom prst="rect">
            <a:avLst/>
          </a:prstGeom>
          <a:noFill/>
        </p:spPr>
        <p:txBody>
          <a:bodyPr wrap="none" rtlCol="1">
            <a:spAutoFit/>
          </a:bodyPr>
          <a:lstStyle/>
          <a:p>
            <a:r>
              <a:rPr lang="he-IL" dirty="0" err="1" smtClean="0"/>
              <a:t>מיכלי</a:t>
            </a:r>
            <a:r>
              <a:rPr lang="he-IL" dirty="0" smtClean="0"/>
              <a:t> ביתי נולדה ב-2.2.73</a:t>
            </a:r>
          </a:p>
          <a:p>
            <a:r>
              <a:rPr lang="he-IL" dirty="0" smtClean="0"/>
              <a:t>רמה הבכורה נולדה ב-11.9.05</a:t>
            </a:r>
          </a:p>
          <a:p>
            <a:r>
              <a:rPr lang="he-IL" dirty="0" smtClean="0"/>
              <a:t>אריאל נולד ב-15.8.07</a:t>
            </a:r>
          </a:p>
          <a:p>
            <a:r>
              <a:rPr lang="he-IL" dirty="0" smtClean="0"/>
              <a:t>אילון נולד ב-13.2.12</a:t>
            </a:r>
          </a:p>
          <a:p>
            <a:r>
              <a:rPr lang="he-IL" dirty="0" smtClean="0"/>
              <a:t>וארז נולד ב-4.5.17</a:t>
            </a:r>
            <a:endParaRPr lang="he-IL" dirty="0"/>
          </a:p>
        </p:txBody>
      </p:sp>
      <p:sp>
        <p:nvSpPr>
          <p:cNvPr id="6" name="TextBox 5"/>
          <p:cNvSpPr txBox="1"/>
          <p:nvPr/>
        </p:nvSpPr>
        <p:spPr>
          <a:xfrm>
            <a:off x="4548759" y="5229200"/>
            <a:ext cx="4322017" cy="369332"/>
          </a:xfrm>
          <a:prstGeom prst="rect">
            <a:avLst/>
          </a:prstGeom>
          <a:noFill/>
        </p:spPr>
        <p:txBody>
          <a:bodyPr wrap="none" rtlCol="1">
            <a:spAutoFit/>
          </a:bodyPr>
          <a:lstStyle/>
          <a:p>
            <a:r>
              <a:rPr lang="he-IL" dirty="0" smtClean="0"/>
              <a:t>אופיר כהן בעלה של ביתי מיכל נולד ב-29.4.74</a:t>
            </a:r>
            <a:endParaRPr lang="he-IL" dirty="0"/>
          </a:p>
        </p:txBody>
      </p:sp>
    </p:spTree>
    <p:extLst>
      <p:ext uri="{BB962C8B-B14F-4D97-AF65-F5344CB8AC3E}">
        <p14:creationId xmlns:p14="http://schemas.microsoft.com/office/powerpoint/2010/main" val="4094146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116632"/>
            <a:ext cx="8229600" cy="1143000"/>
          </a:xfrm>
        </p:spPr>
        <p:txBody>
          <a:bodyPr>
            <a:normAutofit fontScale="90000"/>
          </a:bodyPr>
          <a:lstStyle/>
          <a:p>
            <a:r>
              <a:rPr lang="he-IL" dirty="0" smtClean="0"/>
              <a:t>משפחתו של אלון בני :</a:t>
            </a:r>
            <a:br>
              <a:rPr lang="he-IL" dirty="0" smtClean="0"/>
            </a:br>
            <a:r>
              <a:rPr lang="he-IL" dirty="0" smtClean="0"/>
              <a:t>קארין אשתו, עמית וליאור וכמובן אלפי הכלב. </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39552" y="1229518"/>
            <a:ext cx="7041404" cy="4272869"/>
          </a:xfrm>
        </p:spPr>
      </p:pic>
      <p:sp>
        <p:nvSpPr>
          <p:cNvPr id="6" name="TextBox 5"/>
          <p:cNvSpPr txBox="1"/>
          <p:nvPr/>
        </p:nvSpPr>
        <p:spPr>
          <a:xfrm>
            <a:off x="5849880" y="5517232"/>
            <a:ext cx="3007618" cy="1200329"/>
          </a:xfrm>
          <a:prstGeom prst="rect">
            <a:avLst/>
          </a:prstGeom>
          <a:noFill/>
        </p:spPr>
        <p:txBody>
          <a:bodyPr wrap="none" rtlCol="1">
            <a:spAutoFit/>
          </a:bodyPr>
          <a:lstStyle/>
          <a:p>
            <a:r>
              <a:rPr lang="he-IL" dirty="0" smtClean="0"/>
              <a:t>אלון בני נולד ב-9.7.77</a:t>
            </a:r>
          </a:p>
          <a:p>
            <a:r>
              <a:rPr lang="he-IL" dirty="0" smtClean="0"/>
              <a:t>קארין נולדה ב-25.8.76</a:t>
            </a:r>
          </a:p>
          <a:p>
            <a:r>
              <a:rPr lang="he-IL" dirty="0" smtClean="0"/>
              <a:t>עמית הבכורה נולדה ב-17.4.06</a:t>
            </a:r>
          </a:p>
          <a:p>
            <a:r>
              <a:rPr lang="he-IL" dirty="0" smtClean="0"/>
              <a:t>ליאור הצעירה נולדה ב-22.1.09</a:t>
            </a:r>
            <a:endParaRPr lang="he-IL" dirty="0"/>
          </a:p>
        </p:txBody>
      </p:sp>
    </p:spTree>
    <p:extLst>
      <p:ext uri="{BB962C8B-B14F-4D97-AF65-F5344CB8AC3E}">
        <p14:creationId xmlns:p14="http://schemas.microsoft.com/office/powerpoint/2010/main" val="8604052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בת המצווה של נכדתי עמית ביתו של אלון בני</a:t>
            </a:r>
            <a:endParaRPr lang="he-IL" dirty="0"/>
          </a:p>
        </p:txBody>
      </p:sp>
      <p:pic>
        <p:nvPicPr>
          <p:cNvPr id="4" name="מציין מיקום תוכן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843808" y="1916832"/>
            <a:ext cx="3013973" cy="4299240"/>
          </a:xfrm>
        </p:spPr>
      </p:pic>
      <p:sp>
        <p:nvSpPr>
          <p:cNvPr id="5" name="TextBox 4"/>
          <p:cNvSpPr txBox="1"/>
          <p:nvPr/>
        </p:nvSpPr>
        <p:spPr>
          <a:xfrm>
            <a:off x="7345061" y="1340768"/>
            <a:ext cx="1156086" cy="369332"/>
          </a:xfrm>
          <a:prstGeom prst="rect">
            <a:avLst/>
          </a:prstGeom>
          <a:noFill/>
        </p:spPr>
        <p:txBody>
          <a:bodyPr wrap="none" rtlCol="1">
            <a:spAutoFit/>
          </a:bodyPr>
          <a:lstStyle/>
          <a:p>
            <a:r>
              <a:rPr lang="he-IL" dirty="0" smtClean="0"/>
              <a:t>ב-28.4.18</a:t>
            </a:r>
            <a:endParaRPr lang="he-IL" dirty="0"/>
          </a:p>
        </p:txBody>
      </p:sp>
      <p:sp>
        <p:nvSpPr>
          <p:cNvPr id="3" name="TextBox 2"/>
          <p:cNvSpPr txBox="1"/>
          <p:nvPr/>
        </p:nvSpPr>
        <p:spPr>
          <a:xfrm>
            <a:off x="5692364" y="1916832"/>
            <a:ext cx="3056099" cy="369332"/>
          </a:xfrm>
          <a:prstGeom prst="rect">
            <a:avLst/>
          </a:prstGeom>
          <a:noFill/>
        </p:spPr>
        <p:txBody>
          <a:bodyPr wrap="square" rtlCol="1">
            <a:spAutoFit/>
          </a:bodyPr>
          <a:lstStyle/>
          <a:p>
            <a:r>
              <a:rPr lang="he-IL" dirty="0" smtClean="0"/>
              <a:t>אני ובעלי היקר "</a:t>
            </a:r>
            <a:r>
              <a:rPr lang="he-IL" dirty="0" err="1" smtClean="0"/>
              <a:t>פרימי</a:t>
            </a:r>
            <a:r>
              <a:rPr lang="he-IL" dirty="0" smtClean="0"/>
              <a:t>" ועמית</a:t>
            </a:r>
            <a:endParaRPr lang="he-IL" dirty="0"/>
          </a:p>
        </p:txBody>
      </p:sp>
    </p:spTree>
    <p:extLst>
      <p:ext uri="{BB962C8B-B14F-4D97-AF65-F5344CB8AC3E}">
        <p14:creationId xmlns:p14="http://schemas.microsoft.com/office/powerpoint/2010/main" val="10073625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1800" dirty="0" smtClean="0"/>
              <a:t>בת המצווה של נכדתי עמית בקיבוץ ניר אליהו למזכרת נצח מימין בני אלון, בעלי אפרים ,אני, דרור גיסי-בעלה של אחותי, תלויה על העץ נכדתי ליאור בתו של בני אלון, אילון נכדי בנה של ביתי מיכל, מיכל ביתי, מאחוריה בנה אריאל, צמוד אליו עופר בנה של אחותי אסתר, ארז נכדי בנה של מיכל על כתפי אביו אופיר. קדימה מימין נכדתי עמית בתו של בני אלון, לידה נכדתי רמה ביתה של ביתי מיכל</a:t>
            </a:r>
            <a:endParaRPr lang="he-IL" sz="1800"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2060848"/>
            <a:ext cx="9144000" cy="4178858"/>
          </a:xfrm>
        </p:spPr>
      </p:pic>
    </p:spTree>
    <p:extLst>
      <p:ext uri="{BB962C8B-B14F-4D97-AF65-F5344CB8AC3E}">
        <p14:creationId xmlns:p14="http://schemas.microsoft.com/office/powerpoint/2010/main" val="1283852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זו אני בת 4</a:t>
            </a:r>
            <a:endParaRPr lang="he-IL"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067944" y="1556792"/>
            <a:ext cx="3672408" cy="4230242"/>
          </a:xfrm>
          <a:prstGeom prst="rect">
            <a:avLst/>
          </a:prstGeom>
          <a:ln w="228600" cap="sq" cmpd="thickThin">
            <a:solidFill>
              <a:srgbClr val="000000"/>
            </a:solidFill>
            <a:prstDash val="solid"/>
            <a:miter lim="800000"/>
          </a:ln>
          <a:effectLst>
            <a:innerShdw blurRad="76200">
              <a:srgbClr val="000000"/>
            </a:innerShdw>
          </a:effectLst>
        </p:spPr>
      </p:pic>
      <p:pic>
        <p:nvPicPr>
          <p:cNvPr id="5" name="תמונה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608" y="2132856"/>
            <a:ext cx="2376264" cy="3948410"/>
          </a:xfrm>
          <a:prstGeom prst="rect">
            <a:avLst/>
          </a:prstGeom>
        </p:spPr>
      </p:pic>
    </p:spTree>
    <p:extLst>
      <p:ext uri="{BB962C8B-B14F-4D97-AF65-F5344CB8AC3E}">
        <p14:creationId xmlns:p14="http://schemas.microsoft.com/office/powerpoint/2010/main" val="1343098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5496" y="1556792"/>
            <a:ext cx="3160776" cy="3465576"/>
          </a:xfrm>
        </p:spPr>
      </p:pic>
      <p:pic>
        <p:nvPicPr>
          <p:cNvPr id="5" name="תמונה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12" y="1700808"/>
            <a:ext cx="3456384" cy="2713520"/>
          </a:xfrm>
          <a:prstGeom prst="rect">
            <a:avLst/>
          </a:prstGeom>
        </p:spPr>
      </p:pic>
      <p:pic>
        <p:nvPicPr>
          <p:cNvPr id="6" name="תמונה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1800" y="3861048"/>
            <a:ext cx="2880320" cy="2970851"/>
          </a:xfrm>
          <a:prstGeom prst="rect">
            <a:avLst/>
          </a:prstGeom>
        </p:spPr>
      </p:pic>
      <p:sp>
        <p:nvSpPr>
          <p:cNvPr id="3" name="כותרת 2"/>
          <p:cNvSpPr>
            <a:spLocks noGrp="1"/>
          </p:cNvSpPr>
          <p:nvPr>
            <p:ph type="title"/>
          </p:nvPr>
        </p:nvSpPr>
        <p:spPr/>
        <p:txBody>
          <a:bodyPr>
            <a:noAutofit/>
          </a:bodyPr>
          <a:lstStyle/>
          <a:p>
            <a:r>
              <a:rPr lang="he-IL" sz="3200" dirty="0" smtClean="0"/>
              <a:t>אני בת 4 ותמונות עם משפחתי .משפחת </a:t>
            </a:r>
            <a:r>
              <a:rPr lang="he-IL" sz="3200" dirty="0" err="1" smtClean="0"/>
              <a:t>בלפר</a:t>
            </a:r>
            <a:r>
              <a:rPr lang="he-IL" sz="3200" dirty="0" smtClean="0"/>
              <a:t> ועם הולדת אחותי אסתר ב-7.7.53 שלימים הפכה לאסתי. הכיתוב בכתב ידה של </a:t>
            </a:r>
            <a:r>
              <a:rPr lang="he-IL" sz="3200" dirty="0" err="1" smtClean="0"/>
              <a:t>אימי</a:t>
            </a:r>
            <a:r>
              <a:rPr lang="he-IL" sz="3200" dirty="0" smtClean="0"/>
              <a:t> מאלבום התמונות שהכינה לי</a:t>
            </a:r>
            <a:endParaRPr lang="he-IL" sz="3200" dirty="0"/>
          </a:p>
        </p:txBody>
      </p:sp>
    </p:spTree>
    <p:extLst>
      <p:ext uri="{BB962C8B-B14F-4D97-AF65-F5344CB8AC3E}">
        <p14:creationId xmlns:p14="http://schemas.microsoft.com/office/powerpoint/2010/main" val="1559205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תמונה מנוף  ילדותי אחותי ואני יחד עם ילדי השכונה עם חברי הורי </a:t>
            </a:r>
            <a:r>
              <a:rPr lang="he-IL" dirty="0" err="1" smtClean="0"/>
              <a:t>אראלה</a:t>
            </a:r>
            <a:r>
              <a:rPr lang="he-IL" dirty="0" smtClean="0"/>
              <a:t>, חנן, אברם ואבי היקר בחוף ים קרית חיים.</a:t>
            </a:r>
            <a:endParaRPr lang="he-IL"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763688" y="2132856"/>
            <a:ext cx="5280464" cy="3961607"/>
          </a:xfrm>
        </p:spPr>
      </p:pic>
    </p:spTree>
    <p:extLst>
      <p:ext uri="{BB962C8B-B14F-4D97-AF65-F5344CB8AC3E}">
        <p14:creationId xmlns:p14="http://schemas.microsoft.com/office/powerpoint/2010/main" val="3518532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אני בילדותי מחופשת לצוענייה .המאפרת הייתה אמי היקרה</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652120" y="1916831"/>
            <a:ext cx="3096344" cy="4123649"/>
          </a:xfrm>
        </p:spPr>
      </p:pic>
      <p:pic>
        <p:nvPicPr>
          <p:cNvPr id="5" name="תמונה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2389124"/>
            <a:ext cx="4977384" cy="3179064"/>
          </a:xfrm>
          <a:prstGeom prst="rect">
            <a:avLst/>
          </a:prstGeom>
        </p:spPr>
      </p:pic>
    </p:spTree>
    <p:extLst>
      <p:ext uri="{BB962C8B-B14F-4D97-AF65-F5344CB8AC3E}">
        <p14:creationId xmlns:p14="http://schemas.microsoft.com/office/powerpoint/2010/main" val="299190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908720"/>
            <a:ext cx="8229600" cy="1143000"/>
          </a:xfrm>
        </p:spPr>
        <p:txBody>
          <a:bodyPr>
            <a:noAutofit/>
          </a:bodyPr>
          <a:lstStyle/>
          <a:p>
            <a:r>
              <a:rPr lang="he-IL" sz="2800" dirty="0" smtClean="0"/>
              <a:t>תמונה מילדותי בקיבוץ מסילות עם הדודים ובני </a:t>
            </a:r>
            <a:r>
              <a:rPr lang="he-IL" sz="2800" dirty="0" err="1" smtClean="0"/>
              <a:t>הדודים.כל</a:t>
            </a:r>
            <a:r>
              <a:rPr lang="he-IL" sz="2800" dirty="0" smtClean="0"/>
              <a:t> </a:t>
            </a:r>
            <a:r>
              <a:rPr lang="he-IL" sz="2800" dirty="0" err="1" smtClean="0"/>
              <a:t>הבלפרים</a:t>
            </a:r>
            <a:r>
              <a:rPr lang="he-IL" sz="2800" dirty="0" smtClean="0"/>
              <a:t> למעט בן דודי הגדול שמעון נראים בתמונה. מימין אבא שאול </a:t>
            </a:r>
            <a:r>
              <a:rPr lang="he-IL" sz="2800" dirty="0" err="1" smtClean="0"/>
              <a:t>בלפר</a:t>
            </a:r>
            <a:r>
              <a:rPr lang="he-IL" sz="2800" dirty="0" smtClean="0"/>
              <a:t>, אני יונה </a:t>
            </a:r>
            <a:r>
              <a:rPr lang="he-IL" sz="2800" dirty="0" err="1" smtClean="0"/>
              <a:t>בלפר</a:t>
            </a:r>
            <a:r>
              <a:rPr lang="he-IL" sz="2800" dirty="0" smtClean="0"/>
              <a:t>, אמא עליזה </a:t>
            </a:r>
            <a:r>
              <a:rPr lang="he-IL" sz="2800" dirty="0" err="1" smtClean="0"/>
              <a:t>בלפר</a:t>
            </a:r>
            <a:r>
              <a:rPr lang="he-IL" sz="2800" dirty="0" smtClean="0"/>
              <a:t>, דודי חיים </a:t>
            </a:r>
            <a:r>
              <a:rPr lang="he-IL" sz="2800" dirty="0" err="1" smtClean="0"/>
              <a:t>בלפר</a:t>
            </a:r>
            <a:r>
              <a:rPr lang="he-IL" sz="2800" dirty="0" smtClean="0"/>
              <a:t>, בת הדוד אסתר, דודה צילה, בן הדוד יעקב, קדימה עומדות מימין אחותי אסתר ובת הדוד רבקה</a:t>
            </a:r>
            <a:endParaRPr lang="he-IL" sz="2800"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835696" y="2636912"/>
            <a:ext cx="5112568" cy="3931517"/>
          </a:xfrm>
        </p:spPr>
      </p:pic>
    </p:spTree>
    <p:extLst>
      <p:ext uri="{BB962C8B-B14F-4D97-AF65-F5344CB8AC3E}">
        <p14:creationId xmlns:p14="http://schemas.microsoft.com/office/powerpoint/2010/main" val="2966801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תמונת נישואי עם אפרים, </a:t>
            </a:r>
            <a:r>
              <a:rPr lang="he-IL" dirty="0" err="1" smtClean="0"/>
              <a:t>פרימי</a:t>
            </a:r>
            <a:r>
              <a:rPr lang="he-IL" dirty="0" smtClean="0"/>
              <a:t>, אהוב ליבי 17.3.70</a:t>
            </a:r>
            <a:endParaRPr lang="he-IL" dirty="0"/>
          </a:p>
        </p:txBody>
      </p:sp>
      <p:pic>
        <p:nvPicPr>
          <p:cNvPr id="4" name="מציין מיקום תוכן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381591" y="1600200"/>
            <a:ext cx="6380817" cy="4525963"/>
          </a:xfrm>
        </p:spPr>
      </p:pic>
    </p:spTree>
    <p:extLst>
      <p:ext uri="{BB962C8B-B14F-4D97-AF65-F5344CB8AC3E}">
        <p14:creationId xmlns:p14="http://schemas.microsoft.com/office/powerpoint/2010/main" val="3976265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438</TotalTime>
  <Words>849</Words>
  <Application>Microsoft Office PowerPoint</Application>
  <PresentationFormat>‫הצגה על המסך (4:3)</PresentationFormat>
  <Paragraphs>75</Paragraphs>
  <Slides>37</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37</vt:i4>
      </vt:variant>
    </vt:vector>
  </HeadingPairs>
  <TitlesOfParts>
    <vt:vector size="41" baseType="lpstr">
      <vt:lpstr>Arial</vt:lpstr>
      <vt:lpstr>Calibri</vt:lpstr>
      <vt:lpstr>Times New Roman</vt:lpstr>
      <vt:lpstr>ערכת נושא Office</vt:lpstr>
      <vt:lpstr>אלבום התמונות של יונה כרמלי לפני הנישואין בלפר,ת.ז.009189242</vt:lpstr>
      <vt:lpstr>אין עתיד ללא עבר- זו אמי בת 6 עם אביה בטשרנוביץ עיר הולדתה</vt:lpstr>
      <vt:lpstr>זו תמונה מהאלבום שאמא סידרה לי עם העץ המשפחתי</vt:lpstr>
      <vt:lpstr>זו אני בת 4</vt:lpstr>
      <vt:lpstr>אני בת 4 ותמונות עם משפחתי .משפחת בלפר ועם הולדת אחותי אסתר ב-7.7.53 שלימים הפכה לאסתי. הכיתוב בכתב ידה של אימי מאלבום התמונות שהכינה לי</vt:lpstr>
      <vt:lpstr>תמונה מנוף  ילדותי אחותי ואני יחד עם ילדי השכונה עם חברי הורי אראלה, חנן, אברם ואבי היקר בחוף ים קרית חיים.</vt:lpstr>
      <vt:lpstr>אני בילדותי מחופשת לצוענייה .המאפרת הייתה אמי היקרה</vt:lpstr>
      <vt:lpstr>תמונה מילדותי בקיבוץ מסילות עם הדודים ובני הדודים.כל הבלפרים למעט בן דודי הגדול שמעון נראים בתמונה. מימין אבא שאול בלפר, אני יונה בלפר, אמא עליזה בלפר, דודי חיים בלפר, בת הדוד אסתר, דודה צילה, בן הדוד יעקב, קדימה עומדות מימין אחותי אסתר ובת הדוד רבקה</vt:lpstr>
      <vt:lpstr>תמונת נישואי עם אפרים, פרימי, אהוב ליבי 17.3.70</vt:lpstr>
      <vt:lpstr>עוד תמונות מחתונתנו. הרב המחתן הרב פוגלמן של קרית מוצקין. בתמונה העליונה מימין החתן היקר בעלי אפרים קוחוס, נולד ב-6.7.47 בטקוץ' ברומניה עלה לישראל ב-1963 .לידו אני הכלה יונה בלפר, שבוע לאחר החתונה החלפנו את השם קוחוס לכרמלי. לידי אמי היקרה עליזה בלפר, ולידה סבתא בטי קוחוס אמא של בעלי אפרים ,נולדה ב-1915 נפטרה בגיל 82, בתמונה התחתונה הראשון מימין אבי, לידו סבא "מישו" קוחוס מוריץ, נולד ב – 1916 נפטר בגיל 87, אבא של אפרים בעלי.</vt:lpstr>
      <vt:lpstr>יום הולדת לאלון בני בן 4 בגן "יונה " הגן שלי בשותפות עם אמא עליזה השנייה מימין, הראשונה מימין היא סבתא בטי אמא של אפרים ,וכמובן הילדה המאושרת עם הפרח האדום בשיער היא ביתי מיכלי .יוני 1981</vt:lpstr>
      <vt:lpstr>ילדי מיכל  ואלון במרץ 1982</vt:lpstr>
      <vt:lpstr>מיכלי ביתי עם סבתא בטי, אמא של בעלי  אפרים, גם היא לצערי נפטרה. מיכלי בת שנה</vt:lpstr>
      <vt:lpstr>חתונת צביקא אח של פרימי בעלי</vt:lpstr>
      <vt:lpstr>בחתונת ביתי מיכל ב-6.9.2001</vt:lpstr>
      <vt:lpstr> עוד מחתונת ביתי מיכל ב-6.9.2001  בתמונה הימנית אני, בתמונה השמאלית נראית מיכל ביתי הכלה.</vt:lpstr>
      <vt:lpstr>תמונת מזכרת מאימי היקרה מחתונת מיכלי אמי נפטרה ב-1.5.16</vt:lpstr>
      <vt:lpstr>סבא מישו : אבא של אפרים, אבא ואמא והגב הצעיר של אהובי פרימי. בפיקניק ביום עצמאות בכרמל. סבא מישו ,מוריץ קוחוס. נפטר בגיל 87.</vt:lpstr>
      <vt:lpstr>חתונת אלון וקארין ב-10.11.04</vt:lpstr>
      <vt:lpstr>עוד מחתונת אלון וקארין עם אמא ואבא היקרים</vt:lpstr>
      <vt:lpstr>עוד מחתונת אלון וקארין, עם למרבה הצער גניה סבתא של קארין שנפטרה, אמא של קארין רוני לצערי אף היא נפטרה, איננה מופיעה בתמונה.</vt:lpstr>
      <vt:lpstr>ילדי מיכל ואלון בחתונת אלון</vt:lpstr>
      <vt:lpstr>בני אלון כרמלי </vt:lpstr>
      <vt:lpstr>במהלך חיי היו רגעים קסומים של טיולים הן בארץ והן בח"ול. להלן תמונות אחדות .</vt:lpstr>
      <vt:lpstr>טיול לאילת במסגרת עבודת פרימי בחב' טיולי נעמן 1989 </vt:lpstr>
      <vt:lpstr>טיול בנחל זויתן אפריל 1989 פרימי אלוני ואני</vt:lpstr>
      <vt:lpstr>מלון גני שולמית אילת יולי 1989</vt:lpstr>
      <vt:lpstr>טיול בארץ ספטמבר 1997</vt:lpstr>
      <vt:lpstr>בהפלגה עם ארקיע אינטרנשיונל רודוס בכיכר היונים ספטמבר 1999</vt:lpstr>
      <vt:lpstr>טיול עם החברה מרדימיקס למלון טופקאפי בטורקיה באוקטובר 2008</vt:lpstr>
      <vt:lpstr>במהלך חיינו טיילנו גם בח"ול </vt:lpstr>
      <vt:lpstr>רוני ואלון עם אבא ואמא היקרים</vt:lpstr>
      <vt:lpstr>ביתי מיכל כרמלי- כהן</vt:lpstr>
      <vt:lpstr>משפחת מיכל ביתי:  רמה, אריאל, אילון, ארז ואופיר בעלה.</vt:lpstr>
      <vt:lpstr>משפחתו של אלון בני : קארין אשתו, עמית וליאור וכמובן אלפי הכלב. </vt:lpstr>
      <vt:lpstr>בת המצווה של נכדתי עמית ביתו של אלון בני</vt:lpstr>
      <vt:lpstr>בת המצווה של נכדתי עמית בקיבוץ ניר אליהו למזכרת נצח מימין בני אלון, בעלי אפרים ,אני, דרור גיסי-בעלה של אחותי, תלויה על העץ נכדתי ליאור בתו של בני אלון, אילון נכדי בנה של ביתי מיכל, מיכל ביתי, מאחוריה בנה אריאל, צמוד אליו עופר בנה של אחותי אסתר, ארז נכדי בנה של מיכל על כתפי אביו אופיר. קדימה מימין נכדתי עמית בתו של בני אלון, לידה נכדתי רמה ביתה של ביתי מיכל</vt:lpstr>
    </vt:vector>
  </TitlesOfParts>
  <Company>Lehava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אלבום התמונות של יונה כרמלי</dc:title>
  <dc:creator>"9189242"</dc:creator>
  <cp:lastModifiedBy>אלכסנדרה</cp:lastModifiedBy>
  <cp:revision>93</cp:revision>
  <dcterms:created xsi:type="dcterms:W3CDTF">2019-01-24T08:39:09Z</dcterms:created>
  <dcterms:modified xsi:type="dcterms:W3CDTF">2019-03-17T14:52:17Z</dcterms:modified>
</cp:coreProperties>
</file>