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1" d="100"/>
          <a:sy n="81" d="100"/>
        </p:scale>
        <p:origin x="9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969969-BC16-495B-9D54-8D28142B772E}" type="datetimeFigureOut">
              <a:rPr lang="he-IL" smtClean="0"/>
              <a:t>כ"ד/שבט/תשע"ט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1D70835-422B-45AF-A2B7-19FA31BD0785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86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969-BC16-495B-9D54-8D28142B772E}" type="datetimeFigureOut">
              <a:rPr lang="he-IL" smtClean="0"/>
              <a:t>כ"ד/שבט/תשע"ט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0835-422B-45AF-A2B7-19FA31BD07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196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969-BC16-495B-9D54-8D28142B772E}" type="datetimeFigureOut">
              <a:rPr lang="he-IL" smtClean="0"/>
              <a:t>כ"ד/שבט/תשע"ט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0835-422B-45AF-A2B7-19FA31BD0785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9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969-BC16-495B-9D54-8D28142B772E}" type="datetimeFigureOut">
              <a:rPr lang="he-IL" smtClean="0"/>
              <a:t>כ"ד/שבט/תשע"ט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0835-422B-45AF-A2B7-19FA31BD0785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031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969-BC16-495B-9D54-8D28142B772E}" type="datetimeFigureOut">
              <a:rPr lang="he-IL" smtClean="0"/>
              <a:t>כ"ד/שבט/תשע"ט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0835-422B-45AF-A2B7-19FA31BD07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044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969-BC16-495B-9D54-8D28142B772E}" type="datetimeFigureOut">
              <a:rPr lang="he-IL" smtClean="0"/>
              <a:t>כ"ד/שבט/תשע"ט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0835-422B-45AF-A2B7-19FA31BD0785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9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969-BC16-495B-9D54-8D28142B772E}" type="datetimeFigureOut">
              <a:rPr lang="he-IL" smtClean="0"/>
              <a:t>כ"ד/שבט/תשע"ט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0835-422B-45AF-A2B7-19FA31BD0785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43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969-BC16-495B-9D54-8D28142B772E}" type="datetimeFigureOut">
              <a:rPr lang="he-IL" smtClean="0"/>
              <a:t>כ"ד/שבט/תשע"ט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0835-422B-45AF-A2B7-19FA31BD0785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066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969-BC16-495B-9D54-8D28142B772E}" type="datetimeFigureOut">
              <a:rPr lang="he-IL" smtClean="0"/>
              <a:t>כ"ד/שבט/תשע"ט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0835-422B-45AF-A2B7-19FA31BD0785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97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969-BC16-495B-9D54-8D28142B772E}" type="datetimeFigureOut">
              <a:rPr lang="he-IL" smtClean="0"/>
              <a:t>כ"ד/שבט/תשע"ט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0835-422B-45AF-A2B7-19FA31BD07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945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969-BC16-495B-9D54-8D28142B772E}" type="datetimeFigureOut">
              <a:rPr lang="he-IL" smtClean="0"/>
              <a:t>כ"ד/שבט/תשע"ט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0835-422B-45AF-A2B7-19FA31BD0785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90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969-BC16-495B-9D54-8D28142B772E}" type="datetimeFigureOut">
              <a:rPr lang="he-IL" smtClean="0"/>
              <a:t>כ"ד/שבט/תשע"ט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0835-422B-45AF-A2B7-19FA31BD07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130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969-BC16-495B-9D54-8D28142B772E}" type="datetimeFigureOut">
              <a:rPr lang="he-IL" smtClean="0"/>
              <a:t>כ"ד/שבט/תשע"ט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0835-422B-45AF-A2B7-19FA31BD0785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04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969-BC16-495B-9D54-8D28142B772E}" type="datetimeFigureOut">
              <a:rPr lang="he-IL" smtClean="0"/>
              <a:t>כ"ד/שבט/תשע"ט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0835-422B-45AF-A2B7-19FA31BD0785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28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969-BC16-495B-9D54-8D28142B772E}" type="datetimeFigureOut">
              <a:rPr lang="he-IL" smtClean="0"/>
              <a:t>כ"ד/שבט/תשע"ט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0835-422B-45AF-A2B7-19FA31BD07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60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969-BC16-495B-9D54-8D28142B772E}" type="datetimeFigureOut">
              <a:rPr lang="he-IL" smtClean="0"/>
              <a:t>כ"ד/שבט/תשע"ט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0835-422B-45AF-A2B7-19FA31BD0785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78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9969-BC16-495B-9D54-8D28142B772E}" type="datetimeFigureOut">
              <a:rPr lang="he-IL" smtClean="0"/>
              <a:t>כ"ד/שבט/תשע"ט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0835-422B-45AF-A2B7-19FA31BD07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78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969969-BC16-495B-9D54-8D28142B772E}" type="datetimeFigureOut">
              <a:rPr lang="he-IL" smtClean="0"/>
              <a:t>כ"ד/שבט/תשע"ט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D70835-422B-45AF-A2B7-19FA31BD07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456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תמונות עם סבתא </a:t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smtClean="0"/>
              <a:t>על ידי </a:t>
            </a:r>
            <a:r>
              <a:rPr lang="en-US" smtClean="0"/>
              <a:t>BCLASS05S</a:t>
            </a:r>
            <a:endParaRPr lang="he-IL"/>
          </a:p>
        </p:txBody>
      </p:sp>
      <p:pic>
        <p:nvPicPr>
          <p:cNvPr id="9" name="שמע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8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33"/>
    </mc:Choice>
    <mc:Fallback>
      <p:transition spd="slow" advTm="9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הנכדים של סבתוש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605642"/>
            <a:ext cx="9863137" cy="566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שמע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4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13"/>
    </mc:Choice>
    <mc:Fallback>
      <p:transition spd="slow" advTm="16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סבתוש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62" y="605642"/>
            <a:ext cx="5343896" cy="567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שמע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60"/>
    </mc:Choice>
    <mc:Fallback>
      <p:transition spd="slow" advTm="10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30" y="605642"/>
            <a:ext cx="4189084" cy="562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שמע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69"/>
    </mc:Choice>
    <mc:Fallback>
      <p:transition spd="slow" advTm="10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593766"/>
            <a:ext cx="3857625" cy="564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שמע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3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48"/>
    </mc:Choice>
    <mc:Fallback>
      <p:transition spd="slow" advTm="7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605642"/>
            <a:ext cx="3857625" cy="5652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שמע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4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53"/>
    </mc:Choice>
    <mc:Fallback>
      <p:transition spd="slow" advTm="12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6</Words>
  <Application>Microsoft Office PowerPoint</Application>
  <PresentationFormat>מסך רחב</PresentationFormat>
  <Paragraphs>2</Paragraphs>
  <Slides>6</Slides>
  <Notes>0</Notes>
  <HiddenSlides>0</HiddenSlides>
  <MMClips>6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אורגני</vt:lpstr>
      <vt:lpstr>תמונות עם סבתא  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תמונות עם סבתא</dc:title>
  <dc:creator>BCLASS05S</dc:creator>
  <cp:lastModifiedBy>BCLASS05S</cp:lastModifiedBy>
  <cp:revision>2</cp:revision>
  <dcterms:created xsi:type="dcterms:W3CDTF">2019-01-30T09:58:10Z</dcterms:created>
  <dcterms:modified xsi:type="dcterms:W3CDTF">2019-01-30T10:32:14Z</dcterms:modified>
</cp:coreProperties>
</file>