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32" r:id="rId1"/>
  </p:sldMasterIdLst>
  <p:sldIdLst>
    <p:sldId id="256" r:id="rId2"/>
    <p:sldId id="258" r:id="rId3"/>
    <p:sldId id="259" r:id="rId4"/>
    <p:sldId id="260" r:id="rId5"/>
    <p:sldId id="261" r:id="rId6"/>
    <p:sldId id="262" r:id="rId7"/>
    <p:sldId id="263" r:id="rId8"/>
    <p:sldId id="274" r:id="rId9"/>
    <p:sldId id="264" r:id="rId10"/>
    <p:sldId id="273" r:id="rId11"/>
    <p:sldId id="272" r:id="rId12"/>
    <p:sldId id="271" r:id="rId13"/>
    <p:sldId id="270" r:id="rId14"/>
    <p:sldId id="275" r:id="rId15"/>
    <p:sldId id="276" r:id="rId16"/>
    <p:sldId id="267" r:id="rId17"/>
    <p:sldId id="269" r:id="rId18"/>
    <p:sldId id="268" r:id="rId19"/>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789" autoAdjust="0"/>
    <p:restoredTop sz="94660"/>
  </p:normalViewPr>
  <p:slideViewPr>
    <p:cSldViewPr>
      <p:cViewPr varScale="1">
        <p:scale>
          <a:sx n="109" d="100"/>
          <a:sy n="109" d="100"/>
        </p:scale>
        <p:origin x="-172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bg>
      <p:bgRef idx="1002">
        <a:schemeClr val="bg1"/>
      </p:bgRef>
    </p:bg>
    <p:spTree>
      <p:nvGrpSpPr>
        <p:cNvPr id="1" name=""/>
        <p:cNvGrpSpPr/>
        <p:nvPr/>
      </p:nvGrpSpPr>
      <p:grpSpPr>
        <a:xfrm>
          <a:off x="0" y="0"/>
          <a:ext cx="0" cy="0"/>
          <a:chOff x="0" y="0"/>
          <a:chExt cx="0" cy="0"/>
        </a:xfrm>
      </p:grpSpPr>
      <p:sp>
        <p:nvSpPr>
          <p:cNvPr id="8" name="מלבן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מחבר ישר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כותרת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he-IL" smtClean="0"/>
              <a:t>לחץ כדי לערוך סגנון כותרת של תבנית בסיס</a:t>
            </a:r>
            <a:endParaRPr kumimoji="0" lang="en-US"/>
          </a:p>
        </p:txBody>
      </p:sp>
      <p:sp>
        <p:nvSpPr>
          <p:cNvPr id="25" name="כותרת משנה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he-IL" smtClean="0"/>
              <a:t>לחץ כדי לערוך סגנון כותרת משנה של תבנית בסיס</a:t>
            </a:r>
            <a:endParaRPr kumimoji="0" lang="en-US"/>
          </a:p>
        </p:txBody>
      </p:sp>
      <p:sp>
        <p:nvSpPr>
          <p:cNvPr id="31" name="מציין מיקום של תאריך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7AB4F6DF-1D31-4D05-A6B5-5232D2163471}" type="datetimeFigureOut">
              <a:rPr lang="he-IL" smtClean="0"/>
              <a:pPr/>
              <a:t>כ"ב/טבת/תשע"ט</a:t>
            </a:fld>
            <a:endParaRPr lang="he-IL"/>
          </a:p>
        </p:txBody>
      </p:sp>
      <p:sp>
        <p:nvSpPr>
          <p:cNvPr id="18" name="מציין מיקום של כותרת תחתונה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he-IL"/>
          </a:p>
        </p:txBody>
      </p:sp>
      <p:sp>
        <p:nvSpPr>
          <p:cNvPr id="29" name="מציין מיקום של מספר שקופית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DEFA59D8-F1F7-4AD8-BFDB-A7A0C83CF0C3}" type="slidenum">
              <a:rPr lang="he-IL" smtClean="0"/>
              <a:pPr/>
              <a:t>‹#›</a:t>
            </a:fld>
            <a:endParaRPr lang="he-IL"/>
          </a:p>
        </p:txBody>
      </p:sp>
    </p:spTree>
  </p:cSld>
  <p:clrMapOvr>
    <a:overrideClrMapping bg1="lt1" tx1="dk1" bg2="lt2" tx2="dk2" accent1="accent1" accent2="accent2" accent3="accent3" accent4="accent4" accent5="accent5" accent6="accent6" hlink="hlink" folHlink="folHlink"/>
  </p:clrMapOvr>
  <p:transition spd="slow">
    <p:check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extLst/>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extLst/>
          </a:lstStyle>
          <a:p>
            <a:fld id="{7AB4F6DF-1D31-4D05-A6B5-5232D2163471}" type="datetimeFigureOut">
              <a:rPr lang="he-IL" smtClean="0"/>
              <a:pPr/>
              <a:t>כ"ב/טבת/תשע"ט</a:t>
            </a:fld>
            <a:endParaRPr lang="he-IL"/>
          </a:p>
        </p:txBody>
      </p:sp>
      <p:sp>
        <p:nvSpPr>
          <p:cNvPr id="5" name="מציין מיקום של כותרת תחתונה 4"/>
          <p:cNvSpPr>
            <a:spLocks noGrp="1"/>
          </p:cNvSpPr>
          <p:nvPr>
            <p:ph type="ftr" sz="quarter" idx="11"/>
          </p:nvPr>
        </p:nvSpPr>
        <p:spPr/>
        <p:txBody>
          <a:bodyPr/>
          <a:lstStyle>
            <a:extLst/>
          </a:lstStyle>
          <a:p>
            <a:endParaRPr lang="he-IL"/>
          </a:p>
        </p:txBody>
      </p:sp>
      <p:sp>
        <p:nvSpPr>
          <p:cNvPr id="6" name="מציין מיקום של מספר שקופית 5"/>
          <p:cNvSpPr>
            <a:spLocks noGrp="1"/>
          </p:cNvSpPr>
          <p:nvPr>
            <p:ph type="sldNum" sz="quarter" idx="12"/>
          </p:nvPr>
        </p:nvSpPr>
        <p:spPr/>
        <p:txBody>
          <a:bodyPr/>
          <a:lstStyle>
            <a:extLst/>
          </a:lstStyle>
          <a:p>
            <a:fld id="{DEFA59D8-F1F7-4AD8-BFDB-A7A0C83CF0C3}" type="slidenum">
              <a:rPr lang="he-IL" smtClean="0"/>
              <a:pPr/>
              <a:t>‹#›</a:t>
            </a:fld>
            <a:endParaRPr lang="he-IL"/>
          </a:p>
        </p:txBody>
      </p:sp>
    </p:spTree>
  </p:cSld>
  <p:clrMapOvr>
    <a:masterClrMapping/>
  </p:clrMapOvr>
  <p:transition spd="slow">
    <p:check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553200" y="274955"/>
            <a:ext cx="1524000" cy="5851525"/>
          </a:xfrm>
        </p:spPr>
        <p:txBody>
          <a:bodyPr vert="eaVert" anchor="t"/>
          <a:lstStyle>
            <a:extLst/>
          </a:lstStyle>
          <a:p>
            <a:r>
              <a:rPr kumimoji="0" lang="he-IL" smtClean="0"/>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457200" y="274642"/>
            <a:ext cx="6019800" cy="5851525"/>
          </a:xfrm>
        </p:spPr>
        <p:txBody>
          <a:bodyPr vert="eaVert"/>
          <a:lstStyle>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a:xfrm>
            <a:off x="4242816" y="6557946"/>
            <a:ext cx="2002464" cy="226902"/>
          </a:xfrm>
        </p:spPr>
        <p:txBody>
          <a:bodyPr/>
          <a:lstStyle>
            <a:extLst/>
          </a:lstStyle>
          <a:p>
            <a:fld id="{7AB4F6DF-1D31-4D05-A6B5-5232D2163471}" type="datetimeFigureOut">
              <a:rPr lang="he-IL" smtClean="0"/>
              <a:pPr/>
              <a:t>כ"ב/טבת/תשע"ט</a:t>
            </a:fld>
            <a:endParaRPr lang="he-IL"/>
          </a:p>
        </p:txBody>
      </p:sp>
      <p:sp>
        <p:nvSpPr>
          <p:cNvPr id="5" name="מציין מיקום של כותרת תחתונה 4"/>
          <p:cNvSpPr>
            <a:spLocks noGrp="1"/>
          </p:cNvSpPr>
          <p:nvPr>
            <p:ph type="ftr" sz="quarter" idx="11"/>
          </p:nvPr>
        </p:nvSpPr>
        <p:spPr>
          <a:xfrm>
            <a:off x="457200" y="6556248"/>
            <a:ext cx="3657600" cy="228600"/>
          </a:xfrm>
        </p:spPr>
        <p:txBody>
          <a:bodyPr/>
          <a:lstStyle>
            <a:extLst/>
          </a:lstStyle>
          <a:p>
            <a:endParaRPr lang="he-IL"/>
          </a:p>
        </p:txBody>
      </p:sp>
      <p:sp>
        <p:nvSpPr>
          <p:cNvPr id="6" name="מציין מיקום של מספר שקופית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DEFA59D8-F1F7-4AD8-BFDB-A7A0C83CF0C3}" type="slidenum">
              <a:rPr lang="he-IL" smtClean="0"/>
              <a:pPr/>
              <a:t>‹#›</a:t>
            </a:fld>
            <a:endParaRPr lang="he-IL"/>
          </a:p>
        </p:txBody>
      </p:sp>
    </p:spTree>
  </p:cSld>
  <p:clrMapOvr>
    <a:masterClrMapping/>
  </p:clrMapOvr>
  <p:transition spd="slow">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extLst/>
          </a:lstStyle>
          <a:p>
            <a:r>
              <a:rPr kumimoji="0" lang="he-IL" smtClean="0"/>
              <a:t>לחץ כדי לערוך סגנון כותרת של תבנית בסיס</a:t>
            </a:r>
            <a:endParaRPr kumimoji="0" lang="en-US"/>
          </a:p>
        </p:txBody>
      </p:sp>
      <p:sp>
        <p:nvSpPr>
          <p:cNvPr id="3" name="מציין מיקום תוכן 2"/>
          <p:cNvSpPr>
            <a:spLocks noGrp="1"/>
          </p:cNvSpPr>
          <p:nvPr>
            <p:ph idx="1"/>
          </p:nvPr>
        </p:nvSpPr>
        <p:spPr/>
        <p:txBody>
          <a:bodyPr/>
          <a:lstStyle>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של תאריך 3"/>
          <p:cNvSpPr>
            <a:spLocks noGrp="1"/>
          </p:cNvSpPr>
          <p:nvPr>
            <p:ph type="dt" sz="half" idx="10"/>
          </p:nvPr>
        </p:nvSpPr>
        <p:spPr/>
        <p:txBody>
          <a:bodyPr/>
          <a:lstStyle>
            <a:extLst/>
          </a:lstStyle>
          <a:p>
            <a:fld id="{7AB4F6DF-1D31-4D05-A6B5-5232D2163471}" type="datetimeFigureOut">
              <a:rPr lang="he-IL" smtClean="0"/>
              <a:pPr/>
              <a:t>כ"ב/טבת/תשע"ט</a:t>
            </a:fld>
            <a:endParaRPr lang="he-IL"/>
          </a:p>
        </p:txBody>
      </p:sp>
      <p:sp>
        <p:nvSpPr>
          <p:cNvPr id="5" name="מציין מיקום של כותרת תחתונה 4"/>
          <p:cNvSpPr>
            <a:spLocks noGrp="1"/>
          </p:cNvSpPr>
          <p:nvPr>
            <p:ph type="ftr" sz="quarter" idx="11"/>
          </p:nvPr>
        </p:nvSpPr>
        <p:spPr/>
        <p:txBody>
          <a:bodyPr/>
          <a:lstStyle>
            <a:extLst/>
          </a:lstStyle>
          <a:p>
            <a:endParaRPr lang="he-IL"/>
          </a:p>
        </p:txBody>
      </p:sp>
      <p:sp>
        <p:nvSpPr>
          <p:cNvPr id="6" name="מציין מיקום של מספר שקופית 5"/>
          <p:cNvSpPr>
            <a:spLocks noGrp="1"/>
          </p:cNvSpPr>
          <p:nvPr>
            <p:ph type="sldNum" sz="quarter" idx="12"/>
          </p:nvPr>
        </p:nvSpPr>
        <p:spPr/>
        <p:txBody>
          <a:bodyPr/>
          <a:lstStyle>
            <a:extLst/>
          </a:lstStyle>
          <a:p>
            <a:fld id="{DEFA59D8-F1F7-4AD8-BFDB-A7A0C83CF0C3}" type="slidenum">
              <a:rPr lang="he-IL" smtClean="0"/>
              <a:pPr/>
              <a:t>‹#›</a:t>
            </a:fld>
            <a:endParaRPr lang="he-IL"/>
          </a:p>
        </p:txBody>
      </p:sp>
    </p:spTree>
  </p:cSld>
  <p:clrMapOvr>
    <a:masterClrMapping/>
  </p:clrMapOvr>
  <p:transition spd="slow">
    <p:check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bg>
      <p:bgRef idx="1001">
        <a:schemeClr val="bg1"/>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he-IL" smtClean="0"/>
              <a:t>לחץ כדי לערוך סגנונות טקסט של תבנית בסיס</a:t>
            </a:r>
          </a:p>
        </p:txBody>
      </p:sp>
      <p:sp>
        <p:nvSpPr>
          <p:cNvPr id="4" name="מציין מיקום של תאריך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7AB4F6DF-1D31-4D05-A6B5-5232D2163471}" type="datetimeFigureOut">
              <a:rPr lang="he-IL" smtClean="0"/>
              <a:pPr/>
              <a:t>כ"ב/טבת/תשע"ט</a:t>
            </a:fld>
            <a:endParaRPr lang="he-IL"/>
          </a:p>
        </p:txBody>
      </p:sp>
      <p:sp>
        <p:nvSpPr>
          <p:cNvPr id="5" name="מציין מיקום של כותרת תחתונה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he-IL"/>
          </a:p>
        </p:txBody>
      </p:sp>
      <p:sp>
        <p:nvSpPr>
          <p:cNvPr id="6" name="מציין מיקום של מספר שקופית 5"/>
          <p:cNvSpPr>
            <a:spLocks noGrp="1"/>
          </p:cNvSpPr>
          <p:nvPr>
            <p:ph type="sldNum" sz="quarter" idx="12"/>
          </p:nvPr>
        </p:nvSpPr>
        <p:spPr>
          <a:xfrm>
            <a:off x="6733952" y="6555112"/>
            <a:ext cx="588336" cy="228600"/>
          </a:xfrm>
        </p:spPr>
        <p:txBody>
          <a:bodyPr/>
          <a:lstStyle>
            <a:extLst/>
          </a:lstStyle>
          <a:p>
            <a:fld id="{DEFA59D8-F1F7-4AD8-BFDB-A7A0C83CF0C3}" type="slidenum">
              <a:rPr lang="he-IL" smtClean="0"/>
              <a:pPr/>
              <a:t>‹#›</a:t>
            </a:fld>
            <a:endParaRPr lang="he-IL"/>
          </a:p>
        </p:txBody>
      </p:sp>
    </p:spTree>
  </p:cSld>
  <p:clrMapOvr>
    <a:overrideClrMapping bg1="lt1" tx1="dk1" bg2="lt2" tx2="dk2" accent1="accent1" accent2="accent2" accent3="accent3" accent4="accent4" accent5="accent5" accent6="accent6" hlink="hlink" folHlink="folHlink"/>
  </p:clrMapOvr>
  <p:transition spd="slow">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320040"/>
            <a:ext cx="7242048" cy="1143000"/>
          </a:xfrm>
        </p:spPr>
        <p:txBody>
          <a:bodyPr/>
          <a:lstStyle>
            <a:extLst/>
          </a:lstStyle>
          <a:p>
            <a:r>
              <a:rPr kumimoji="0" lang="he-IL" smtClean="0"/>
              <a:t>לחץ כדי לערוך סגנון כותרת של תבנית בסיס</a:t>
            </a:r>
            <a:endParaRPr kumimoji="0" lang="en-US"/>
          </a:p>
        </p:txBody>
      </p:sp>
      <p:sp>
        <p:nvSpPr>
          <p:cNvPr id="3" name="מציין מיקום תוכן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4" name="מציין מיקום תוכן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5" name="מציין מיקום של תאריך 4"/>
          <p:cNvSpPr>
            <a:spLocks noGrp="1"/>
          </p:cNvSpPr>
          <p:nvPr>
            <p:ph type="dt" sz="half" idx="10"/>
          </p:nvPr>
        </p:nvSpPr>
        <p:spPr/>
        <p:txBody>
          <a:bodyPr/>
          <a:lstStyle>
            <a:extLst/>
          </a:lstStyle>
          <a:p>
            <a:fld id="{7AB4F6DF-1D31-4D05-A6B5-5232D2163471}" type="datetimeFigureOut">
              <a:rPr lang="he-IL" smtClean="0"/>
              <a:pPr/>
              <a:t>כ"ב/טבת/תשע"ט</a:t>
            </a:fld>
            <a:endParaRPr lang="he-IL"/>
          </a:p>
        </p:txBody>
      </p:sp>
      <p:sp>
        <p:nvSpPr>
          <p:cNvPr id="6" name="מציין מיקום של כותרת תחתונה 5"/>
          <p:cNvSpPr>
            <a:spLocks noGrp="1"/>
          </p:cNvSpPr>
          <p:nvPr>
            <p:ph type="ftr" sz="quarter" idx="11"/>
          </p:nvPr>
        </p:nvSpPr>
        <p:spPr/>
        <p:txBody>
          <a:bodyPr/>
          <a:lstStyle>
            <a:extLst/>
          </a:lstStyle>
          <a:p>
            <a:endParaRPr lang="he-IL"/>
          </a:p>
        </p:txBody>
      </p:sp>
      <p:sp>
        <p:nvSpPr>
          <p:cNvPr id="7" name="מציין מיקום של מספר שקופית 6"/>
          <p:cNvSpPr>
            <a:spLocks noGrp="1"/>
          </p:cNvSpPr>
          <p:nvPr>
            <p:ph type="sldNum" sz="quarter" idx="12"/>
          </p:nvPr>
        </p:nvSpPr>
        <p:spPr/>
        <p:txBody>
          <a:bodyPr/>
          <a:lstStyle>
            <a:extLst/>
          </a:lstStyle>
          <a:p>
            <a:fld id="{DEFA59D8-F1F7-4AD8-BFDB-A7A0C83CF0C3}" type="slidenum">
              <a:rPr lang="he-IL" smtClean="0"/>
              <a:pPr/>
              <a:t>‹#›</a:t>
            </a:fld>
            <a:endParaRPr lang="he-IL"/>
          </a:p>
        </p:txBody>
      </p:sp>
    </p:spTree>
  </p:cSld>
  <p:clrMapOvr>
    <a:masterClrMapping/>
  </p:clrMapOvr>
  <p:transition spd="slow">
    <p:check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320040"/>
            <a:ext cx="7242048" cy="1143000"/>
          </a:xfrm>
        </p:spPr>
        <p:txBody>
          <a:bodyPr anchor="b"/>
          <a:lstStyle>
            <a:lvl1pPr>
              <a:defRPr/>
            </a:lvl1pPr>
            <a:extLst/>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he-IL" smtClean="0"/>
              <a:t>לחץ כדי לערוך סגנונות טקסט של תבנית בסיס</a:t>
            </a:r>
          </a:p>
        </p:txBody>
      </p:sp>
      <p:sp>
        <p:nvSpPr>
          <p:cNvPr id="4" name="מציין מיקום טקסט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he-IL" smtClean="0"/>
              <a:t>לחץ כדי לערוך סגנונות טקסט של תבנית בסיס</a:t>
            </a:r>
          </a:p>
        </p:txBody>
      </p:sp>
      <p:sp>
        <p:nvSpPr>
          <p:cNvPr id="5" name="מציין מיקום תוכן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6" name="מציין מיקום תוכן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7" name="מציין מיקום של תאריך 6"/>
          <p:cNvSpPr>
            <a:spLocks noGrp="1"/>
          </p:cNvSpPr>
          <p:nvPr>
            <p:ph type="dt" sz="half" idx="10"/>
          </p:nvPr>
        </p:nvSpPr>
        <p:spPr/>
        <p:txBody>
          <a:bodyPr/>
          <a:lstStyle>
            <a:extLst/>
          </a:lstStyle>
          <a:p>
            <a:fld id="{7AB4F6DF-1D31-4D05-A6B5-5232D2163471}" type="datetimeFigureOut">
              <a:rPr lang="he-IL" smtClean="0"/>
              <a:pPr/>
              <a:t>כ"ב/טבת/תשע"ט</a:t>
            </a:fld>
            <a:endParaRPr lang="he-IL"/>
          </a:p>
        </p:txBody>
      </p:sp>
      <p:sp>
        <p:nvSpPr>
          <p:cNvPr id="8" name="מציין מיקום של כותרת תחתונה 7"/>
          <p:cNvSpPr>
            <a:spLocks noGrp="1"/>
          </p:cNvSpPr>
          <p:nvPr>
            <p:ph type="ftr" sz="quarter" idx="11"/>
          </p:nvPr>
        </p:nvSpPr>
        <p:spPr/>
        <p:txBody>
          <a:bodyPr/>
          <a:lstStyle>
            <a:extLst/>
          </a:lstStyle>
          <a:p>
            <a:endParaRPr lang="he-IL"/>
          </a:p>
        </p:txBody>
      </p:sp>
      <p:sp>
        <p:nvSpPr>
          <p:cNvPr id="9" name="מציין מיקום של מספר שקופית 8"/>
          <p:cNvSpPr>
            <a:spLocks noGrp="1"/>
          </p:cNvSpPr>
          <p:nvPr>
            <p:ph type="sldNum" sz="quarter" idx="12"/>
          </p:nvPr>
        </p:nvSpPr>
        <p:spPr/>
        <p:txBody>
          <a:bodyPr/>
          <a:lstStyle>
            <a:extLst/>
          </a:lstStyle>
          <a:p>
            <a:fld id="{DEFA59D8-F1F7-4AD8-BFDB-A7A0C83CF0C3}" type="slidenum">
              <a:rPr lang="he-IL" smtClean="0"/>
              <a:pPr/>
              <a:t>‹#›</a:t>
            </a:fld>
            <a:endParaRPr lang="he-IL"/>
          </a:p>
        </p:txBody>
      </p:sp>
    </p:spTree>
  </p:cSld>
  <p:clrMapOvr>
    <a:masterClrMapping/>
  </p:clrMapOvr>
  <p:transition spd="slow">
    <p:check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320040"/>
            <a:ext cx="7242048" cy="1143000"/>
          </a:xfrm>
        </p:spPr>
        <p:txBody>
          <a:bodyPr/>
          <a:lstStyle>
            <a:extLst/>
          </a:lstStyle>
          <a:p>
            <a:r>
              <a:rPr kumimoji="0" lang="he-IL" smtClean="0"/>
              <a:t>לחץ כדי לערוך סגנון כותרת של תבנית בסיס</a:t>
            </a:r>
            <a:endParaRPr kumimoji="0" lang="en-US"/>
          </a:p>
        </p:txBody>
      </p:sp>
      <p:sp>
        <p:nvSpPr>
          <p:cNvPr id="3" name="מציין מיקום של תאריך 2"/>
          <p:cNvSpPr>
            <a:spLocks noGrp="1"/>
          </p:cNvSpPr>
          <p:nvPr>
            <p:ph type="dt" sz="half" idx="10"/>
          </p:nvPr>
        </p:nvSpPr>
        <p:spPr/>
        <p:txBody>
          <a:bodyPr/>
          <a:lstStyle>
            <a:extLst/>
          </a:lstStyle>
          <a:p>
            <a:fld id="{7AB4F6DF-1D31-4D05-A6B5-5232D2163471}" type="datetimeFigureOut">
              <a:rPr lang="he-IL" smtClean="0"/>
              <a:pPr/>
              <a:t>כ"ב/טבת/תשע"ט</a:t>
            </a:fld>
            <a:endParaRPr lang="he-IL"/>
          </a:p>
        </p:txBody>
      </p:sp>
      <p:sp>
        <p:nvSpPr>
          <p:cNvPr id="4" name="מציין מיקום של כותרת תחתונה 3"/>
          <p:cNvSpPr>
            <a:spLocks noGrp="1"/>
          </p:cNvSpPr>
          <p:nvPr>
            <p:ph type="ftr" sz="quarter" idx="11"/>
          </p:nvPr>
        </p:nvSpPr>
        <p:spPr/>
        <p:txBody>
          <a:bodyPr/>
          <a:lstStyle>
            <a:extLst/>
          </a:lstStyle>
          <a:p>
            <a:endParaRPr lang="he-IL"/>
          </a:p>
        </p:txBody>
      </p:sp>
      <p:sp>
        <p:nvSpPr>
          <p:cNvPr id="5" name="מציין מיקום של מספר שקופית 4"/>
          <p:cNvSpPr>
            <a:spLocks noGrp="1"/>
          </p:cNvSpPr>
          <p:nvPr>
            <p:ph type="sldNum" sz="quarter" idx="12"/>
          </p:nvPr>
        </p:nvSpPr>
        <p:spPr/>
        <p:txBody>
          <a:bodyPr/>
          <a:lstStyle>
            <a:extLst/>
          </a:lstStyle>
          <a:p>
            <a:fld id="{DEFA59D8-F1F7-4AD8-BFDB-A7A0C83CF0C3}" type="slidenum">
              <a:rPr lang="he-IL" smtClean="0"/>
              <a:pPr/>
              <a:t>‹#›</a:t>
            </a:fld>
            <a:endParaRPr lang="he-IL"/>
          </a:p>
        </p:txBody>
      </p:sp>
    </p:spTree>
  </p:cSld>
  <p:clrMapOvr>
    <a:masterClrMapping/>
  </p:clrMapOvr>
  <p:transition spd="slow">
    <p:check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a:solidFill>
                  <a:schemeClr val="tx2"/>
                </a:solidFill>
              </a:defRPr>
            </a:lvl1pPr>
            <a:extLst/>
          </a:lstStyle>
          <a:p>
            <a:fld id="{7AB4F6DF-1D31-4D05-A6B5-5232D2163471}" type="datetimeFigureOut">
              <a:rPr lang="he-IL" smtClean="0"/>
              <a:pPr/>
              <a:t>כ"ב/טבת/תשע"ט</a:t>
            </a:fld>
            <a:endParaRPr lang="he-IL"/>
          </a:p>
        </p:txBody>
      </p:sp>
      <p:sp>
        <p:nvSpPr>
          <p:cNvPr id="3" name="מציין מיקום של כותרת תחתונה 2"/>
          <p:cNvSpPr>
            <a:spLocks noGrp="1"/>
          </p:cNvSpPr>
          <p:nvPr>
            <p:ph type="ftr" sz="quarter" idx="11"/>
          </p:nvPr>
        </p:nvSpPr>
        <p:spPr/>
        <p:txBody>
          <a:bodyPr/>
          <a:lstStyle>
            <a:lvl1pPr>
              <a:defRPr>
                <a:solidFill>
                  <a:schemeClr val="tx2"/>
                </a:solidFill>
              </a:defRPr>
            </a:lvl1pPr>
            <a:extLst/>
          </a:lstStyle>
          <a:p>
            <a:endParaRPr lang="he-IL"/>
          </a:p>
        </p:txBody>
      </p:sp>
      <p:sp>
        <p:nvSpPr>
          <p:cNvPr id="4" name="מציין מיקום של מספר שקופית 3"/>
          <p:cNvSpPr>
            <a:spLocks noGrp="1"/>
          </p:cNvSpPr>
          <p:nvPr>
            <p:ph type="sldNum" sz="quarter" idx="12"/>
          </p:nvPr>
        </p:nvSpPr>
        <p:spPr/>
        <p:txBody>
          <a:bodyPr/>
          <a:lstStyle>
            <a:extLst/>
          </a:lstStyle>
          <a:p>
            <a:fld id="{DEFA59D8-F1F7-4AD8-BFDB-A7A0C83CF0C3}" type="slidenum">
              <a:rPr lang="he-IL" smtClean="0"/>
              <a:pPr/>
              <a:t>‹#›</a:t>
            </a:fld>
            <a:endParaRPr lang="he-IL"/>
          </a:p>
        </p:txBody>
      </p:sp>
    </p:spTree>
  </p:cSld>
  <p:clrMapOvr>
    <a:masterClrMapping/>
  </p:clrMapOvr>
  <p:transition spd="slow">
    <p:check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he-IL" smtClean="0"/>
              <a:t>לחץ כדי לערוך סגנון כותרת של תבנית בסיס</a:t>
            </a:r>
            <a:endParaRPr kumimoji="0" lang="en-US"/>
          </a:p>
        </p:txBody>
      </p:sp>
      <p:sp>
        <p:nvSpPr>
          <p:cNvPr id="3" name="מציין מיקום טקסט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he-IL" smtClean="0"/>
              <a:t>לחץ כדי לערוך סגנונות טקסט של תבנית בסיס</a:t>
            </a:r>
          </a:p>
        </p:txBody>
      </p:sp>
      <p:sp>
        <p:nvSpPr>
          <p:cNvPr id="4" name="מציין מיקום תוכן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he-IL" smtClean="0"/>
              <a:t>לחץ כדי לערוך סגנונות טקסט של תבנית בסיס</a:t>
            </a:r>
          </a:p>
          <a:p>
            <a:pPr lvl="1" eaLnBrk="1" latinLnBrk="0" hangingPunct="1"/>
            <a:r>
              <a:rPr lang="he-IL" smtClean="0"/>
              <a:t>רמה שנייה</a:t>
            </a:r>
          </a:p>
          <a:p>
            <a:pPr lvl="2" eaLnBrk="1" latinLnBrk="0" hangingPunct="1"/>
            <a:r>
              <a:rPr lang="he-IL" smtClean="0"/>
              <a:t>רמה שלישית</a:t>
            </a:r>
          </a:p>
          <a:p>
            <a:pPr lvl="3" eaLnBrk="1" latinLnBrk="0" hangingPunct="1"/>
            <a:r>
              <a:rPr lang="he-IL" smtClean="0"/>
              <a:t>רמה רביעית</a:t>
            </a:r>
          </a:p>
          <a:p>
            <a:pPr lvl="4" eaLnBrk="1" latinLnBrk="0" hangingPunct="1"/>
            <a:r>
              <a:rPr lang="he-IL" smtClean="0"/>
              <a:t>רמה חמישית</a:t>
            </a:r>
            <a:endParaRPr kumimoji="0" lang="en-US"/>
          </a:p>
        </p:txBody>
      </p:sp>
      <p:sp>
        <p:nvSpPr>
          <p:cNvPr id="5" name="מציין מיקום של תאריך 4"/>
          <p:cNvSpPr>
            <a:spLocks noGrp="1"/>
          </p:cNvSpPr>
          <p:nvPr>
            <p:ph type="dt" sz="half" idx="10"/>
          </p:nvPr>
        </p:nvSpPr>
        <p:spPr/>
        <p:txBody>
          <a:bodyPr/>
          <a:lstStyle>
            <a:extLst/>
          </a:lstStyle>
          <a:p>
            <a:fld id="{7AB4F6DF-1D31-4D05-A6B5-5232D2163471}" type="datetimeFigureOut">
              <a:rPr lang="he-IL" smtClean="0"/>
              <a:pPr/>
              <a:t>כ"ב/טבת/תשע"ט</a:t>
            </a:fld>
            <a:endParaRPr lang="he-IL"/>
          </a:p>
        </p:txBody>
      </p:sp>
      <p:sp>
        <p:nvSpPr>
          <p:cNvPr id="6" name="מציין מיקום של כותרת תחתונה 5"/>
          <p:cNvSpPr>
            <a:spLocks noGrp="1"/>
          </p:cNvSpPr>
          <p:nvPr>
            <p:ph type="ftr" sz="quarter" idx="11"/>
          </p:nvPr>
        </p:nvSpPr>
        <p:spPr/>
        <p:txBody>
          <a:bodyPr/>
          <a:lstStyle>
            <a:extLst/>
          </a:lstStyle>
          <a:p>
            <a:endParaRPr lang="he-IL"/>
          </a:p>
        </p:txBody>
      </p:sp>
      <p:sp>
        <p:nvSpPr>
          <p:cNvPr id="7" name="מציין מיקום של מספר שקופית 6"/>
          <p:cNvSpPr>
            <a:spLocks noGrp="1"/>
          </p:cNvSpPr>
          <p:nvPr>
            <p:ph type="sldNum" sz="quarter" idx="12"/>
          </p:nvPr>
        </p:nvSpPr>
        <p:spPr/>
        <p:txBody>
          <a:bodyPr/>
          <a:lstStyle>
            <a:extLst/>
          </a:lstStyle>
          <a:p>
            <a:fld id="{DEFA59D8-F1F7-4AD8-BFDB-A7A0C83CF0C3}" type="slidenum">
              <a:rPr lang="he-IL" smtClean="0"/>
              <a:pPr/>
              <a:t>‹#›</a:t>
            </a:fld>
            <a:endParaRPr lang="he-IL"/>
          </a:p>
        </p:txBody>
      </p:sp>
    </p:spTree>
  </p:cSld>
  <p:clrMapOvr>
    <a:masterClrMapping/>
  </p:clrMapOvr>
  <p:transition spd="slow">
    <p:check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bg>
      <p:bgRef idx="1002">
        <a:schemeClr val="bg2"/>
      </p:bgRef>
    </p:bg>
    <p:spTree>
      <p:nvGrpSpPr>
        <p:cNvPr id="1" name=""/>
        <p:cNvGrpSpPr/>
        <p:nvPr/>
      </p:nvGrpSpPr>
      <p:grpSpPr>
        <a:xfrm>
          <a:off x="0" y="0"/>
          <a:ext cx="0" cy="0"/>
          <a:chOff x="0" y="0"/>
          <a:chExt cx="0" cy="0"/>
        </a:xfrm>
      </p:grpSpPr>
      <p:sp>
        <p:nvSpPr>
          <p:cNvPr id="8" name="מלבן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מלבן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כותרת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he-IL" smtClean="0"/>
              <a:t>לחץ כדי לערוך סגנון כותרת של תבנית בסיס</a:t>
            </a:r>
            <a:endParaRPr kumimoji="0" lang="en-US" dirty="0"/>
          </a:p>
        </p:txBody>
      </p:sp>
      <p:sp>
        <p:nvSpPr>
          <p:cNvPr id="4" name="מציין מיקום טקסט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extLst/>
          </a:lstStyle>
          <a:p>
            <a:fld id="{7AB4F6DF-1D31-4D05-A6B5-5232D2163471}" type="datetimeFigureOut">
              <a:rPr lang="he-IL" smtClean="0"/>
              <a:pPr/>
              <a:t>כ"ב/טבת/תשע"ט</a:t>
            </a:fld>
            <a:endParaRPr lang="he-IL"/>
          </a:p>
        </p:txBody>
      </p:sp>
      <p:sp>
        <p:nvSpPr>
          <p:cNvPr id="6" name="מציין מיקום של כותרת תחתונה 5"/>
          <p:cNvSpPr>
            <a:spLocks noGrp="1"/>
          </p:cNvSpPr>
          <p:nvPr>
            <p:ph type="ftr" sz="quarter" idx="11"/>
          </p:nvPr>
        </p:nvSpPr>
        <p:spPr/>
        <p:txBody>
          <a:bodyPr/>
          <a:lstStyle>
            <a:extLst/>
          </a:lstStyle>
          <a:p>
            <a:endParaRPr lang="he-IL"/>
          </a:p>
        </p:txBody>
      </p:sp>
      <p:sp>
        <p:nvSpPr>
          <p:cNvPr id="7" name="מציין מיקום של מספר שקופית 6"/>
          <p:cNvSpPr>
            <a:spLocks noGrp="1"/>
          </p:cNvSpPr>
          <p:nvPr>
            <p:ph type="sldNum" sz="quarter" idx="12"/>
          </p:nvPr>
        </p:nvSpPr>
        <p:spPr/>
        <p:txBody>
          <a:bodyPr/>
          <a:lstStyle>
            <a:extLst/>
          </a:lstStyle>
          <a:p>
            <a:fld id="{DEFA59D8-F1F7-4AD8-BFDB-A7A0C83CF0C3}" type="slidenum">
              <a:rPr lang="he-IL" smtClean="0"/>
              <a:pPr/>
              <a:t>‹#›</a:t>
            </a:fld>
            <a:endParaRPr lang="he-IL"/>
          </a:p>
        </p:txBody>
      </p:sp>
      <p:sp>
        <p:nvSpPr>
          <p:cNvPr id="10" name="מציין מיקום של תמונה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he-IL" smtClean="0"/>
              <a:t>לחץ על הסמל כדי להוסיף תמונה</a:t>
            </a:r>
            <a:endParaRPr kumimoji="0" lang="en-US" dirty="0"/>
          </a:p>
        </p:txBody>
      </p:sp>
    </p:spTree>
  </p:cSld>
  <p:clrMapOvr>
    <a:overrideClrMapping bg1="dk1" tx1="lt1" bg2="dk2" tx2="lt2" accent1="accent1" accent2="accent2" accent3="accent3" accent4="accent4" accent5="accent5" accent6="accent6" hlink="hlink" folHlink="folHlink"/>
  </p:clrMapOvr>
  <p:transition spd="slow">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מלבן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מציין מיקום של כותרת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he-IL" smtClean="0"/>
              <a:t>לחץ כדי לערוך סגנון כותרת של תבנית בסיס</a:t>
            </a:r>
            <a:endParaRPr kumimoji="0" lang="en-US"/>
          </a:p>
        </p:txBody>
      </p:sp>
      <p:sp>
        <p:nvSpPr>
          <p:cNvPr id="31" name="מציין מיקום טקסט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he-IL" smtClean="0"/>
              <a:t>לחץ כדי לערוך סגנונות טקסט של תבנית בסיס</a:t>
            </a:r>
          </a:p>
          <a:p>
            <a:pPr lvl="1" eaLnBrk="1" latinLnBrk="0" hangingPunct="1"/>
            <a:r>
              <a:rPr kumimoji="0" lang="he-IL" smtClean="0"/>
              <a:t>רמה שנייה</a:t>
            </a:r>
          </a:p>
          <a:p>
            <a:pPr lvl="2" eaLnBrk="1" latinLnBrk="0" hangingPunct="1"/>
            <a:r>
              <a:rPr kumimoji="0" lang="he-IL" smtClean="0"/>
              <a:t>רמה שלישית</a:t>
            </a:r>
          </a:p>
          <a:p>
            <a:pPr lvl="3" eaLnBrk="1" latinLnBrk="0" hangingPunct="1"/>
            <a:r>
              <a:rPr kumimoji="0" lang="he-IL" smtClean="0"/>
              <a:t>רמה רביעית</a:t>
            </a:r>
          </a:p>
          <a:p>
            <a:pPr lvl="4" eaLnBrk="1" latinLnBrk="0" hangingPunct="1"/>
            <a:r>
              <a:rPr kumimoji="0" lang="he-IL" smtClean="0"/>
              <a:t>רמה חמישית</a:t>
            </a:r>
            <a:endParaRPr kumimoji="0" lang="en-US"/>
          </a:p>
        </p:txBody>
      </p:sp>
      <p:sp>
        <p:nvSpPr>
          <p:cNvPr id="27" name="מציין מיקום של תאריך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7AB4F6DF-1D31-4D05-A6B5-5232D2163471}" type="datetimeFigureOut">
              <a:rPr lang="he-IL" smtClean="0"/>
              <a:pPr/>
              <a:t>כ"ב/טבת/תשע"ט</a:t>
            </a:fld>
            <a:endParaRPr lang="he-IL"/>
          </a:p>
        </p:txBody>
      </p:sp>
      <p:sp>
        <p:nvSpPr>
          <p:cNvPr id="4" name="מציין מיקום של כותרת תחתונה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he-IL"/>
          </a:p>
        </p:txBody>
      </p:sp>
      <p:sp>
        <p:nvSpPr>
          <p:cNvPr id="16" name="מציין מיקום של מספר שקופית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DEFA59D8-F1F7-4AD8-BFDB-A7A0C83CF0C3}"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checker/>
  </p:transition>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143240" y="3273433"/>
            <a:ext cx="5929290" cy="2798773"/>
          </a:xfrm>
        </p:spPr>
        <p:txBody>
          <a:bodyPr>
            <a:noAutofit/>
          </a:bodyPr>
          <a:lstStyle/>
          <a:p>
            <a:r>
              <a:rPr lang="he-IL" sz="2000" dirty="0" smtClean="0">
                <a:solidFill>
                  <a:schemeClr val="tx2">
                    <a:lumMod val="60000"/>
                    <a:lumOff val="40000"/>
                  </a:schemeClr>
                </a:solidFill>
                <a:cs typeface="AsparagosBlack" pitchFamily="2" charset="-79"/>
              </a:rPr>
              <a:t>ב"ה</a:t>
            </a:r>
            <a:br>
              <a:rPr lang="he-IL" sz="2000" dirty="0" smtClean="0">
                <a:solidFill>
                  <a:schemeClr val="tx2">
                    <a:lumMod val="60000"/>
                    <a:lumOff val="40000"/>
                  </a:schemeClr>
                </a:solidFill>
                <a:cs typeface="AsparagosBlack" pitchFamily="2" charset="-79"/>
              </a:rPr>
            </a:br>
            <a:r>
              <a:rPr lang="he-IL" sz="5400" dirty="0" smtClean="0">
                <a:solidFill>
                  <a:schemeClr val="tx2">
                    <a:lumMod val="60000"/>
                    <a:lumOff val="40000"/>
                  </a:schemeClr>
                </a:solidFill>
                <a:cs typeface="AsparagosBlack" pitchFamily="2" charset="-79"/>
              </a:rPr>
              <a:t/>
            </a:r>
            <a:br>
              <a:rPr lang="he-IL" sz="5400" dirty="0" smtClean="0">
                <a:solidFill>
                  <a:schemeClr val="tx2">
                    <a:lumMod val="60000"/>
                    <a:lumOff val="40000"/>
                  </a:schemeClr>
                </a:solidFill>
                <a:cs typeface="AsparagosBlack" pitchFamily="2" charset="-79"/>
              </a:rPr>
            </a:br>
            <a:r>
              <a:rPr lang="he-IL" sz="5400" dirty="0" smtClean="0">
                <a:solidFill>
                  <a:schemeClr val="tx2">
                    <a:lumMod val="60000"/>
                    <a:lumOff val="40000"/>
                  </a:schemeClr>
                </a:solidFill>
                <a:cs typeface="AsparagosBlack" pitchFamily="2" charset="-79"/>
              </a:rPr>
              <a:t>קשר רב דורי</a:t>
            </a:r>
            <a:br>
              <a:rPr lang="he-IL" sz="5400" dirty="0" smtClean="0">
                <a:solidFill>
                  <a:schemeClr val="tx2">
                    <a:lumMod val="60000"/>
                    <a:lumOff val="40000"/>
                  </a:schemeClr>
                </a:solidFill>
                <a:cs typeface="AsparagosBlack" pitchFamily="2" charset="-79"/>
              </a:rPr>
            </a:br>
            <a:r>
              <a:rPr lang="he-IL" sz="5400" dirty="0" smtClean="0">
                <a:solidFill>
                  <a:schemeClr val="tx2">
                    <a:lumMod val="60000"/>
                    <a:lumOff val="40000"/>
                  </a:schemeClr>
                </a:solidFill>
                <a:cs typeface="AsparagosBlack" pitchFamily="2" charset="-79"/>
              </a:rPr>
              <a:t>לאה מיידנצ'יק</a:t>
            </a:r>
            <a:br>
              <a:rPr lang="he-IL" sz="5400" dirty="0" smtClean="0">
                <a:solidFill>
                  <a:schemeClr val="tx2">
                    <a:lumMod val="60000"/>
                    <a:lumOff val="40000"/>
                  </a:schemeClr>
                </a:solidFill>
                <a:cs typeface="AsparagosBlack" pitchFamily="2" charset="-79"/>
              </a:rPr>
            </a:br>
            <a:r>
              <a:rPr lang="he-IL" sz="5400" dirty="0" smtClean="0">
                <a:solidFill>
                  <a:schemeClr val="tx2">
                    <a:lumMod val="60000"/>
                    <a:lumOff val="40000"/>
                  </a:schemeClr>
                </a:solidFill>
                <a:cs typeface="AsparagosBlack" pitchFamily="2" charset="-79"/>
              </a:rPr>
              <a:t>נכדה </a:t>
            </a:r>
            <a:br>
              <a:rPr lang="he-IL" sz="5400" dirty="0" smtClean="0">
                <a:solidFill>
                  <a:schemeClr val="tx2">
                    <a:lumMod val="60000"/>
                    <a:lumOff val="40000"/>
                  </a:schemeClr>
                </a:solidFill>
                <a:cs typeface="AsparagosBlack" pitchFamily="2" charset="-79"/>
              </a:rPr>
            </a:br>
            <a:r>
              <a:rPr lang="he-IL" sz="5400" dirty="0" smtClean="0">
                <a:solidFill>
                  <a:schemeClr val="tx2">
                    <a:lumMod val="60000"/>
                    <a:lumOff val="40000"/>
                  </a:schemeClr>
                </a:solidFill>
                <a:cs typeface="AsparagosBlack" pitchFamily="2" charset="-79"/>
              </a:rPr>
              <a:t>של סבא לרנר</a:t>
            </a:r>
            <a:br>
              <a:rPr lang="he-IL" sz="5400" dirty="0" smtClean="0">
                <a:solidFill>
                  <a:schemeClr val="tx2">
                    <a:lumMod val="60000"/>
                    <a:lumOff val="40000"/>
                  </a:schemeClr>
                </a:solidFill>
                <a:cs typeface="AsparagosBlack" pitchFamily="2" charset="-79"/>
              </a:rPr>
            </a:br>
            <a:r>
              <a:rPr lang="he-IL" sz="5400" dirty="0" smtClean="0">
                <a:solidFill>
                  <a:schemeClr val="tx2">
                    <a:lumMod val="60000"/>
                    <a:lumOff val="40000"/>
                  </a:schemeClr>
                </a:solidFill>
                <a:cs typeface="AsparagosBlack" pitchFamily="2" charset="-79"/>
              </a:rPr>
              <a:t>החסיד הלמדן המשמח</a:t>
            </a:r>
            <a:br>
              <a:rPr lang="he-IL" sz="5400" dirty="0" smtClean="0">
                <a:solidFill>
                  <a:schemeClr val="tx2">
                    <a:lumMod val="60000"/>
                    <a:lumOff val="40000"/>
                  </a:schemeClr>
                </a:solidFill>
                <a:cs typeface="AsparagosBlack" pitchFamily="2" charset="-79"/>
              </a:rPr>
            </a:br>
            <a:r>
              <a:rPr lang="he-IL" sz="5400" dirty="0" smtClean="0">
                <a:solidFill>
                  <a:schemeClr val="tx2">
                    <a:lumMod val="60000"/>
                    <a:lumOff val="40000"/>
                  </a:schemeClr>
                </a:solidFill>
                <a:cs typeface="AsparagosBlack" pitchFamily="2" charset="-79"/>
              </a:rPr>
              <a:t> והרקדן </a:t>
            </a:r>
            <a:r>
              <a:rPr lang="he-IL" sz="5400" dirty="0" smtClean="0">
                <a:solidFill>
                  <a:schemeClr val="tx2">
                    <a:lumMod val="60000"/>
                    <a:lumOff val="40000"/>
                  </a:schemeClr>
                </a:solidFill>
                <a:cs typeface="AsparagosBlack" pitchFamily="2" charset="-79"/>
                <a:sym typeface="Wingdings" pitchFamily="2" charset="2"/>
              </a:rPr>
              <a:t></a:t>
            </a:r>
            <a:endParaRPr lang="he-IL" sz="5400" dirty="0">
              <a:solidFill>
                <a:schemeClr val="tx2">
                  <a:lumMod val="60000"/>
                  <a:lumOff val="40000"/>
                </a:schemeClr>
              </a:solidFill>
              <a:cs typeface="AsparagosBlack" pitchFamily="2" charset="-79"/>
            </a:endParaRPr>
          </a:p>
        </p:txBody>
      </p:sp>
      <p:sp>
        <p:nvSpPr>
          <p:cNvPr id="3" name="כותרת משנה 2"/>
          <p:cNvSpPr>
            <a:spLocks noGrp="1"/>
          </p:cNvSpPr>
          <p:nvPr>
            <p:ph type="subTitle" idx="1"/>
          </p:nvPr>
        </p:nvSpPr>
        <p:spPr>
          <a:xfrm>
            <a:off x="1142976" y="3539864"/>
            <a:ext cx="7326244" cy="1889400"/>
          </a:xfrm>
        </p:spPr>
        <p:txBody>
          <a:bodyPr>
            <a:normAutofit fontScale="25000" lnSpcReduction="20000"/>
          </a:bodyPr>
          <a:lstStyle/>
          <a:p>
            <a:r>
              <a:rPr lang="he-IL" dirty="0" smtClean="0"/>
              <a:t>                                               </a:t>
            </a:r>
          </a:p>
          <a:p>
            <a:r>
              <a:rPr lang="he-IL" dirty="0" smtClean="0"/>
              <a:t>    </a:t>
            </a:r>
            <a:r>
              <a:rPr lang="he-IL" sz="5400" dirty="0" smtClean="0"/>
              <a:t>                  </a:t>
            </a:r>
          </a:p>
          <a:p>
            <a:endParaRPr lang="he-IL" sz="21600" dirty="0" smtClean="0"/>
          </a:p>
          <a:p>
            <a:endParaRPr lang="he-IL" sz="5400" dirty="0" smtClean="0"/>
          </a:p>
          <a:p>
            <a:endParaRPr lang="he-IL" sz="5400" dirty="0" smtClean="0"/>
          </a:p>
          <a:p>
            <a:r>
              <a:rPr lang="he-IL" sz="5400" dirty="0" smtClean="0"/>
              <a:t>          </a:t>
            </a:r>
          </a:p>
        </p:txBody>
      </p:sp>
      <p:pic>
        <p:nvPicPr>
          <p:cNvPr id="3075" name="Picture 3" descr="C:\Users\user\Pictures\2015-05-01\148.jpg"/>
          <p:cNvPicPr>
            <a:picLocks noChangeAspect="1" noChangeArrowheads="1"/>
          </p:cNvPicPr>
          <p:nvPr/>
        </p:nvPicPr>
        <p:blipFill>
          <a:blip r:embed="rId3" cstate="print"/>
          <a:srcRect l="65625" t="14583"/>
          <a:stretch>
            <a:fillRect/>
          </a:stretch>
        </p:blipFill>
        <p:spPr bwMode="auto">
          <a:xfrm>
            <a:off x="285720" y="3191934"/>
            <a:ext cx="1928826" cy="3594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C:\Users\user\Desktop\חתונת חני ושולם\תמונות1\MAL_9169.jpg"/>
          <p:cNvPicPr>
            <a:picLocks noChangeAspect="1" noChangeArrowheads="1"/>
          </p:cNvPicPr>
          <p:nvPr/>
        </p:nvPicPr>
        <p:blipFill>
          <a:blip r:embed="rId4" cstate="print"/>
          <a:srcRect/>
          <a:stretch>
            <a:fillRect/>
          </a:stretch>
        </p:blipFill>
        <p:spPr bwMode="auto">
          <a:xfrm>
            <a:off x="214282" y="71414"/>
            <a:ext cx="2047889" cy="3071834"/>
          </a:xfrm>
          <a:prstGeom prst="rect">
            <a:avLst/>
          </a:prstGeom>
          <a:noFill/>
        </p:spPr>
      </p:pic>
    </p:spTree>
  </p:cSld>
  <p:clrMapOvr>
    <a:masterClrMapping/>
  </p:clrMapOvr>
  <p:transition spd="slow">
    <p:checker/>
    <p:sndAc>
      <p:stSnd>
        <p:snd r:embed="rId2" name="גינגל מיקס.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3000364" y="214290"/>
            <a:ext cx="5643602" cy="6370975"/>
          </a:xfrm>
          <a:prstGeom prst="rect">
            <a:avLst/>
          </a:prstGeom>
        </p:spPr>
        <p:txBody>
          <a:bodyPr wrap="square">
            <a:spAutoFit/>
          </a:bodyPr>
          <a:lstStyle/>
          <a:p>
            <a:r>
              <a:rPr lang="he-IL" sz="2000" dirty="0" smtClean="0">
                <a:solidFill>
                  <a:schemeClr val="accent2">
                    <a:lumMod val="20000"/>
                    <a:lumOff val="80000"/>
                  </a:schemeClr>
                </a:solidFill>
              </a:rPr>
              <a:t>-המשך-</a:t>
            </a:r>
          </a:p>
          <a:p>
            <a:r>
              <a:rPr lang="he-IL" sz="2800" dirty="0" smtClean="0">
                <a:solidFill>
                  <a:srgbClr val="FF99FF"/>
                </a:solidFill>
                <a:cs typeface="Anakonda" pitchFamily="2" charset="-79"/>
              </a:rPr>
              <a:t>לימודים וחיי מחתרת</a:t>
            </a:r>
            <a:endParaRPr lang="he-IL" dirty="0" smtClean="0">
              <a:solidFill>
                <a:schemeClr val="accent2">
                  <a:lumMod val="20000"/>
                  <a:lumOff val="80000"/>
                </a:schemeClr>
              </a:solidFill>
            </a:endParaRPr>
          </a:p>
          <a:p>
            <a:r>
              <a:rPr lang="he-IL" dirty="0" smtClean="0">
                <a:solidFill>
                  <a:schemeClr val="bg2"/>
                </a:solidFill>
              </a:rPr>
              <a:t>סבא עמד בגבורה נגד השונאים וזה הגדיל את ההערכה אליו מכולם ה' הציל אותו מלהיכשל בחטא וגם להמשיך לחיות ולקיים מצוות.</a:t>
            </a:r>
          </a:p>
          <a:p>
            <a:r>
              <a:rPr lang="he-IL" dirty="0" smtClean="0">
                <a:solidFill>
                  <a:schemeClr val="bg2"/>
                </a:solidFill>
              </a:rPr>
              <a:t>סבא גם עבד במפעל הצבע של אבא שלו ר' צבי הירש לרנר ע"ה הם עזרו ליהודים רבים לשמור שבת ולאכול וכל כשר</a:t>
            </a:r>
          </a:p>
          <a:p>
            <a:endParaRPr lang="he-IL" dirty="0" smtClean="0">
              <a:solidFill>
                <a:schemeClr val="bg2"/>
              </a:solidFill>
            </a:endParaRPr>
          </a:p>
          <a:p>
            <a:r>
              <a:rPr lang="he-IL" dirty="0" smtClean="0">
                <a:solidFill>
                  <a:schemeClr val="bg2"/>
                </a:solidFill>
              </a:rPr>
              <a:t>גם כנער בוגר תמיד שמר על המוות לא הפסיד הנחת תפילין יום אחד כשהלך עם חברו התפילין בתיק העבודה אך עדיין לא הייתה לו הזדמנות לקיים מצוות תפילין. כשעברו ליד תחנת המשטרה לפתע סבא נעלם חברו לא הבין לאן בלעה אותו האדמה חיפש מסביב קדימה אחורה , כך במשך דקות ארוכות . והנה הוא רואה את סבא יוצא מבנין המשטרה, "יענקלע מה קרה מה עשית במשטרה? </a:t>
            </a:r>
          </a:p>
          <a:p>
            <a:r>
              <a:rPr lang="he-IL" dirty="0" smtClean="0">
                <a:solidFill>
                  <a:schemeClr val="bg2"/>
                </a:solidFill>
              </a:rPr>
              <a:t>הנחתי תפילין ענה סבא. </a:t>
            </a:r>
          </a:p>
          <a:p>
            <a:r>
              <a:rPr lang="he-IL" dirty="0" smtClean="0">
                <a:solidFill>
                  <a:schemeClr val="bg2"/>
                </a:solidFill>
              </a:rPr>
              <a:t>אתה צוחק? ברצינות מה רצו שונאים ממך? </a:t>
            </a:r>
          </a:p>
          <a:p>
            <a:r>
              <a:rPr lang="he-IL" dirty="0" smtClean="0">
                <a:solidFill>
                  <a:schemeClr val="bg2"/>
                </a:solidFill>
              </a:rPr>
              <a:t>אני רציני עוד מעט שקיעה והחלטתי שדווקא שם </a:t>
            </a:r>
          </a:p>
          <a:p>
            <a:r>
              <a:rPr lang="he-IL" dirty="0" smtClean="0">
                <a:solidFill>
                  <a:schemeClr val="bg2"/>
                </a:solidFill>
              </a:rPr>
              <a:t>אף אחד לא יחפש אחרי אף אחד לא יחשוד שמישהו יעז להניח תפילין במפקדה שלהם." </a:t>
            </a:r>
          </a:p>
          <a:p>
            <a:r>
              <a:rPr lang="he-IL" dirty="0" smtClean="0">
                <a:solidFill>
                  <a:schemeClr val="bg2"/>
                </a:solidFill>
              </a:rPr>
              <a:t>כך היה סבא תמיד עקשן על שמירת המצוות </a:t>
            </a:r>
            <a:r>
              <a:rPr lang="he-IL" dirty="0" err="1" smtClean="0">
                <a:solidFill>
                  <a:schemeClr val="bg2"/>
                </a:solidFill>
              </a:rPr>
              <a:t>וה</a:t>
            </a:r>
            <a:r>
              <a:rPr lang="he-IL" dirty="0" smtClean="0">
                <a:solidFill>
                  <a:schemeClr val="bg2"/>
                </a:solidFill>
              </a:rPr>
              <a:t>' עזר לו בתושייה.</a:t>
            </a:r>
            <a:endParaRPr lang="he-IL" dirty="0">
              <a:solidFill>
                <a:schemeClr val="bg2"/>
              </a:solidFill>
            </a:endParaRPr>
          </a:p>
        </p:txBody>
      </p:sp>
      <p:sp>
        <p:nvSpPr>
          <p:cNvPr id="8194" name="AutoShape 2" descr="תוצאת תמונה עבור לימוד במחתרת"/>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8196" name="AutoShape 4" descr="תוצאת תמונה עבור לימוד במחתרת"/>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8198" name="AutoShape 6" descr="תוצאת תמונה עבור לימוד במחתרת"/>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8200" name="AutoShape 8" descr="תוצאת תמונה עבור לימוד במחתרת"/>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8202" name="Picture 10" descr="התוועדות במחתרת בסמרקנד"/>
          <p:cNvPicPr>
            <a:picLocks noChangeAspect="1" noChangeArrowheads="1"/>
          </p:cNvPicPr>
          <p:nvPr/>
        </p:nvPicPr>
        <p:blipFill>
          <a:blip r:embed="rId2" cstate="print"/>
          <a:srcRect/>
          <a:stretch>
            <a:fillRect/>
          </a:stretch>
        </p:blipFill>
        <p:spPr bwMode="auto">
          <a:xfrm>
            <a:off x="142844" y="4429132"/>
            <a:ext cx="3512039" cy="2221365"/>
          </a:xfrm>
          <a:prstGeom prst="rect">
            <a:avLst/>
          </a:prstGeom>
          <a:ln>
            <a:noFill/>
          </a:ln>
          <a:effectLst>
            <a:softEdge rad="112500"/>
          </a:effectLst>
        </p:spPr>
      </p:pic>
    </p:spTree>
  </p:cSld>
  <p:clrMapOvr>
    <a:masterClrMapping/>
  </p:clrMapOvr>
  <p:transition spd="slow">
    <p:check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357554" y="142852"/>
            <a:ext cx="5105400" cy="752460"/>
          </a:xfrm>
        </p:spPr>
        <p:txBody>
          <a:bodyPr/>
          <a:lstStyle/>
          <a:p>
            <a:r>
              <a:rPr lang="he-IL" sz="4400" dirty="0" smtClean="0">
                <a:solidFill>
                  <a:srgbClr val="FF99FF"/>
                </a:solidFill>
                <a:cs typeface="Anakonda" pitchFamily="2" charset="-79"/>
              </a:rPr>
              <a:t>נישואין יהודיים</a:t>
            </a:r>
            <a:endParaRPr lang="he-IL" dirty="0"/>
          </a:p>
        </p:txBody>
      </p:sp>
      <p:sp>
        <p:nvSpPr>
          <p:cNvPr id="3" name="כותרת משנה 2"/>
          <p:cNvSpPr>
            <a:spLocks noGrp="1"/>
          </p:cNvSpPr>
          <p:nvPr>
            <p:ph type="subTitle" idx="1"/>
          </p:nvPr>
        </p:nvSpPr>
        <p:spPr>
          <a:xfrm>
            <a:off x="2928926" y="928670"/>
            <a:ext cx="6000792" cy="5429288"/>
          </a:xfrm>
        </p:spPr>
        <p:txBody>
          <a:bodyPr>
            <a:noAutofit/>
          </a:bodyPr>
          <a:lstStyle/>
          <a:p>
            <a:r>
              <a:rPr lang="he-IL" sz="1800" dirty="0" smtClean="0">
                <a:solidFill>
                  <a:schemeClr val="bg2"/>
                </a:solidFill>
              </a:rPr>
              <a:t>בשנת תשכ"ו סבא כבר היה מרצה באוניברסיטה הציעו לו שידוך עם סבתא שרה איטה ממשפחת קרוגליאק מטשקנט.המשפחות ההורים הכירו ביניהם וידעו שמדובר המשפחות שומרות תורה ומצוות  מנהלים מטבח כשר,מכניסות אורחים ובעלי מדות טובות, הל היה נראה מתאים אבל סבא אמר שצריך ברכה מהרבי לשידוך. אי אפשר היה ליצור קשר ישיר עם הרבי באמריקה זה היה ממש מסוכן הכול נעשה באפן מחתרתי דרך אנשי קשר מיוחדים וכתיבה במילים מוצפנות כך חיכו חודשיים וחצי לברכתו של הרבי לשידוך ורק אחר כך נקבעה החתונה לר"ח אלול תשכ"ו בשעה טובה ומוצלחת. החתונה נקבעה להיערך במקום נופש ליד מוסקווה כדי לא לעורר חשד. שכרו מקום אליו היו צריכים לשכור מקררים וציוד מטבח את העופות שחטו בסמרקנד והעבירו בדרך ארוכה, שבועיים ימים התעסקו עם ההכנות לסעודת המצווה אין קייטרינג כמובן הכול נעשה באופן פרטי כדי יהיה על טהרת הקודש, נערכה חופה כדת משה וישראל בהשתתפות כ300 מוזמנים השמחה הרקיעה שחקים אך נזהרו מלהזמין צלם כדי שלא יודע לשלטונות טיבו של האירוע. כמו כן כדי למנוע חשדות לאחר סיום ימי השבע ברכות הלכו החתן והכלה לערוך רישום נישואין אזרחי סבתא לבשה שוב שמלת כלה ועשו הצגת חתונה.  לאחר כשנה </a:t>
            </a:r>
            <a:r>
              <a:rPr lang="he-IL" sz="1800" dirty="0" err="1" smtClean="0">
                <a:solidFill>
                  <a:schemeClr val="bg2"/>
                </a:solidFill>
              </a:rPr>
              <a:t>בט</a:t>
            </a:r>
            <a:r>
              <a:rPr lang="he-IL" sz="1800" dirty="0" smtClean="0">
                <a:solidFill>
                  <a:schemeClr val="bg2"/>
                </a:solidFill>
              </a:rPr>
              <a:t>' אייר תשכ"ז נולדה הבת הבכורה במזל טוב , צפורה שתחיה , היא אימי היקרה.</a:t>
            </a:r>
            <a:endParaRPr lang="he-IL" sz="1800" dirty="0">
              <a:solidFill>
                <a:schemeClr val="bg2"/>
              </a:solidFill>
            </a:endParaRPr>
          </a:p>
        </p:txBody>
      </p:sp>
      <p:pic>
        <p:nvPicPr>
          <p:cNvPr id="1026" name="Picture 2" descr="C:\Users\user\Documents\חתונה זיידע ובובע.jpg"/>
          <p:cNvPicPr>
            <a:picLocks noChangeAspect="1" noChangeArrowheads="1"/>
          </p:cNvPicPr>
          <p:nvPr/>
        </p:nvPicPr>
        <p:blipFill>
          <a:blip r:embed="rId2" cstate="print"/>
          <a:srcRect l="15617" t="7291" r="42837" b="53125"/>
          <a:stretch>
            <a:fillRect/>
          </a:stretch>
        </p:blipFill>
        <p:spPr bwMode="auto">
          <a:xfrm>
            <a:off x="285720" y="714356"/>
            <a:ext cx="2286016" cy="29954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428992" y="214290"/>
            <a:ext cx="5105400" cy="681022"/>
          </a:xfrm>
        </p:spPr>
        <p:txBody>
          <a:bodyPr/>
          <a:lstStyle/>
          <a:p>
            <a:r>
              <a:rPr lang="he-IL" dirty="0" smtClean="0"/>
              <a:t> </a:t>
            </a:r>
            <a:r>
              <a:rPr lang="he-IL" sz="4000" dirty="0" smtClean="0">
                <a:solidFill>
                  <a:srgbClr val="FF99FF"/>
                </a:solidFill>
                <a:cs typeface="Anakonda" pitchFamily="2" charset="-79"/>
              </a:rPr>
              <a:t>המעבר לארץ הקודש</a:t>
            </a:r>
            <a:endParaRPr lang="he-IL" dirty="0"/>
          </a:p>
        </p:txBody>
      </p:sp>
      <p:sp>
        <p:nvSpPr>
          <p:cNvPr id="3" name="כותרת משנה 2"/>
          <p:cNvSpPr>
            <a:spLocks noGrp="1"/>
          </p:cNvSpPr>
          <p:nvPr>
            <p:ph type="subTitle" idx="1"/>
          </p:nvPr>
        </p:nvSpPr>
        <p:spPr>
          <a:xfrm>
            <a:off x="2857488" y="1142984"/>
            <a:ext cx="5614844" cy="6143668"/>
          </a:xfrm>
        </p:spPr>
        <p:txBody>
          <a:bodyPr>
            <a:noAutofit/>
          </a:bodyPr>
          <a:lstStyle/>
          <a:p>
            <a:r>
              <a:rPr lang="he-IL" sz="1600" dirty="0" smtClean="0">
                <a:solidFill>
                  <a:schemeClr val="bg2"/>
                </a:solidFill>
              </a:rPr>
              <a:t>י"ט כסלו התשכ"ט, סמרקנד, השעה 3.30 לפנות בוקר , סבא חזר מהתוועדות מיוחדת שמח ובפיו בשורה. ראשית קיבלו ניגון חדש מהרבי, הניגון (הידוע ומפורסם היום) "הושיעה את עמך" והעיקר המסר הוא : " הישועה בכיס, כל מי שידפוק על השער, השער יפתח כל כך רחב ומי שירצה יוכל לעבור." הכוונה הייתה שהרבי אומר שאמנם המצב הוא ששערי הברזל של ברית המועצות סגורים והם לא נותנים לאף אחד ובפרט יהודים לצאת אולם עכשיו זו שעת רצון ומי שירצה וינסה להגיש בקשות יציאה יאשרו לו לצאת. זו ממש הייתה בשורה משמחת וגם נבואה הדברים נראו לא הגיוניים אבל נבואותיו של הרבי תמיד מתקיימות ואכן ראו  את קיומה. לאט לאט למרות הפחד, כי עד אז אנשים שניסו להגיש בקשת אישור יציאה מגבולות המדינה ההיא פוטרו ממקום עבודתם והיו נתונים למעקבים של הק.ג.ב. = המשטרה החשאית הרוסית, אנשים התחילו להגיש בקשות וראו שמקבלים אישורים שערי בר"מ נפתחו והייתה אז עליה גדולה, בעליה הזו של שנים תש"ל- תשל"ב הגיעו כ300,000 יהודים לארץ הקודש. סבא עבד באותו זמן כמרצה בכיר וסבתא הייתה קצינה רופאה שאבא שלה היה מהנדס ראשי במפעל מטוסים צבאי וגם הם זכו לנס העל טבעי שאפילו שנחשבו אנשי סודות מדינה קיבלו היתר יצאה לכל המשפחה . כך בנר ראשון של חנוכה תשל"ב הגיעה משפחת לרנר לארץ הקודש למרכז קליטה מבשרת ציון. הם חשו את נס חנוכה בימים ההם בזמן הזה כשברכו על הנר של חנוכה וברכת שהחינו.</a:t>
            </a:r>
            <a:endParaRPr lang="he-IL" sz="1600" dirty="0">
              <a:solidFill>
                <a:schemeClr val="bg2"/>
              </a:solidFill>
            </a:endParaRPr>
          </a:p>
        </p:txBody>
      </p:sp>
    </p:spTree>
  </p:cSld>
  <p:clrMapOvr>
    <a:masterClrMapping/>
  </p:clrMapOvr>
  <p:transition spd="slow">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366868" y="357166"/>
            <a:ext cx="5105400" cy="642942"/>
          </a:xfrm>
        </p:spPr>
        <p:txBody>
          <a:bodyPr/>
          <a:lstStyle/>
          <a:p>
            <a:r>
              <a:rPr lang="he-IL" sz="4400" dirty="0" smtClean="0">
                <a:solidFill>
                  <a:srgbClr val="FF99FF"/>
                </a:solidFill>
                <a:cs typeface="Anakonda" pitchFamily="2" charset="-79"/>
              </a:rPr>
              <a:t>חיי קדושה בארץ הקודש</a:t>
            </a:r>
            <a:endParaRPr lang="he-IL" dirty="0"/>
          </a:p>
        </p:txBody>
      </p:sp>
      <p:sp>
        <p:nvSpPr>
          <p:cNvPr id="3" name="כותרת משנה 2"/>
          <p:cNvSpPr>
            <a:spLocks noGrp="1"/>
          </p:cNvSpPr>
          <p:nvPr>
            <p:ph type="subTitle" idx="1"/>
          </p:nvPr>
        </p:nvSpPr>
        <p:spPr>
          <a:xfrm>
            <a:off x="2643174" y="1142984"/>
            <a:ext cx="6286544" cy="5072098"/>
          </a:xfrm>
        </p:spPr>
        <p:txBody>
          <a:bodyPr>
            <a:noAutofit/>
          </a:bodyPr>
          <a:lstStyle/>
          <a:p>
            <a:r>
              <a:rPr lang="he-IL" sz="1600" dirty="0" smtClean="0"/>
              <a:t>ב"ה סבא וסבתא עברו לגור בירושלים עיר הקודש, בשכונת סנהדריה המורחבת. השכונה נבנתה ממש בשנים אלו כשהגיעו לארץ אזור זה היה מקום של מוקשים ולאחר מלחמת ששת הימים עבר לרשות היהודים . לקח זמן עד שפינו את המוקשים והחלו לבנות סבא וסבתא היו מהמשפחות הראשונות שהגיעו לגור שם. לא היו עדיין כבישים לא חנויות, לחם וחלב קנו במכונית לחם שהיתה מגיעה מספר פעמים בשבוע. התושבים היו כולם עולים חדשים חלקם מברית המועצות חלקם מארצות הברית וצרפת זו הייתה תקופה של פריחה בארץ ישראל הייתה הרגשה שחוזרים הביתה. כשהלכו ברגל לכותל המערבי ,"ממש הרגשנו שעולים לרגל כמו לבית המקדש, שיבת ציון", מספר סבא.</a:t>
            </a:r>
          </a:p>
          <a:p>
            <a:endParaRPr lang="he-IL" sz="1600" dirty="0" smtClean="0"/>
          </a:p>
          <a:p>
            <a:r>
              <a:rPr lang="he-IL" sz="1600" dirty="0" smtClean="0"/>
              <a:t>סבא התחיל לעבוד כמרצה במקצוע שלו בקרית נוער בירושלים, הוא היה לומד את ההרצאות בעברית בעל-פה והיה חוזר עליהם באזני בתו- אמא. מאוד הפליא אותם והפתיע שפרצה מלחמת יום הכיפורים והגיעו לגייס את סבא לצבא. סבא לחם במלחמה בגבול עם ירדן. בצבא סבא כמובן יצר קשר טוב עם החיילים ששרתו איתו וזיכה אותם במצוות ביטחון בה' ושמחה . חיילים רבים הסכימו להניח תפילין כבר אז למרות שזה בכלל לא היה מקובל כמו היום. הלוחמים שסביבו תמיד כיבדו את בצרכים היהודיים כמו כשרות וחגים. בחג החנוכה הזמינו את המשפחות לחגוג בשטח את הפתוח את הדלקת נרות החנוכה והייתה הרגשה נעלית שוב של הצלה ניסית בין האהלים בצבאיים על האדמה הדליקו נרות בתוך תפוחי אדמה לא ברוסיה אלא בארצנו הקדושה. אז הבינו שצריך להודות על הניסים אבל הגאולה עדיין לא כאן וממשיכים להתפלל שתבוא. </a:t>
            </a:r>
            <a:endParaRPr lang="he-IL" sz="1600" dirty="0"/>
          </a:p>
        </p:txBody>
      </p:sp>
      <p:pic>
        <p:nvPicPr>
          <p:cNvPr id="5124" name="Picture 4" descr="תוצאת תמונה עבור מבצע תפילין"/>
          <p:cNvPicPr>
            <a:picLocks noChangeAspect="1" noChangeArrowheads="1"/>
          </p:cNvPicPr>
          <p:nvPr/>
        </p:nvPicPr>
        <p:blipFill>
          <a:blip r:embed="rId2" cstate="print"/>
          <a:srcRect l="21000"/>
          <a:stretch>
            <a:fillRect/>
          </a:stretch>
        </p:blipFill>
        <p:spPr bwMode="auto">
          <a:xfrm>
            <a:off x="142844" y="4786322"/>
            <a:ext cx="2392379" cy="1814517"/>
          </a:xfrm>
          <a:prstGeom prst="rect">
            <a:avLst/>
          </a:prstGeom>
          <a:ln>
            <a:noFill/>
          </a:ln>
          <a:effectLst>
            <a:outerShdw blurRad="292100" dist="139700" dir="2700000" algn="tl" rotWithShape="0">
              <a:srgbClr val="333333">
                <a:alpha val="65000"/>
              </a:srgbClr>
            </a:outerShdw>
          </a:effectLst>
        </p:spPr>
      </p:pic>
      <p:sp>
        <p:nvSpPr>
          <p:cNvPr id="6146" name="AutoShape 2" descr="תוצאת תמונה עבור חנוכיה מתפוחי אדמה"/>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6148" name="AutoShape 4" descr="תוצאת תמונה עבור חנוכיה מתפוחי אדמה"/>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6150" name="AutoShape 6" descr="תוצאת תמונה עבור חנוכיה מתפוחי אדמה"/>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6152" name="AutoShape 8" descr="תוצאת תמונה עבור חנוכיה מתפוחי אדמה"/>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6154" name="AutoShape 10" descr="data:image/jpeg;base64,/9j/4AAQSkZJRgABAQAAAQABAAD/2wCEAAkGBxQTEhUUExQWFhUXGBoYFxcXGBcXFxgZGBQXFhcVFxgcHCggGBolHBQVITEhJSkrLi4uFx8zODMsNygtLiwBCgoKDg0OGhAQGywkICQsLCwsLCwsLCwsLCwsLCwsLCwsLCwsLCwsLCwsLCwsLCwsLCwsLCwsLCwsLCwsLCwsLP/AABEIAKgBKwMBIgACEQEDEQH/xAAcAAACAgMBAQAAAAAAAAAAAAAEBQMGAAECBwj/xAA9EAABAwIEBAQEBAQFBAMAAAABAAIRAyEEBRIxQVFhcQYTIoEykaHBFEKx8BVSgtEHYnLh8SNTkqIlM0P/xAAZAQADAQEBAAAAAAAAAAAAAAABAgMABAX/xAAnEQACAgEEAgEEAwEAAAAAAAAAAQIRAwQSITETQVEUImGRMoHxcf/aAAwDAQACEQMRAD8A8TW4W5WwlGNLAtwtrBMAUnlrloUzWlBlIojLFyWoltElbqYWOq1mcGCQtgqQtWi1YWjgrmOSkhYiCjjWVl+SmYFMGINpBUWwVlMk8kRicO4ASQexlSFq7aELvkfakqAGsU1KiUab7ABdinA2RsRQImtXWldwtJLK0ahYApGNXWhN6FXdEtBkqb8HyWsJQO6LDSEVTEk2ugTQ5vNcuKNBK5LWneAs0gxk0wZjgdwp2nk49kKalPqpqFMvsym9x4QCf0SbEU8siaXd1px5hEjKq8SaLm9XnSPqocRTewwTTPZxKV466HWW+xfj6IMQEPTwBiSnLMMHXLwZ/K0GfqP0Vgy2g2mNbcOXECziHOg87uj6J0q7Ek74SKSMsqEWY4jsV23Jq5Eik8gXmDAHOeCugzOo4gb32DnST1m3yTd+MqspgnCy3i5rg9vK4JkHvZUSTJ5FOPaPL3ZTVP8A+b/kUvq5e8flPuIXqb82pkjU11Im4cGb8DESD8kPmDRVBbofVIuDaD1sQR9U21Edx5S9pFiIXEL0GtgadRkVabpHHSAR2AFxtc8UqHg57vUwVdJ2/wCm4/XihRrKqDdZKxq28pRjAugFgWwsMiRgRFN9oQzQiKYSSZaCJ6a6qLTWrdRtkllWCPCjIUzmrnQU6JNEULUKbyTyU7cC48h3KaxWqAwpqTkT/Df87URTwFMD1PPssLYGF0Efg6DC8NDS6bC5mewR4oUgYexrSLET6p7G6WhtwmpdkQ2/NWPBNFNnKLiW7tmLjoeKnfi6GonTqDt2xDZ5idvkjtF336KwcI4iRHL4mz8pXdPK3n+X/wA2/wB1ZgaRBLaTWjmST3iyjZi9MhrBI5QAAOp3+m6m0/kvyl/EV4fw7VIk6R7k/oFK7IHNkl7LbwSfsiK+bPeCCbbW5ckTgq5ezQBzJ7ARfpdMov5ElL8HODyTVTLy+QASBzIiysGUZZhXUxqaRUFiDt3kybpj4Wy38QxlKYAebgGYABnteFniHKPw9TfVEwLXHN/Ib2R3pMyxbk7dM1Vr0QwMY0XMxpAJ94uEqflrX1Q0NpU23JcRMACSTJXOCdXe20gRBe52qGk7MBsLI3PPD9ejSbWqHUHcyTHKQUzyIlHC2+zmjXo0dPlNBcd3vAp2GxYDb3P1QmY+La5lrKrWidxJd21Afokho1KpkzG0gKw5N4MDhqqEkctvndTy6iONXIpj0znJpeitlzqplz3PJ3MH7op+UXEtdzva3Neh5F4XoeY0adk/8WZaxzQ7T6gIEW7LnjqVOLmukdHijCah7PLMqwBa8FksPOfV7FerYfBAYJ/mO1F7ZJcR0i/skhwlJ9L0tAc0W9Idcb8L9kPkviJ1fDmm+Bodp5EgbSOCT6yLTddFJadt8fPJUMdh6YdGqnP+qPmdlzlWNd5OkufEn4e/E8QrDm/hpjh5lOJ5HYqlvpljjSc0gcOh5dQurTZ45FwcuqhOPfQ+yqpTBIaRqO7qjdU9P8o6LvGeG2m5psOq8sdpntJF0Hk2Ea9sN0OcPyvEg9jO/SE7okhuk03MvBDL/wDoQQR2IXWcViGn4YpvLtFR1MtuNZBH2O880K2hW/mDusuvfq0lP6giXnyiATBJaP8AyBkWUFXHU3GTWYJiwDuQ6LAPFBJUhoO30u+RU9PEmwNhEWsehXdHGFrXt4uj1SZEclLkuqBWUzOx+Sd5f4UxVYEspiBxc9jfoTJSo13gwXH5z1WxWPMpZKXopFx9lhxfhLyRNXEUe1N3mO7QIvw3Sp1JgJDS4jgSAPmJKEa5G4RklJT9s6IVJpJUTso22utVMMVZMjy0VHtbzXpvi/wTS/DMdSYGuY0B0D4rbnmZU5Sav8HRlwxxyjF+zwd1JcNm/FO8bljgSNu9kOzLxN3+wTRlZCUKdCovctuqEgAqz4XKBUAa1rrcYk3PEhB47KH03EQ4xxAJCLml7E8T+BOHwNlIwE3hbqAjcEd2wp8BRLnANBJ5AT+iLkqs0Y89E+CqvptcW2LoGofFAmQDwmfooaVTS6RP3XqmD8PYX8BFSG4h06ZN7RsOxVebkrabSAQZMzAn5xMLnlqYxfJ0LSud7V+ynVsQ5zjJJRuAp1HG32T2nkLC6b6ut7+6sPgHKNTqpqHU5roby23hJPVwUWw/Syg1fQ18M+EG1aBq1jAAMAWuF57nIDahazmvVKufVabvwwp+ktPr5Gdik9bKGVbuptJPECD3kKH1cU0/2XWGc0939HneGwT3mBBdO37srPh8hIu9xki/9ttrLqvgfwb/ADAQWcQdwJsndHE067Za6D3Wz6qT/h0Pp9JFK8itjjwmKOGJc5wBcIaCbk8h1hA+IKAr1xUJOibt4RwNlE/KGuLXOIltwZS7xDnbKLNLXAuP0UFmySSiiiwY1Nz/AMQ9qilQp6tOwkAcY2AUDfEpxdECszRBMiLdOKWYXOqNemGVTHEEGLwoW0oaQBtxDhEJU5KLRvHFu5LokxVINYdAEHptzhWLK8SH0tIjVG3NV2i9rbvcAOpge5VTd4lIqvLLN1HT2lbbkyr/AIBwxxtLiz1RlZ+HIfoJjhznrsiMRmZqmTa23JebUPH9ZrdIdI5G6XZh4xqXIMOIiQIPaU8cWTbtRJxhe6VX8l1xedChXgOiRNuBQWOzphdrc0E8wYP0XmBzJxJLjJO5UhzUkbqy0rRvPHs9Af4tDRAaekkFVjNsU+rV8ySHcbW/5SzAuLiHOMjlIknsi3ZgJPpce147rt02nUHuPP1ep3/ag/C5k1rSyqx0zIewlrh87H3+a3Wy3GYpw0h/lfzOqNgAxLjDyswWaAz6AWgggOAkSfzGIg9v1U2YYJrnNcxjmazOlp+ITbY813HnB+S5VQbifLrPOmYa7U4sBgfFB5norsKuEFjhKboJGoTBgxInsqdgslZp0vcWTDrkHa0H68UfSwjQAG1apHAt16fa6NC2eHLYK78s6ZUbQVIsdal01GYLCA2dudui1WwxY7SRdZjpoMyPKH4h+lthxcdgvTcl/wAP6Igu1PPcgfIKr+A8U1hLXWJP2Xr2U4gLydVmmpbUevhhGOLelbN5B4apUngimABed7+6uNWmHNLSJBGyq+KxjhIErrJ3ijTjU573OJJcZNzt0Cng1WxPfzZzajFkyVNsXZn4DoOJcGk9C5w+UFVLD+Cm/iHtk6GhpAO5JJkE8hp+q9X82BLoCo/ivPG0XtLTcmD2hQhnyW0iumvI6l+w/JqNLBv9bQ0aTBjokud4qlUqmpTgsdcW3BWqniSlVZoqXadjxCTNw4ptIpPa5p2ExCffJw2s7YYqm5y7qvwSYvBUqgjSD0/eyH8P4Olh3G1nGzjw6T7KJ9fQZc4TyBSDPs9GiG7yPod00Izl9q6ZpuEXuZcs9YdTXgSGzB5Tw+iANTU2b9eEFVPC+I3gRqN+q1Wz93OE3gl0N9REtmFrFvqeQA3abFD0/FIo1y6ls6J6kHf6qjYjMXPNyUNUxTibnbZWjpE09xzy1fNJcHtFHx0HMIc1jieJFwlWZeNnR6Q0ey8zbjzG6gq4slItFzyDzY48xQ4z3PX1nep0ifZQ4bN3M2KU1L3UUldiwxqiPnmnZY3+Iqp/MfmUuxGMc4ySgaUkokMnggscY9Izyzn2wujmBHFG08ydHxR7pR5B5J1lGSB0Oe8ATEcTb6KcowXLKKU2CYvEvqCASQlr9QV4p5NTLoayQPzNcR+soih4OZVPxlp6tJAHfiUFljH0aWNy5s89FQrrSTuvUMT/AIdYZrAfxPq5Aav/AFAkJQ/w3Sb6Haw7g6PS7qLSO26rHIpdEK+Sg1GQoS0yrpW8OAT6g4cDf6hayzwzTe4h7ywDjpkfOVWErdEckUlbEGCERcSeab4EXi0mwkxKumE8DYXUBqqVD0fTaPlclG4rw7ToiWA2NxE6RBvqi9gfmumMWcM5p9FLxDH0Q9jmnQ5pbMRBkOaZ7tTDI8TqospPPqa5wYZjSHgGT/pc0H3RuMJqA03Aua10eU4tL2w217WB5bxCrWKa6nVGkiDAO4EbX5D9EwhZswx9anTZD6ZL4s1plwvBiIIsPdTOzPFCz69IOG48hpjpPFLsqqvpw4tbH5Hu1ODb9IFjPD24rK2DDnE+cwyZnW26Ip5ng+wPKdvlxW6uHvICMq4ltMFoAnog8RmLiNOw+qmWOGPIIvEI7OczD3DSBYbpS6pO64BQChpl2NLXK65T4mqsAh1uRuvOmFMcNiCN1y5sKkelps7iqPXMH4zMepoP76pm7xu0M9NFodHxyLewC8jo4/qp/wCJ2hcXgro7X45dovGP8YVXT6oHIWVFz7NXPdEzBlC1sUTYITy53VcWGMHYmXJxtgiZmZOHGylGcvGziPdL6zIQpXR44s5ZZZxGVfMnu3cUI8lyhaJTDDMsmpRXAsW5vkDAK2ASj6eEJKsmUeF3viRAO5PAcwleRIdYmVGjSKx1PgrrluQeZWNJltzMSTAkIfNPDlSkSXNgDjzSeVWVWG0U/wDDm3VFOwRYYcL79k/wGCLdNXSHAH4TaU6OTOcHYis1wBO50xJ22KLyMVYUmU0YaVjMu1GALnv9ei9AoZCyoAWHiAYifaeKsuUeAZGvU0ibSCHe5GxUll54GmoRVydHl2C8NVH7NMjYxAP904p+FiwlvmU9VrExMjnFj0K9QxVCpTApvA0cXbuG23P3UQydx1v8wFshxkw7oXWglLLI5IWLjF3fB5jispa1uqbzGkQYPedp4oWjhqgOmHA9ir54iyoHQ8ANBAJbFmxuRabxKainh3MGg/DYkky4R8Vtrz800acbDKbvoQ5d4d8tjHVHkPf8LANTj0jeVashyrcVg5okRrlp22uVJlNMCHu9RpmGuM/DAcCQD1iw4JxUzbUyQWvbzYC4SDcEcEYYVLls58uomvtRy7A0qYhrWzzO6q+d4IvkRqaTsLkGbFvIplicOahIZ6ASJBkA83Afl9lBiabacBzngg31GWuE7AieHNdcMEY9HE9RLplNr4Uiab7GbnY2sD9eyly3Dspljqr7mbaQWkHib23H+yJzSszEVG0qTXaWhzqjg0zbaNN3e65p5g1hGuiCANPqaSHCeIJtz908Me12DJm3RozH4rD0zqoP1VBYMDdcHo6CHDvcc1O3PK0etlMk29UgmREAHaxNkRUxDGaXUqgYHbinqe3rqpvFvZSNxzSDqFMg21NBE9S10fRXOdlbxGWVjqrSQdRhwg2JAIcJHGPmLpDnFCo1xNVoGq9jAJ59Dxsra9zmulpJi0wLgg29XIfdc4rCFzZqmQPja2wazi8xMkAzueyxhP4fzxlOmKT26mAzLSTJOxgxwgJuMfS4PH9QYD2IJlVnMcG7A4oCoWvYQHU3jZzSN7ctimNOqwgElhm+wWRmjyYuUZK2VyplTa6C5XbQgFdk1IIoKCiigzqoyZ341wdU2lENpLqjTR9DDKEpHXCII2kpPIBTKhhgSAU0/hDYBtKk8hbYU/EYdL30rr0lnhsPgDinGD/w0bUZqIEc9Th9EVqEuyGbCqts8gp003bhiADw5Tf3V3zjwRRw1IvJ1mYA1GJO3dVhw1ENIHToqLJv6JKCjyNPCOXea6XWAIXoDHU2MIaAXQRdJcjoNp4YkCCdJ+RkrMxxGqk/+aJHD27JZxKY5/ID4ZxIZitTpGow079ZVzzCm2oHNeAQQYP915ngMaXvaZ2v/YWV3GKJYHA7i/FRnH2Wi1dg2YeHg2kNThLrtAtHUhQZPSDmeRVPH0k7SNt0ccSX3mSLf7LdKm2oHA2tY7EEbQsm2uRaoynTdhHAuEtDr22vv0HVX7AY9lWHU4AIkj+btB+qoOAzWH6a41D4XHfUNlxj8K6gS/BVJp7+U4k6Z303sUYkc8N9fJaMbjKYqFpqkdLH21TdKMRjhqcykSBxk7/0hVt2NFVpMEFvxN4jnBXWXYmleo99hsNyT16IzxJcgxS+R2cfFSn5ji4AixN44hFVMAKTXaYcwmWGPymSW9CFUMVjQ98B1uJiD/urDkmPe+i5ouWm4O0RZw4yqYY7V9yEzy3S+xjnIQWg1DGiwgjrwPMcuqAzGt5eJ10XS2sRqaDbVtq6OUVHHVKTrwW/FptBO4n98EFXxhc8OMQd+l7GOi647ao4Z7rtjDE5kKU6nENmJINuQcfyjkSpMLi2vBa67f5TEHq08D1XOJwpDA4aXMgzEkEbGR80kdiqbi0MD4a2In0tuLieHRV6IXY4wbWAuLCaYJ0lpcXHsBFlvE5brBfUu0TZzoNrwD+abWS52EqNALNMfzNJn6/YlE4fMy0Bktc8mACGuHcgjumVCu/QDisM9xa4M06RMgyXiJ9Ri+31Kny57BcuDiTsBA5ggHkNweKIxON103U3RqIjU1pa0cxy25JFToDzA1wJAJ17gmdnDl6YRMiw4t1IEFgExBjjP27ITDYhzKjm2a6TLHy5oaTA7iCL7GSkWYP0YmoA8gM+HW8jhG5491w6qSfMq1Gta2AIdJcOABAiPfisjMa+IMC19BtF+kgOLqVU+kMm+hwJMC5AvwHIKnBj22FVkD980y8S5myrRDGOmHc9hAiY6kqu08KSAVjJFOcVGFold02yUhQkpN4rJUlQwIC4DUAokYUbSqIPYQumvsllFMtDI0OGYgQiqOK5XSKlUPNNsDTkrmnFI78WRyGVEuO0D6p5hq5dAMW5LjKciqVNgY5pyMLRw/xu1H/KJ9idguOck+jtjGuWw/JmnUJBPbZXGtmD6dOf+kGtG73QB0txXmeYeMWsGmi2DzVWzDN6tb43GOUkhaGnlLs5tRkgx94rz12JqEBxLWmxm09I4IahTDQD+Y/NLMKy0mAmuVM8x2o/CLDuu+GNRVI45ZG+y1VKunCsPFzXW/0wk2FxwLoJEHaefJFZq8tw9MngYHZU+tUId9T/ALLThYcWT2TYzCmk+0xKYYXNiwiTLTv7cR1UYqa2Xug8Tg9MHfkl2p9j766LXl+J9UgyCDEpoWSxzr2P7Eqi4TGuZAM2MgjhzCu+CxPnUHaSDpvb5lZYeTS1HAsrV4dc7/PuFL5wA59UtzaBpKjp1O6yht6A8il2G0KuirrPwua4e8QB9UvqUGydNj2hGU3hw0n26IbHAi3H9U1fJPd8AnntDi1smd5+yb5RitJ1CYduFX55i4/cpphKwMCEYxt8izlS4LLiqxN7FBuIO61ScSNJ2HE8FwGk2g9k+2mS37kMKuOOsta6afCRaIG458EozPA12H/p+XDjF5EF2waeF7XROGEktMCeJBtCYeIcSA9o4OADiDIE2t73Coo2Qk66OMpxznUort0VAIcA7iDHO0xsVLQp+cTpbAaZkg+oRAv89uSAxLPMaXyQ5seoS121z9B0KH/H4tosRWEQCPS+OUNsnonZYcZjnNhjgxoBtIME9HCRPdI8fVLXg1GloJ3AJDmzeD9kAc8qSW6A2d2vZ+5TbLc2bp0Phzf5CdurCf0RD0BZ1ofUFWkdUj1HkRb6hJcVgG/EPQ7oJHO8JzjsFDtVIgg8EBWrwIIifpzRMIvObs9t+YtqvwnpKEFZ4sNu4TrG4dlRo268D0ISz+EO4VPm0z7oGKO0KaluuApqPEpCh1ErTjHdc6+K4L7oGOx1W2hc6+ilplBlIpBuCoyVYMHi6VKD8RHyVaZjHbCAt1MQY33UZYt3Z0x1CgqiWfMfFeIcNLDoZwDDv3P2Sd+Nqnd5+aXUMQdpP2U0yCssSj0gSzOXbCaHxATumBDY7JVSMNJ48OaYYQSBO5VNpJzDKFUAfvZWTIQHU4HOVW8PRBJBmQm/hV8FzTwMpkicpWhr4jqyxrOQ+qqGIuQOIsrX4js1ruYI+6phq+qUJDY3wG4GvBgo+u3U0xuDb5XS4U9XdMMLXO2xSpWUcmgbDOkwbK0eEcWym2s0yNThFvyltyqjizBcOsymXhuoTUg7Ebn6LLvg0mnHka45nxEc7eyAabqy0cC15ie6rlemWOc124JHfl9IT0QUkzJIdJHb24KXF1fMpyNxyXdY2EbC/UGIuUE86XA8xcc5F0GgpgbfV3H69UVl49YJ/ZQrmEHl0KkYb2KEUPOXHBaMC0v1ASdQII/slrXeqJc0jnIPtzT/AMHw4O4u3AP1XGe02SXcemw4SrJHK5UJa9eoDO55xdBnE1KtS8uINgOiavpNcTubWTfw/l5w5c8gFxiJ4D7FGgbjMZQeGgkQXsh3cfdKsvx2iYPLgOauOLqNqMvy2BBPcdVXXYRnwth5fewgho3Lp+G6zAgTMsU0v9QMOAI6SkuIbBlu31R+YvAqksEhgAvcDYT1XD3zePYcEBweni3hsxrbsTx7FR1HsefSf6H2P9J49imJwEG0sdwI2cl2Y+aDBZaN9Mz1lEAkzHM3FxaA0BpsALD+53QLGVI3PzKaZRlXn4prNgfU7oBuvU2+DaIA0AFvAkGfdY1nzgF010A9VG5aJlIUOi5YFoNUjWrGO6YRFCI6qILpqxrNkQJUbyuqtSYCi6IBOmFNMLT1A9kpBTzJrg224rGsGxNohG4Ct9ENixLyBebrWGaQ6BzWMWSpSMCoLmLjpzR2REGs09CHfIwf0S+ji9RDZgWH+yb5fhtFYluwadXATFimQjO/F1UiiWngWkff6Ko0BtZWDxhX1hkXBsT2v80jott2SvsaLaQXhqsmUTSqTdLHCDOwP7lS0652KFBTZLi2S77onLKoDgdoK6qAOpu7fVD0zItuLxzRSC2z0vBtaLjiJB4EKu+IqQNUxuf2Fvw7mLnUxT3IHp7Hh7I7PcJpDHQfhAlMSXDKw6uWSIkaY6gzuuKTi4yBcD5SsxNTVYfu6HwTtL77WntKRrkonwF1KJMQZPLh8+ajABtsUyc6bxxkdOQUOJoavUBud/sjQu4beEcZofpP5tj15Jhj2l5cJsevBVrD1CLjcH9lGUMJVq6nh0EAuM8hfgqRJyRNlNYseSANQtJ4Dmiv4xVc4CA5xMAcDNoPRJm4t1MOJAk7X+ys/hCnDBVqt1OfcWs0EWHdFipBTMJIBqETymAOwJUGY4ZmhzwZIgHSCCG6vUZ6b9gmj8Kx7jpPlneCJBvtHDuErzbGGlU8u3rEbCNB4AczJCARRmWHLWujS7iXNsI6j+yGweFc4a9LgD8JkwY5FOaDaQp6ajoPAOtYG3fZKMxxL2CWVJAkhpkEdRaP0WoKG2HxzqYDajNTfymI+fVH1PKLA5zmsm5AO3cKns8UuY0moNQ+/wDdVzG46piHlzWOA4ASQB1OyJqPSsBmWHpvPqpXHxS1rj0PNEP8RYef/vaP649/uvIn4ap/ypG5dqElxk8glDRToJXYYtytEpSh0t6lxK6DSsY61LbHQsbT6hSimP5gg2Mosj0ypBT5rDHOfZbY5APCIalOOyKy7FaTHCZjsuyyQhXU9JRFaHWaUiHNrD4HuieR3j5Llx9ZI4myYCh/8WS//vBzJ7aC0dYM+xSmg+C0bogsdZbh9Th+iueGI0ObaSLeyQZRRgaueyLxVaDHDmmSEfLFGe1bBo2kn3S7DU9RA4cUTjKgcXRtK4wz9LS49gPulGJ8YAJbuELSB2+UqHD1C50bklGUXiI5boBoKw2Ihpa4WPHkVBRbv3sUSxgjn+i0WaDe7XfQ8UQEmExbqZa8bT8jx9l6DUrNr4UOBuR8jy+i88xLNIDRsnnhTG6SWH4bk90UxWuBHXdFRwG82Wgwn1xYfso3O8KKeJtdj/UOk2I9itAw1zTccCtQdwRiahYwEGQ4S0xb/lT4THt03EnjFkmy/EEgUiCbyzTd3Ms08eKmrYwEGBBFoIiO6IrN5pmTQ46BvutZXnppncwbHsUFhqGoku23UmIwwN2gDssYteHqYeo0aqYcR2/5UtJ5qeg13UoMNH5I4DoqRRrOYbE9k0oZmHb2PU2KbsWi6nK8awEsqU6g/wA0XtwsktelW1TWaJG1hx5fRQ4fxK6kIB13gBrgQe0Ji7OqzmjzcIS08nanD+mJCxuTKdDC1BLqRBi5a52/OCdlz/CaDiAyo4gflkAn5iUDUkHzKTX9WuaRb7oylh2VGebrYxpdBLjBDgBYH7LBMrZLRFRr3Nlo/KYgH7o7H1aZAI+B0B3aQCR2KXYfBMc4HVWqtvwJbccF3isQ2iBTcIFyNQIIB4oBJ8yfhKTJGlx4D4iT2Coj8VSJJqV9L/zAAkDpIsgPFWaipWdpMMtHAkwJJ53lJm+TF3VJ6NEe3qQChfUCiWLEo5krbVixYxIAugFixYxkLqYWLFjE2Frw9vLipscz1AczbssWLGLjndMMwTKfKJ7yT91VstZL7rFiL7AXTKvhg+3zS/OMRBsfbtZYsTPoHsAwZlkcVFizAjmtrEgSfIKMuZHA6ihsUCx7u5/VbWIoD7CMLjE4p1G1Bp4rFiyMwfFtIaOmxRGWOi52dFwsWLG9DPO2t0sJF5sfbik5qOMkQAPqsWLAB3YhwcH06LhBBEcHDiOiMr4d2IBqsEO/ODv3W1iZCskweHDB6zHsgfOvbZYsWYUTBwA2BPJd08I+vIaGUwOLtV/9MC6xYsAuGTZbSpBgcwSBZ5EmeP1uj9MNa7v9eH0WliICavXqvbopNJ1DcCIHMlVbxJhm4Z1PU8F+7mbjjBP0WLFmNEAq/wCIlKkwsFLXUiA5psL94FuSp2c+KqtcusGA7n4nHkJO3ssWJR0hATx3KwLFiUdH/9k="/>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Tree>
  </p:cSld>
  <p:clrMapOvr>
    <a:masterClrMapping/>
  </p:clrMapOvr>
  <p:transition spd="slow">
    <p:check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3071802" y="1428736"/>
            <a:ext cx="5786462" cy="4339650"/>
          </a:xfrm>
          <a:prstGeom prst="rect">
            <a:avLst/>
          </a:prstGeom>
        </p:spPr>
        <p:txBody>
          <a:bodyPr wrap="square">
            <a:spAutoFit/>
          </a:bodyPr>
          <a:lstStyle/>
          <a:p>
            <a:endParaRPr lang="he-IL" dirty="0" smtClean="0">
              <a:solidFill>
                <a:schemeClr val="bg2"/>
              </a:solidFill>
            </a:endParaRPr>
          </a:p>
          <a:p>
            <a:endParaRPr lang="he-IL" dirty="0" smtClean="0">
              <a:solidFill>
                <a:schemeClr val="bg2"/>
              </a:solidFill>
            </a:endParaRPr>
          </a:p>
          <a:p>
            <a:r>
              <a:rPr lang="he-IL" sz="2000" dirty="0" smtClean="0">
                <a:solidFill>
                  <a:schemeClr val="bg2"/>
                </a:solidFill>
              </a:rPr>
              <a:t>לסבא וסבתא נולדו שבעה ילדים ארבע בנים ושלושה בנות . למדו במוסדות חב"ד והתחתנו ב"ה. סבא תמיד אמר ואומר שהוא מיליארדר כי יש לו שבעה מיליארדים</a:t>
            </a:r>
          </a:p>
          <a:p>
            <a:r>
              <a:rPr lang="he-IL" sz="2000" dirty="0" smtClean="0">
                <a:solidFill>
                  <a:schemeClr val="bg2"/>
                </a:solidFill>
              </a:rPr>
              <a:t>סבא היה ממקימי בית הכנסת חב"ד בסנהדרייה מורחבת ראשיתו של המניין היה ביזמתו של החסיד ר' הינך רפופורט ע"ה התפללו במקלט בבנין 124 . אחר כך ביוזמתו של ר' לייב חצרנוב גילו קראוון והתפילה עברה לצריף שם התפללו שנים רבות עד הגיע תורם שאחד המתפללים החסיד ר' אריה לייב בלקין מאוד מצא חן בעינו וסבא איתו ביחד זכו לפתוח ליבו ובנו בית כנסת לתפארה בשכונת סנהדרייה המורחבת לשמחת כל המתפללים .</a:t>
            </a:r>
            <a:endParaRPr lang="he-IL" sz="2000" dirty="0">
              <a:solidFill>
                <a:schemeClr val="bg2"/>
              </a:solidFill>
            </a:endParaRPr>
          </a:p>
        </p:txBody>
      </p:sp>
      <p:sp>
        <p:nvSpPr>
          <p:cNvPr id="5" name="מלבן 4"/>
          <p:cNvSpPr/>
          <p:nvPr/>
        </p:nvSpPr>
        <p:spPr>
          <a:xfrm>
            <a:off x="5643570" y="785794"/>
            <a:ext cx="2999397" cy="1138773"/>
          </a:xfrm>
          <a:prstGeom prst="rect">
            <a:avLst/>
          </a:prstGeom>
        </p:spPr>
        <p:txBody>
          <a:bodyPr wrap="square">
            <a:spAutoFit/>
          </a:bodyPr>
          <a:lstStyle/>
          <a:p>
            <a:r>
              <a:rPr lang="he-IL" sz="2400" dirty="0" smtClean="0">
                <a:solidFill>
                  <a:schemeClr val="bg2"/>
                </a:solidFill>
                <a:latin typeface="Arial" pitchFamily="34" charset="0"/>
                <a:cs typeface="Arial" pitchFamily="34" charset="0"/>
              </a:rPr>
              <a:t>-המשך-</a:t>
            </a:r>
          </a:p>
          <a:p>
            <a:r>
              <a:rPr lang="he-IL" sz="2400" dirty="0" smtClean="0">
                <a:solidFill>
                  <a:srgbClr val="FF99FF"/>
                </a:solidFill>
                <a:cs typeface="Anakonda" pitchFamily="2" charset="-79"/>
              </a:rPr>
              <a:t>חיי קדושה בארץ הקודש</a:t>
            </a:r>
          </a:p>
          <a:p>
            <a:endParaRPr lang="he-IL" sz="2000" dirty="0"/>
          </a:p>
        </p:txBody>
      </p:sp>
    </p:spTree>
  </p:cSld>
  <p:clrMapOvr>
    <a:masterClrMapping/>
  </p:clrMapOvr>
  <p:transition spd="slow">
    <p:check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14810" y="500042"/>
            <a:ext cx="4572032" cy="646331"/>
          </a:xfrm>
          <a:prstGeom prst="rect">
            <a:avLst/>
          </a:prstGeom>
          <a:noFill/>
        </p:spPr>
        <p:txBody>
          <a:bodyPr wrap="square" rtlCol="1">
            <a:spAutoFit/>
          </a:bodyPr>
          <a:lstStyle/>
          <a:p>
            <a:r>
              <a:rPr lang="he-IL" sz="3600" dirty="0" smtClean="0">
                <a:solidFill>
                  <a:schemeClr val="accent2">
                    <a:lumMod val="60000"/>
                    <a:lumOff val="40000"/>
                  </a:schemeClr>
                </a:solidFill>
                <a:cs typeface="Anakonda" pitchFamily="2" charset="-79"/>
              </a:rPr>
              <a:t>הקשר עם הרבי</a:t>
            </a:r>
            <a:endParaRPr lang="he-IL" sz="3600" dirty="0">
              <a:solidFill>
                <a:schemeClr val="accent2">
                  <a:lumMod val="60000"/>
                  <a:lumOff val="40000"/>
                </a:schemeClr>
              </a:solidFill>
              <a:cs typeface="Anakonda" pitchFamily="2" charset="-79"/>
            </a:endParaRPr>
          </a:p>
        </p:txBody>
      </p:sp>
      <p:sp>
        <p:nvSpPr>
          <p:cNvPr id="30722" name="AutoShape 2" descr="תוצאת תמונה עבור הרבי מלך המשיח"/>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30724" name="Picture 4" descr="תוצאת תמונה עבור הרבי מלך המשיח"/>
          <p:cNvPicPr>
            <a:picLocks noChangeAspect="1" noChangeArrowheads="1"/>
          </p:cNvPicPr>
          <p:nvPr/>
        </p:nvPicPr>
        <p:blipFill>
          <a:blip r:embed="rId2" cstate="print"/>
          <a:srcRect l="21875"/>
          <a:stretch>
            <a:fillRect/>
          </a:stretch>
        </p:blipFill>
        <p:spPr bwMode="auto">
          <a:xfrm>
            <a:off x="142844" y="3214686"/>
            <a:ext cx="3571868" cy="3429001"/>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3786182" y="1285860"/>
            <a:ext cx="5072098" cy="5355312"/>
          </a:xfrm>
          <a:prstGeom prst="rect">
            <a:avLst/>
          </a:prstGeom>
          <a:noFill/>
        </p:spPr>
        <p:txBody>
          <a:bodyPr wrap="square" rtlCol="1">
            <a:spAutoFit/>
          </a:bodyPr>
          <a:lstStyle/>
          <a:p>
            <a:r>
              <a:rPr lang="he-IL" dirty="0" smtClean="0">
                <a:solidFill>
                  <a:schemeClr val="accent2">
                    <a:lumMod val="20000"/>
                    <a:lumOff val="80000"/>
                  </a:schemeClr>
                </a:solidFill>
              </a:rPr>
              <a:t>בשנת תשל"ט סבא זכה לממש משאלה ולהגיע לרבי להתראות עמו פנים בפנים. הפעם הראשונה שסבא נכנס ל770 הייתה בי"ד כסליו הישר משדה התעופה לתוך ההתוועדות. זו הייתה התוועדות מיוחדת לרגל מלאת 50 שנה –יובל לנישואי הרבי והרבנית חיה מושקא. </a:t>
            </a:r>
          </a:p>
          <a:p>
            <a:r>
              <a:rPr lang="he-IL" dirty="0" smtClean="0">
                <a:solidFill>
                  <a:schemeClr val="accent2">
                    <a:lumMod val="20000"/>
                    <a:lumOff val="80000"/>
                  </a:schemeClr>
                </a:solidFill>
              </a:rPr>
              <a:t>סבא מאד שמח, שר עם החסידים והרים כוס "לחיים" כמו כולם וחיכה עד שהרבי יסמן "לחיים" עם הראש. מספר ימים אחר </a:t>
            </a:r>
            <a:r>
              <a:rPr lang="he-IL" dirty="0" smtClean="0">
                <a:solidFill>
                  <a:schemeClr val="accent2">
                    <a:lumMod val="20000"/>
                    <a:lumOff val="80000"/>
                  </a:schemeClr>
                </a:solidFill>
              </a:rPr>
              <a:t>כך בכ' כסלו בהמשך לחג ראש השנה לחסידות,  </a:t>
            </a:r>
            <a:r>
              <a:rPr lang="he-IL" dirty="0" smtClean="0">
                <a:solidFill>
                  <a:schemeClr val="accent2">
                    <a:lumMod val="20000"/>
                    <a:lumOff val="80000"/>
                  </a:schemeClr>
                </a:solidFill>
              </a:rPr>
              <a:t>זכה סבא להיכנס ליחידות בחדרו הקדוש של הרבי. הוא היה יחד עם </a:t>
            </a:r>
            <a:r>
              <a:rPr lang="he-IL" dirty="0" smtClean="0">
                <a:solidFill>
                  <a:schemeClr val="accent2">
                    <a:lumMod val="20000"/>
                    <a:lumOff val="80000"/>
                  </a:schemeClr>
                </a:solidFill>
              </a:rPr>
              <a:t>אמי </a:t>
            </a:r>
            <a:r>
              <a:rPr lang="he-IL" dirty="0" smtClean="0">
                <a:solidFill>
                  <a:schemeClr val="accent2">
                    <a:lumMod val="20000"/>
                    <a:lumOff val="80000"/>
                  </a:schemeClr>
                </a:solidFill>
              </a:rPr>
              <a:t>ואח שלה – איציק.</a:t>
            </a:r>
          </a:p>
          <a:p>
            <a:r>
              <a:rPr lang="he-IL" dirty="0" smtClean="0">
                <a:solidFill>
                  <a:schemeClr val="accent2">
                    <a:lumMod val="20000"/>
                    <a:lumOff val="80000"/>
                  </a:schemeClr>
                </a:solidFill>
              </a:rPr>
              <a:t>11 דקות היו ביחידות, קיבלו הוראות וברכות והעיקר קשר גשמי עם הרבי.</a:t>
            </a:r>
          </a:p>
          <a:p>
            <a:r>
              <a:rPr lang="he-IL" dirty="0" smtClean="0">
                <a:solidFill>
                  <a:schemeClr val="accent2">
                    <a:lumMod val="20000"/>
                    <a:lumOff val="80000"/>
                  </a:schemeClr>
                </a:solidFill>
              </a:rPr>
              <a:t>במשך השנים סבא זכה להיות עוד מספר פעמים ב770 בשנות המ"מים וגם זכה להיות בקיץ תשנ"ג אצל </a:t>
            </a:r>
            <a:r>
              <a:rPr lang="he-IL" dirty="0" smtClean="0">
                <a:solidFill>
                  <a:schemeClr val="accent2">
                    <a:lumMod val="20000"/>
                    <a:lumOff val="80000"/>
                  </a:schemeClr>
                </a:solidFill>
              </a:rPr>
              <a:t>הרבי כשהרבי עודד מהמרפסת את שירת "יחי אדוננו"</a:t>
            </a:r>
            <a:endParaRPr lang="he-IL" dirty="0" smtClean="0">
              <a:solidFill>
                <a:schemeClr val="accent2">
                  <a:lumMod val="20000"/>
                  <a:lumOff val="80000"/>
                </a:schemeClr>
              </a:solidFill>
            </a:endParaRPr>
          </a:p>
          <a:p>
            <a:r>
              <a:rPr lang="he-IL" dirty="0" smtClean="0">
                <a:solidFill>
                  <a:schemeClr val="accent2">
                    <a:lumMod val="20000"/>
                    <a:lumOff val="80000"/>
                  </a:schemeClr>
                </a:solidFill>
              </a:rPr>
              <a:t>סבא פועל בשליחות הרבי בפרט בשנים האחרונות בהתוועדויות ברחבי הארץ והעולם בבתי חב"ד רבים. כגון: מוסקווה, סרטוב, ז'פרוז'ני ועוד..</a:t>
            </a:r>
          </a:p>
        </p:txBody>
      </p:sp>
    </p:spTree>
  </p:cSld>
  <p:clrMapOvr>
    <a:masterClrMapping/>
  </p:clrMapOvr>
  <p:transition spd="slow">
    <p:check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500430" y="819152"/>
            <a:ext cx="5105400" cy="1038212"/>
          </a:xfrm>
        </p:spPr>
        <p:txBody>
          <a:bodyPr/>
          <a:lstStyle/>
          <a:p>
            <a:r>
              <a:rPr lang="he-IL" sz="4000" dirty="0" smtClean="0">
                <a:solidFill>
                  <a:srgbClr val="FF99FF"/>
                </a:solidFill>
                <a:cs typeface="Anakonda" pitchFamily="2" charset="-79"/>
              </a:rPr>
              <a:t>עוברים לכפר חב"ד</a:t>
            </a:r>
            <a:endParaRPr lang="he-IL" dirty="0"/>
          </a:p>
        </p:txBody>
      </p:sp>
      <p:sp>
        <p:nvSpPr>
          <p:cNvPr id="3" name="כותרת משנה 2"/>
          <p:cNvSpPr>
            <a:spLocks noGrp="1"/>
          </p:cNvSpPr>
          <p:nvPr>
            <p:ph type="subTitle" idx="1"/>
          </p:nvPr>
        </p:nvSpPr>
        <p:spPr>
          <a:xfrm>
            <a:off x="3814940" y="2285992"/>
            <a:ext cx="5114778" cy="4357718"/>
          </a:xfrm>
        </p:spPr>
        <p:txBody>
          <a:bodyPr>
            <a:noAutofit/>
          </a:bodyPr>
          <a:lstStyle/>
          <a:p>
            <a:r>
              <a:rPr lang="he-IL" sz="1800" dirty="0" smtClean="0"/>
              <a:t>בשנת תש"ע זכינו וסבא וסבתא עברו לגור ממש סמוך אלינו ומאז ממש כיף לנו תמיד אנחנו יחד בסעודות </a:t>
            </a:r>
            <a:r>
              <a:rPr lang="he-IL" sz="1800" dirty="0" smtClean="0"/>
              <a:t>שבת.  </a:t>
            </a:r>
            <a:r>
              <a:rPr lang="he-IL" sz="1800" dirty="0" smtClean="0"/>
              <a:t>סבא ממשיך לעבוד בכל העבודות שלו ויחד עם זה הוא הרבה מאוד מתוועד בהתוועדויות שונות בימים חסידיים במקומות שונים בארץ. לפני 5 שנים פעם ראשונה שסבא חזר לרוסיה הוא היה שם בשליחות בעיר סרטוב למשך חג הסוכות ומאז עוד הרבה פעמים הזמינו אותו לבוא לשם סרטוב ולמוסקבה לז'פרוזנה ולעוד מקומות כדי לעורר לבבות יהודיים . סבא מרצה ומספר אבל בעיקר מצליח לעורר את הלבבות בריקודים המיוחדים שלו.</a:t>
            </a:r>
          </a:p>
          <a:p>
            <a:endParaRPr lang="he-IL" sz="1800" dirty="0" smtClean="0"/>
          </a:p>
          <a:p>
            <a:endParaRPr lang="he-IL" sz="1800" dirty="0" smtClean="0"/>
          </a:p>
        </p:txBody>
      </p:sp>
      <p:sp>
        <p:nvSpPr>
          <p:cNvPr id="3074" name="AutoShape 2" descr="תוצאת תמונה עבור כפר חבד"/>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pic>
        <p:nvPicPr>
          <p:cNvPr id="3076" name="Picture 4" descr="תמונה קשורה"/>
          <p:cNvPicPr>
            <a:picLocks noChangeAspect="1" noChangeArrowheads="1"/>
          </p:cNvPicPr>
          <p:nvPr/>
        </p:nvPicPr>
        <p:blipFill>
          <a:blip r:embed="rId2" cstate="print"/>
          <a:srcRect/>
          <a:stretch>
            <a:fillRect/>
          </a:stretch>
        </p:blipFill>
        <p:spPr bwMode="auto">
          <a:xfrm>
            <a:off x="71406" y="3143248"/>
            <a:ext cx="3714776" cy="24656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heck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wnloads\עץ.jpg"/>
          <p:cNvPicPr>
            <a:picLocks noChangeAspect="1" noChangeArrowheads="1"/>
          </p:cNvPicPr>
          <p:nvPr/>
        </p:nvPicPr>
        <p:blipFill>
          <a:blip r:embed="rId2" cstate="print"/>
          <a:srcRect/>
          <a:stretch>
            <a:fillRect/>
          </a:stretch>
        </p:blipFill>
        <p:spPr bwMode="auto">
          <a:xfrm>
            <a:off x="-357222" y="0"/>
            <a:ext cx="9715568" cy="6837981"/>
          </a:xfrm>
          <a:prstGeom prst="rect">
            <a:avLst/>
          </a:prstGeom>
          <a:noFill/>
        </p:spPr>
      </p:pic>
      <p:sp>
        <p:nvSpPr>
          <p:cNvPr id="7" name="מלבן 6"/>
          <p:cNvSpPr/>
          <p:nvPr/>
        </p:nvSpPr>
        <p:spPr>
          <a:xfrm>
            <a:off x="7692962" y="500042"/>
            <a:ext cx="1451038" cy="923330"/>
          </a:xfrm>
          <a:prstGeom prst="rect">
            <a:avLst/>
          </a:prstGeom>
          <a:noFill/>
        </p:spPr>
        <p:txBody>
          <a:bodyPr wrap="none" lIns="91440" tIns="45720" rIns="91440" bIns="45720">
            <a:spAutoFit/>
          </a:bodyPr>
          <a:lstStyle/>
          <a:p>
            <a:pPr algn="ctr"/>
            <a:r>
              <a:rPr lang="he-IL"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4">
                      <a:satMod val="175000"/>
                      <a:alpha val="40000"/>
                    </a:schemeClr>
                  </a:glow>
                  <a:reflection blurRad="12700" stA="28000" endPos="45000" dist="1000" dir="5400000" sy="-100000" algn="bl" rotWithShape="0"/>
                </a:effectLst>
              </a:rPr>
              <a:t>אילן</a:t>
            </a:r>
            <a:endParaRPr lang="he-IL"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4">
                    <a:satMod val="175000"/>
                    <a:alpha val="40000"/>
                  </a:schemeClr>
                </a:glow>
                <a:reflection blurRad="12700" stA="28000" endPos="45000" dist="1000" dir="5400000" sy="-100000" algn="bl" rotWithShape="0"/>
              </a:effectLst>
            </a:endParaRPr>
          </a:p>
        </p:txBody>
      </p:sp>
      <p:sp>
        <p:nvSpPr>
          <p:cNvPr id="9" name="מלבן 8"/>
          <p:cNvSpPr/>
          <p:nvPr/>
        </p:nvSpPr>
        <p:spPr>
          <a:xfrm>
            <a:off x="-285784" y="571480"/>
            <a:ext cx="2000869" cy="923330"/>
          </a:xfrm>
          <a:prstGeom prst="rect">
            <a:avLst/>
          </a:prstGeom>
          <a:noFill/>
        </p:spPr>
        <p:txBody>
          <a:bodyPr wrap="none" lIns="91440" tIns="45720" rIns="91440" bIns="45720">
            <a:spAutoFit/>
          </a:bodyPr>
          <a:lstStyle/>
          <a:p>
            <a:pPr algn="ctr"/>
            <a:r>
              <a:rPr lang="he-IL"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4">
                      <a:satMod val="175000"/>
                      <a:alpha val="40000"/>
                    </a:schemeClr>
                  </a:glow>
                  <a:reflection blurRad="12700" stA="28000" endPos="45000" dist="1000" dir="5400000" sy="-100000" algn="bl" rotWithShape="0"/>
                </a:effectLst>
              </a:rPr>
              <a:t>יוחסין</a:t>
            </a:r>
            <a:endParaRPr lang="he-I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4">
                    <a:satMod val="175000"/>
                    <a:alpha val="40000"/>
                  </a:schemeClr>
                </a:glow>
                <a:reflection blurRad="12700" stA="28000" endPos="45000" dist="1000" dir="5400000" sy="-100000" algn="bl" rotWithShape="0"/>
              </a:effectLst>
            </a:endParaRPr>
          </a:p>
        </p:txBody>
      </p:sp>
    </p:spTree>
  </p:cSld>
  <p:clrMapOvr>
    <a:masterClrMapping/>
  </p:clrMapOvr>
  <p:transition spd="slow">
    <p:check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3071802" y="142852"/>
            <a:ext cx="5715040" cy="6286544"/>
          </a:xfrm>
        </p:spPr>
        <p:txBody>
          <a:bodyPr>
            <a:normAutofit fontScale="92500"/>
          </a:bodyPr>
          <a:lstStyle/>
          <a:p>
            <a:endParaRPr lang="he-IL" dirty="0" smtClean="0">
              <a:solidFill>
                <a:schemeClr val="accent2">
                  <a:lumMod val="60000"/>
                  <a:lumOff val="40000"/>
                </a:schemeClr>
              </a:solidFill>
              <a:cs typeface="Anakonda" pitchFamily="2" charset="-79"/>
            </a:endParaRPr>
          </a:p>
          <a:p>
            <a:r>
              <a:rPr lang="he-IL" sz="4800" dirty="0" smtClean="0">
                <a:solidFill>
                  <a:schemeClr val="accent2">
                    <a:lumMod val="60000"/>
                    <a:lumOff val="40000"/>
                  </a:schemeClr>
                </a:solidFill>
                <a:cs typeface="Anakonda" pitchFamily="2" charset="-79"/>
              </a:rPr>
              <a:t>תודות</a:t>
            </a:r>
            <a:endParaRPr lang="he-IL" dirty="0" smtClean="0"/>
          </a:p>
          <a:p>
            <a:pPr>
              <a:buFont typeface="Wingdings" pitchFamily="2" charset="2"/>
              <a:buChar char="v"/>
            </a:pPr>
            <a:r>
              <a:rPr lang="he-IL" sz="2400" dirty="0" smtClean="0">
                <a:solidFill>
                  <a:schemeClr val="tx2">
                    <a:lumMod val="20000"/>
                    <a:lumOff val="80000"/>
                  </a:schemeClr>
                </a:solidFill>
              </a:rPr>
              <a:t> תודה לסבא היקר ששיתף אותי בסיפור חייו המרתק שטומן בתוכו מסירות נפש של יהודי חסיד.</a:t>
            </a:r>
          </a:p>
          <a:p>
            <a:pPr>
              <a:buFont typeface="Wingdings" pitchFamily="2" charset="2"/>
              <a:buChar char="v"/>
            </a:pPr>
            <a:r>
              <a:rPr lang="he-IL" sz="2400" dirty="0" smtClean="0">
                <a:solidFill>
                  <a:schemeClr val="tx2">
                    <a:lumMod val="20000"/>
                    <a:lumOff val="80000"/>
                  </a:schemeClr>
                </a:solidFill>
              </a:rPr>
              <a:t> תודה לאמי היקרה שליוותה אותי בכתיבת הפרויקט. </a:t>
            </a:r>
          </a:p>
          <a:p>
            <a:pPr>
              <a:buFont typeface="Wingdings" pitchFamily="2" charset="2"/>
              <a:buChar char="v"/>
            </a:pPr>
            <a:r>
              <a:rPr lang="he-IL" sz="2400" dirty="0" smtClean="0">
                <a:solidFill>
                  <a:schemeClr val="tx2">
                    <a:lumMod val="20000"/>
                    <a:lumOff val="80000"/>
                  </a:schemeClr>
                </a:solidFill>
              </a:rPr>
              <a:t>תודה לאחיותיי שסייעו לי רבות.</a:t>
            </a:r>
          </a:p>
          <a:p>
            <a:pPr>
              <a:buFont typeface="Wingdings" pitchFamily="2" charset="2"/>
              <a:buChar char="v"/>
            </a:pPr>
            <a:r>
              <a:rPr lang="he-IL" sz="2400" dirty="0" smtClean="0">
                <a:solidFill>
                  <a:schemeClr val="tx2">
                    <a:lumMod val="20000"/>
                    <a:lumOff val="80000"/>
                  </a:schemeClr>
                </a:solidFill>
              </a:rPr>
              <a:t> ותודה רבה למורה פייגי היקרה שהנחתה אותנו בכתיבת העבודה.</a:t>
            </a:r>
          </a:p>
          <a:p>
            <a:endParaRPr lang="he-IL" sz="2400" dirty="0" smtClean="0">
              <a:solidFill>
                <a:schemeClr val="tx2">
                  <a:lumMod val="20000"/>
                  <a:lumOff val="80000"/>
                </a:schemeClr>
              </a:solidFill>
            </a:endParaRPr>
          </a:p>
          <a:p>
            <a:r>
              <a:rPr lang="he-IL" sz="2400" dirty="0" smtClean="0">
                <a:solidFill>
                  <a:schemeClr val="tx2">
                    <a:lumMod val="20000"/>
                    <a:lumOff val="80000"/>
                  </a:schemeClr>
                </a:solidFill>
              </a:rPr>
              <a:t> </a:t>
            </a:r>
            <a:r>
              <a:rPr lang="he-IL" sz="2400" dirty="0" err="1" smtClean="0">
                <a:solidFill>
                  <a:schemeClr val="tx2">
                    <a:lumMod val="20000"/>
                    <a:lumOff val="80000"/>
                  </a:schemeClr>
                </a:solidFill>
              </a:rPr>
              <a:t>בעז"ה</a:t>
            </a:r>
            <a:r>
              <a:rPr lang="he-IL" sz="2400" dirty="0" smtClean="0">
                <a:solidFill>
                  <a:schemeClr val="tx2">
                    <a:lumMod val="20000"/>
                    <a:lumOff val="80000"/>
                  </a:schemeClr>
                </a:solidFill>
              </a:rPr>
              <a:t> שכולנו נחכים מסיפורים אלו ונלמד לשמור על התורה והמצוות תמיד ומתוך שמחה</a:t>
            </a:r>
            <a:r>
              <a:rPr lang="he-IL" sz="2400" dirty="0" smtClean="0">
                <a:solidFill>
                  <a:schemeClr val="tx2">
                    <a:lumMod val="20000"/>
                    <a:lumOff val="80000"/>
                  </a:schemeClr>
                </a:solidFill>
              </a:rPr>
              <a:t>. ובזכות השמחה </a:t>
            </a:r>
            <a:r>
              <a:rPr lang="he-IL" sz="2400" smtClean="0">
                <a:solidFill>
                  <a:schemeClr val="tx2">
                    <a:lumMod val="20000"/>
                    <a:lumOff val="80000"/>
                  </a:schemeClr>
                </a:solidFill>
              </a:rPr>
              <a:t>נזכה לביאת משיח </a:t>
            </a:r>
            <a:r>
              <a:rPr lang="he-IL" sz="2400" dirty="0" smtClean="0">
                <a:solidFill>
                  <a:schemeClr val="tx2">
                    <a:lumMod val="20000"/>
                    <a:lumOff val="80000"/>
                  </a:schemeClr>
                </a:solidFill>
              </a:rPr>
              <a:t>ובנין בית המקדש</a:t>
            </a:r>
          </a:p>
          <a:p>
            <a:endParaRPr lang="he-IL" sz="2400" dirty="0" smtClean="0">
              <a:solidFill>
                <a:schemeClr val="tx2">
                  <a:lumMod val="20000"/>
                  <a:lumOff val="80000"/>
                </a:schemeClr>
              </a:solidFill>
            </a:endParaRPr>
          </a:p>
          <a:p>
            <a:r>
              <a:rPr lang="he-IL" sz="2400" dirty="0" smtClean="0">
                <a:solidFill>
                  <a:schemeClr val="tx2">
                    <a:lumMod val="20000"/>
                    <a:lumOff val="80000"/>
                  </a:schemeClr>
                </a:solidFill>
              </a:rPr>
              <a:t>יחי אדוננו מורנו ורבינו מלך המשיח לעולם ועד</a:t>
            </a:r>
            <a:endParaRPr lang="he-IL" sz="2400" dirty="0" smtClean="0">
              <a:solidFill>
                <a:schemeClr val="tx2">
                  <a:lumMod val="20000"/>
                  <a:lumOff val="80000"/>
                </a:schemeClr>
              </a:solidFill>
            </a:endParaRPr>
          </a:p>
          <a:p>
            <a:endParaRPr lang="he-IL" sz="2600" b="1" dirty="0" smtClean="0">
              <a:solidFill>
                <a:schemeClr val="tx2">
                  <a:lumMod val="20000"/>
                  <a:lumOff val="80000"/>
                </a:schemeClr>
              </a:solidFill>
            </a:endParaRPr>
          </a:p>
          <a:p>
            <a:pPr algn="ctr"/>
            <a:endParaRPr lang="he-IL" sz="2600" b="1" dirty="0" smtClean="0">
              <a:solidFill>
                <a:schemeClr val="tx2">
                  <a:lumMod val="20000"/>
                  <a:lumOff val="80000"/>
                </a:schemeClr>
              </a:solidFill>
            </a:endParaRPr>
          </a:p>
          <a:p>
            <a:endParaRPr lang="he-IL" sz="2600" dirty="0" smtClean="0">
              <a:solidFill>
                <a:schemeClr val="tx2">
                  <a:lumMod val="20000"/>
                  <a:lumOff val="80000"/>
                </a:schemeClr>
              </a:solidFill>
            </a:endParaRPr>
          </a:p>
          <a:p>
            <a:endParaRPr lang="he-IL" sz="2600" dirty="0">
              <a:solidFill>
                <a:schemeClr val="tx2">
                  <a:lumMod val="20000"/>
                  <a:lumOff val="80000"/>
                </a:schemeClr>
              </a:solidFill>
            </a:endParaRPr>
          </a:p>
        </p:txBody>
      </p:sp>
    </p:spTree>
  </p:cSld>
  <p:clrMapOvr>
    <a:masterClrMapping/>
  </p:clrMapOvr>
  <p:transition spd="slow">
    <p:check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l.org.il/files/0.97562376237_111408.jpg"/>
          <p:cNvPicPr>
            <a:picLocks noChangeAspect="1" noChangeArrowheads="1"/>
          </p:cNvPicPr>
          <p:nvPr/>
        </p:nvPicPr>
        <p:blipFill>
          <a:blip r:embed="rId2" cstate="print"/>
          <a:srcRect/>
          <a:stretch>
            <a:fillRect/>
          </a:stretch>
        </p:blipFill>
        <p:spPr bwMode="auto">
          <a:xfrm>
            <a:off x="4572000" y="328612"/>
            <a:ext cx="4762500" cy="31718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8" name="Picture 4" descr="http://www.col.org.il/files/0.81156125612_130186.jpg"/>
          <p:cNvPicPr>
            <a:picLocks noChangeAspect="1" noChangeArrowheads="1"/>
          </p:cNvPicPr>
          <p:nvPr/>
        </p:nvPicPr>
        <p:blipFill>
          <a:blip r:embed="rId3" cstate="print"/>
          <a:srcRect/>
          <a:stretch>
            <a:fillRect/>
          </a:stretch>
        </p:blipFill>
        <p:spPr bwMode="auto">
          <a:xfrm>
            <a:off x="500034" y="3643314"/>
            <a:ext cx="4762500" cy="29289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מלבן 3"/>
          <p:cNvSpPr/>
          <p:nvPr/>
        </p:nvSpPr>
        <p:spPr>
          <a:xfrm>
            <a:off x="1071538" y="785794"/>
            <a:ext cx="2857520" cy="1938992"/>
          </a:xfrm>
          <a:prstGeom prst="rect">
            <a:avLst/>
          </a:prstGeom>
          <a:noFill/>
        </p:spPr>
        <p:txBody>
          <a:bodyPr wrap="square" lIns="91440" tIns="45720" rIns="91440" bIns="45720">
            <a:spAutoFit/>
          </a:bodyPr>
          <a:lstStyle/>
          <a:p>
            <a:pPr algn="ctr"/>
            <a:r>
              <a:rPr lang="he-IL" sz="60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Anakonda" pitchFamily="2" charset="-79"/>
              </a:rPr>
              <a:t>הסבא ר' יעקב לרנר</a:t>
            </a:r>
          </a:p>
        </p:txBody>
      </p:sp>
      <p:sp>
        <p:nvSpPr>
          <p:cNvPr id="5" name="מלבן 4"/>
          <p:cNvSpPr/>
          <p:nvPr/>
        </p:nvSpPr>
        <p:spPr>
          <a:xfrm>
            <a:off x="4572000" y="4143380"/>
            <a:ext cx="4572000" cy="2123658"/>
          </a:xfrm>
          <a:prstGeom prst="rect">
            <a:avLst/>
          </a:prstGeom>
        </p:spPr>
        <p:txBody>
          <a:bodyPr>
            <a:spAutoFit/>
          </a:bodyPr>
          <a:lstStyle/>
          <a:p>
            <a:pPr algn="ctr"/>
            <a:r>
              <a:rPr lang="he-IL" sz="66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Anakonda" pitchFamily="2" charset="-79"/>
              </a:rPr>
              <a:t>מרצה</a:t>
            </a:r>
          </a:p>
          <a:p>
            <a:pPr algn="ctr"/>
            <a:r>
              <a:rPr lang="he-IL" sz="66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Anakonda" pitchFamily="2" charset="-79"/>
              </a:rPr>
              <a:t>ומשמח</a:t>
            </a:r>
            <a:endParaRPr lang="he-IL"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cs typeface="Anakonda" pitchFamily="2" charset="-79"/>
            </a:endParaRPr>
          </a:p>
        </p:txBody>
      </p:sp>
    </p:spTree>
  </p:cSld>
  <p:clrMapOvr>
    <a:masterClrMapping/>
  </p:clrMapOvr>
  <p:transition spd="slow">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col.org.il/files/0.24446834683_151096.jpg"/>
          <p:cNvPicPr>
            <a:picLocks noChangeAspect="1" noChangeArrowheads="1"/>
          </p:cNvPicPr>
          <p:nvPr/>
        </p:nvPicPr>
        <p:blipFill>
          <a:blip r:embed="rId2" cstate="print"/>
          <a:srcRect/>
          <a:stretch>
            <a:fillRect/>
          </a:stretch>
        </p:blipFill>
        <p:spPr bwMode="auto">
          <a:xfrm>
            <a:off x="3643306" y="3429000"/>
            <a:ext cx="4762500" cy="3152775"/>
          </a:xfrm>
          <a:prstGeom prst="rect">
            <a:avLst/>
          </a:prstGeom>
          <a:noFill/>
        </p:spPr>
      </p:pic>
      <p:sp>
        <p:nvSpPr>
          <p:cNvPr id="4" name="מלבן 3"/>
          <p:cNvSpPr/>
          <p:nvPr/>
        </p:nvSpPr>
        <p:spPr>
          <a:xfrm>
            <a:off x="5483340" y="428604"/>
            <a:ext cx="1260281" cy="923330"/>
          </a:xfrm>
          <a:prstGeom prst="rect">
            <a:avLst/>
          </a:prstGeom>
          <a:noFill/>
        </p:spPr>
        <p:txBody>
          <a:bodyPr wrap="none" lIns="91440" tIns="45720" rIns="91440" bIns="45720">
            <a:spAutoFit/>
          </a:bodyPr>
          <a:lstStyle/>
          <a:p>
            <a:pPr algn="ctr"/>
            <a:r>
              <a:rPr lang="he-IL"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nakonda" pitchFamily="2" charset="-79"/>
              </a:rPr>
              <a:t>לאה </a:t>
            </a:r>
            <a:endParaRPr lang="he-IL"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nakonda" pitchFamily="2" charset="-79"/>
            </a:endParaRPr>
          </a:p>
        </p:txBody>
      </p:sp>
      <p:sp>
        <p:nvSpPr>
          <p:cNvPr id="5" name="חץ שמאלה 4"/>
          <p:cNvSpPr/>
          <p:nvPr/>
        </p:nvSpPr>
        <p:spPr>
          <a:xfrm>
            <a:off x="3214678" y="714356"/>
            <a:ext cx="1857388" cy="5000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p:cNvSpPr/>
          <p:nvPr/>
        </p:nvSpPr>
        <p:spPr>
          <a:xfrm>
            <a:off x="3786044" y="1857364"/>
            <a:ext cx="4573688" cy="1754326"/>
          </a:xfrm>
          <a:prstGeom prst="rect">
            <a:avLst/>
          </a:prstGeom>
          <a:noFill/>
        </p:spPr>
        <p:txBody>
          <a:bodyPr wrap="none" lIns="91440" tIns="45720" rIns="91440" bIns="45720">
            <a:spAutoFit/>
          </a:bodyPr>
          <a:lstStyle/>
          <a:p>
            <a:pPr algn="ctr"/>
            <a:r>
              <a:rPr lang="he-IL"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nakonda" pitchFamily="2" charset="-79"/>
              </a:rPr>
              <a:t>הסבא ר יעקב לרנר</a:t>
            </a:r>
          </a:p>
          <a:p>
            <a:pPr algn="ctr"/>
            <a:r>
              <a:rPr lang="he-IL"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nakonda" pitchFamily="2" charset="-79"/>
              </a:rPr>
              <a:t>עושה מבצעים</a:t>
            </a:r>
            <a:endParaRPr lang="he-IL"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Anakonda" pitchFamily="2" charset="-79"/>
            </a:endParaRPr>
          </a:p>
        </p:txBody>
      </p:sp>
      <p:sp>
        <p:nvSpPr>
          <p:cNvPr id="7" name="חץ מעגלי 6"/>
          <p:cNvSpPr/>
          <p:nvPr/>
        </p:nvSpPr>
        <p:spPr>
          <a:xfrm rot="5400000">
            <a:off x="7424621" y="2776519"/>
            <a:ext cx="1924154" cy="1514604"/>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pic>
        <p:nvPicPr>
          <p:cNvPr id="2" name="Picture 2" descr="C:\Users\user\Desktop\חתונה הרשי ואשירה\2\5N1A3186.jpg"/>
          <p:cNvPicPr>
            <a:picLocks noChangeAspect="1" noChangeArrowheads="1"/>
          </p:cNvPicPr>
          <p:nvPr/>
        </p:nvPicPr>
        <p:blipFill>
          <a:blip r:embed="rId3" cstate="print"/>
          <a:srcRect l="23602" r="26708"/>
          <a:stretch>
            <a:fillRect/>
          </a:stretch>
        </p:blipFill>
        <p:spPr bwMode="auto">
          <a:xfrm>
            <a:off x="-32" y="785794"/>
            <a:ext cx="2643206" cy="3546238"/>
          </a:xfrm>
          <a:prstGeom prst="rect">
            <a:avLst/>
          </a:prstGeom>
          <a:noFill/>
        </p:spPr>
      </p:pic>
    </p:spTree>
  </p:cSld>
  <p:clrMapOvr>
    <a:masterClrMapping/>
  </p:clrMapOvr>
  <p:transition spd="slow">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366868" y="714356"/>
            <a:ext cx="5105400" cy="6116212"/>
          </a:xfrm>
        </p:spPr>
        <p:txBody>
          <a:bodyPr/>
          <a:lstStyle/>
          <a:p>
            <a:r>
              <a:rPr lang="he-IL" sz="3200" dirty="0" smtClean="0">
                <a:solidFill>
                  <a:schemeClr val="accent1">
                    <a:lumMod val="20000"/>
                    <a:lumOff val="80000"/>
                  </a:schemeClr>
                </a:solidFill>
                <a:cs typeface="Anakonda" pitchFamily="2" charset="-79"/>
              </a:rPr>
              <a:t>תעודת זהות</a:t>
            </a:r>
            <a:r>
              <a:rPr lang="he-IL" sz="1800" dirty="0" smtClean="0">
                <a:solidFill>
                  <a:schemeClr val="accent1">
                    <a:lumMod val="20000"/>
                    <a:lumOff val="80000"/>
                  </a:schemeClr>
                </a:solidFill>
              </a:rPr>
              <a:t/>
            </a:r>
            <a:br>
              <a:rPr lang="he-IL" sz="1800" dirty="0" smtClean="0">
                <a:solidFill>
                  <a:schemeClr val="accent1">
                    <a:lumMod val="20000"/>
                    <a:lumOff val="80000"/>
                  </a:schemeClr>
                </a:solidFill>
              </a:rPr>
            </a:br>
            <a:r>
              <a:rPr lang="he-IL" sz="1800" dirty="0" smtClean="0">
                <a:solidFill>
                  <a:schemeClr val="accent1">
                    <a:lumMod val="20000"/>
                    <a:lumOff val="80000"/>
                  </a:schemeClr>
                </a:solidFill>
              </a:rPr>
              <a:t/>
            </a:r>
            <a:br>
              <a:rPr lang="he-IL" sz="1800" dirty="0" smtClean="0">
                <a:solidFill>
                  <a:schemeClr val="accent1">
                    <a:lumMod val="20000"/>
                    <a:lumOff val="80000"/>
                  </a:schemeClr>
                </a:solidFill>
              </a:rPr>
            </a:br>
            <a:r>
              <a:rPr lang="he-IL" sz="1800" dirty="0" smtClean="0">
                <a:solidFill>
                  <a:schemeClr val="accent1">
                    <a:lumMod val="20000"/>
                    <a:lumOff val="80000"/>
                  </a:schemeClr>
                </a:solidFill>
              </a:rPr>
              <a:t/>
            </a:r>
            <a:br>
              <a:rPr lang="he-IL" sz="1800" dirty="0" smtClean="0">
                <a:solidFill>
                  <a:schemeClr val="accent1">
                    <a:lumMod val="20000"/>
                    <a:lumOff val="80000"/>
                  </a:schemeClr>
                </a:solidFill>
              </a:rPr>
            </a:br>
            <a:r>
              <a:rPr lang="he-IL" sz="1800" dirty="0" smtClean="0">
                <a:solidFill>
                  <a:schemeClr val="accent1">
                    <a:lumMod val="20000"/>
                    <a:lumOff val="80000"/>
                  </a:schemeClr>
                </a:solidFill>
                <a:effectLst>
                  <a:outerShdw blurRad="38100" dist="38100" dir="2700000" algn="tl">
                    <a:srgbClr val="000000">
                      <a:alpha val="43137"/>
                    </a:srgbClr>
                  </a:outerShdw>
                </a:effectLst>
              </a:rPr>
              <a:t>שם: </a:t>
            </a:r>
            <a:r>
              <a:rPr lang="he-IL" sz="1800" dirty="0" smtClean="0">
                <a:solidFill>
                  <a:schemeClr val="accent1">
                    <a:lumMod val="20000"/>
                    <a:lumOff val="80000"/>
                  </a:schemeClr>
                </a:solidFill>
              </a:rPr>
              <a:t>יעקב לרנר </a:t>
            </a:r>
            <a:r>
              <a:rPr lang="en-US" sz="1800" dirty="0" smtClean="0">
                <a:solidFill>
                  <a:schemeClr val="accent1">
                    <a:lumMod val="20000"/>
                    <a:lumOff val="80000"/>
                  </a:schemeClr>
                </a:solidFill>
              </a:rPr>
              <a:t/>
            </a:r>
            <a:br>
              <a:rPr lang="en-US" sz="1800" dirty="0" smtClean="0">
                <a:solidFill>
                  <a:schemeClr val="accent1">
                    <a:lumMod val="20000"/>
                    <a:lumOff val="80000"/>
                  </a:schemeClr>
                </a:solidFill>
              </a:rPr>
            </a:br>
            <a:r>
              <a:rPr lang="he-IL" sz="1800" dirty="0" smtClean="0">
                <a:solidFill>
                  <a:schemeClr val="accent1">
                    <a:lumMod val="20000"/>
                    <a:lumOff val="80000"/>
                  </a:schemeClr>
                </a:solidFill>
                <a:effectLst>
                  <a:outerShdw blurRad="38100" dist="38100" dir="2700000" algn="tl">
                    <a:srgbClr val="000000">
                      <a:alpha val="43137"/>
                    </a:srgbClr>
                  </a:outerShdw>
                </a:effectLst>
              </a:rPr>
              <a:t>שם אמך: </a:t>
            </a:r>
            <a:r>
              <a:rPr lang="he-IL" sz="1800" dirty="0" smtClean="0">
                <a:solidFill>
                  <a:schemeClr val="accent1">
                    <a:lumMod val="20000"/>
                    <a:lumOff val="80000"/>
                  </a:schemeClr>
                </a:solidFill>
              </a:rPr>
              <a:t>סוסיא</a:t>
            </a:r>
            <a:r>
              <a:rPr lang="en-US" sz="1800" dirty="0" smtClean="0">
                <a:solidFill>
                  <a:schemeClr val="accent1">
                    <a:lumMod val="20000"/>
                    <a:lumOff val="80000"/>
                  </a:schemeClr>
                </a:solidFill>
              </a:rPr>
              <a:t/>
            </a:r>
            <a:br>
              <a:rPr lang="en-US" sz="1800" dirty="0" smtClean="0">
                <a:solidFill>
                  <a:schemeClr val="accent1">
                    <a:lumMod val="20000"/>
                    <a:lumOff val="80000"/>
                  </a:schemeClr>
                </a:solidFill>
              </a:rPr>
            </a:br>
            <a:r>
              <a:rPr lang="he-IL" sz="1800" dirty="0" smtClean="0">
                <a:solidFill>
                  <a:schemeClr val="accent1">
                    <a:lumMod val="20000"/>
                    <a:lumOff val="80000"/>
                  </a:schemeClr>
                </a:solidFill>
                <a:effectLst>
                  <a:outerShdw blurRad="38100" dist="38100" dir="2700000" algn="tl">
                    <a:srgbClr val="000000">
                      <a:alpha val="43137"/>
                    </a:srgbClr>
                  </a:outerShdw>
                </a:effectLst>
              </a:rPr>
              <a:t>שם אביך: </a:t>
            </a:r>
            <a:r>
              <a:rPr lang="he-IL" sz="1800" dirty="0" smtClean="0">
                <a:solidFill>
                  <a:schemeClr val="accent1">
                    <a:lumMod val="20000"/>
                    <a:lumOff val="80000"/>
                  </a:schemeClr>
                </a:solidFill>
              </a:rPr>
              <a:t>צבי הירש </a:t>
            </a:r>
            <a:r>
              <a:rPr lang="en-US" sz="1800" dirty="0" smtClean="0">
                <a:solidFill>
                  <a:schemeClr val="accent1">
                    <a:lumMod val="20000"/>
                    <a:lumOff val="80000"/>
                  </a:schemeClr>
                </a:solidFill>
              </a:rPr>
              <a:t/>
            </a:r>
            <a:br>
              <a:rPr lang="en-US" sz="1800" dirty="0" smtClean="0">
                <a:solidFill>
                  <a:schemeClr val="accent1">
                    <a:lumMod val="20000"/>
                    <a:lumOff val="80000"/>
                  </a:schemeClr>
                </a:solidFill>
              </a:rPr>
            </a:br>
            <a:r>
              <a:rPr lang="he-IL" sz="1800" dirty="0" smtClean="0">
                <a:solidFill>
                  <a:schemeClr val="accent1">
                    <a:lumMod val="20000"/>
                    <a:lumOff val="80000"/>
                  </a:schemeClr>
                </a:solidFill>
                <a:effectLst>
                  <a:outerShdw blurRad="38100" dist="38100" dir="2700000" algn="tl">
                    <a:srgbClr val="000000">
                      <a:alpha val="43137"/>
                    </a:srgbClr>
                  </a:outerShdw>
                </a:effectLst>
              </a:rPr>
              <a:t>תאריך לידה : </a:t>
            </a:r>
            <a:r>
              <a:rPr lang="he-IL" sz="1800" dirty="0" smtClean="0">
                <a:solidFill>
                  <a:schemeClr val="accent1">
                    <a:lumMod val="20000"/>
                    <a:lumOff val="80000"/>
                  </a:schemeClr>
                </a:solidFill>
              </a:rPr>
              <a:t>כ' טבת ת"ש  , ינואר 1940</a:t>
            </a:r>
            <a:r>
              <a:rPr lang="en-US" sz="1800" dirty="0" smtClean="0">
                <a:solidFill>
                  <a:schemeClr val="accent1">
                    <a:lumMod val="20000"/>
                    <a:lumOff val="80000"/>
                  </a:schemeClr>
                </a:solidFill>
              </a:rPr>
              <a:t/>
            </a:r>
            <a:br>
              <a:rPr lang="en-US" sz="1800" dirty="0" smtClean="0">
                <a:solidFill>
                  <a:schemeClr val="accent1">
                    <a:lumMod val="20000"/>
                    <a:lumOff val="80000"/>
                  </a:schemeClr>
                </a:solidFill>
              </a:rPr>
            </a:br>
            <a:r>
              <a:rPr lang="he-IL" sz="1800" dirty="0" smtClean="0">
                <a:solidFill>
                  <a:schemeClr val="accent1">
                    <a:lumMod val="20000"/>
                    <a:lumOff val="80000"/>
                  </a:schemeClr>
                </a:solidFill>
                <a:effectLst>
                  <a:outerShdw blurRad="38100" dist="38100" dir="2700000" algn="tl">
                    <a:srgbClr val="000000">
                      <a:alpha val="43137"/>
                    </a:srgbClr>
                  </a:outerShdw>
                </a:effectLst>
              </a:rPr>
              <a:t>ארץ מולדתך: </a:t>
            </a:r>
            <a:r>
              <a:rPr lang="he-IL" sz="1800" dirty="0" smtClean="0">
                <a:solidFill>
                  <a:schemeClr val="accent1">
                    <a:lumMod val="20000"/>
                    <a:lumOff val="80000"/>
                  </a:schemeClr>
                </a:solidFill>
              </a:rPr>
              <a:t>אוקראינה אזור </a:t>
            </a:r>
            <a:r>
              <a:rPr lang="he-IL" sz="1800" dirty="0" err="1" smtClean="0">
                <a:solidFill>
                  <a:schemeClr val="accent1">
                    <a:lumMod val="20000"/>
                    <a:lumOff val="80000"/>
                  </a:schemeClr>
                </a:solidFill>
              </a:rPr>
              <a:t>פולטובה</a:t>
            </a:r>
            <a:r>
              <a:rPr lang="he-IL" sz="1800" dirty="0" smtClean="0">
                <a:solidFill>
                  <a:schemeClr val="accent1">
                    <a:lumMod val="20000"/>
                    <a:lumOff val="80000"/>
                  </a:schemeClr>
                </a:solidFill>
              </a:rPr>
              <a:t> </a:t>
            </a:r>
            <a:r>
              <a:rPr lang="en-US" sz="1800" dirty="0" smtClean="0">
                <a:solidFill>
                  <a:schemeClr val="accent1">
                    <a:lumMod val="20000"/>
                    <a:lumOff val="80000"/>
                  </a:schemeClr>
                </a:solidFill>
              </a:rPr>
              <a:t/>
            </a:r>
            <a:br>
              <a:rPr lang="en-US" sz="1800" dirty="0" smtClean="0">
                <a:solidFill>
                  <a:schemeClr val="accent1">
                    <a:lumMod val="20000"/>
                    <a:lumOff val="80000"/>
                  </a:schemeClr>
                </a:solidFill>
              </a:rPr>
            </a:br>
            <a:r>
              <a:rPr lang="he-IL" sz="1800" dirty="0" smtClean="0">
                <a:solidFill>
                  <a:schemeClr val="accent1">
                    <a:lumMod val="20000"/>
                    <a:lumOff val="80000"/>
                  </a:schemeClr>
                </a:solidFill>
                <a:effectLst>
                  <a:outerShdw blurRad="38100" dist="38100" dir="2700000" algn="tl">
                    <a:srgbClr val="000000">
                      <a:alpha val="43137"/>
                    </a:srgbClr>
                  </a:outerShdw>
                </a:effectLst>
              </a:rPr>
              <a:t>שנת העליה לארץ: </a:t>
            </a:r>
            <a:r>
              <a:rPr lang="he-IL" sz="1800" dirty="0" smtClean="0">
                <a:solidFill>
                  <a:schemeClr val="accent1">
                    <a:lumMod val="20000"/>
                    <a:lumOff val="80000"/>
                  </a:schemeClr>
                </a:solidFill>
              </a:rPr>
              <a:t>חנוכה כ"ד כסלו תשל"ב </a:t>
            </a:r>
            <a:r>
              <a:rPr lang="en-US" sz="1800" dirty="0" smtClean="0">
                <a:solidFill>
                  <a:schemeClr val="accent1">
                    <a:lumMod val="20000"/>
                    <a:lumOff val="80000"/>
                  </a:schemeClr>
                </a:solidFill>
              </a:rPr>
              <a:t/>
            </a:r>
            <a:br>
              <a:rPr lang="en-US" sz="1800" dirty="0" smtClean="0">
                <a:solidFill>
                  <a:schemeClr val="accent1">
                    <a:lumMod val="20000"/>
                    <a:lumOff val="80000"/>
                  </a:schemeClr>
                </a:solidFill>
              </a:rPr>
            </a:br>
            <a:r>
              <a:rPr lang="he-IL" sz="1800" dirty="0" smtClean="0">
                <a:solidFill>
                  <a:schemeClr val="accent1">
                    <a:lumMod val="20000"/>
                    <a:lumOff val="80000"/>
                  </a:schemeClr>
                </a:solidFill>
                <a:effectLst>
                  <a:outerShdw blurRad="38100" dist="38100" dir="2700000" algn="tl">
                    <a:srgbClr val="000000">
                      <a:alpha val="43137"/>
                    </a:srgbClr>
                  </a:outerShdw>
                </a:effectLst>
              </a:rPr>
              <a:t>מספר ילדיך:</a:t>
            </a:r>
            <a:r>
              <a:rPr lang="he-IL" sz="1800" dirty="0" smtClean="0">
                <a:solidFill>
                  <a:schemeClr val="accent1">
                    <a:lumMod val="20000"/>
                    <a:lumOff val="80000"/>
                  </a:schemeClr>
                </a:solidFill>
              </a:rPr>
              <a:t>7  </a:t>
            </a:r>
            <a:r>
              <a:rPr lang="en-US" sz="1800" dirty="0" smtClean="0">
                <a:solidFill>
                  <a:schemeClr val="accent1">
                    <a:lumMod val="20000"/>
                    <a:lumOff val="80000"/>
                  </a:schemeClr>
                </a:solidFill>
              </a:rPr>
              <a:t/>
            </a:r>
            <a:br>
              <a:rPr lang="en-US" sz="1800" dirty="0" smtClean="0">
                <a:solidFill>
                  <a:schemeClr val="accent1">
                    <a:lumMod val="20000"/>
                    <a:lumOff val="80000"/>
                  </a:schemeClr>
                </a:solidFill>
              </a:rPr>
            </a:br>
            <a:r>
              <a:rPr lang="he-IL" sz="1800" dirty="0" smtClean="0">
                <a:solidFill>
                  <a:schemeClr val="accent1">
                    <a:lumMod val="20000"/>
                    <a:lumOff val="80000"/>
                  </a:schemeClr>
                </a:solidFill>
                <a:effectLst>
                  <a:outerShdw blurRad="38100" dist="38100" dir="2700000" algn="tl">
                    <a:srgbClr val="000000">
                      <a:alpha val="43137"/>
                    </a:srgbClr>
                  </a:outerShdw>
                </a:effectLst>
              </a:rPr>
              <a:t>מקום מגוריך בארץ: </a:t>
            </a:r>
            <a:r>
              <a:rPr lang="he-IL" sz="1800" dirty="0" smtClean="0">
                <a:solidFill>
                  <a:schemeClr val="accent1">
                    <a:lumMod val="20000"/>
                    <a:lumOff val="80000"/>
                  </a:schemeClr>
                </a:solidFill>
              </a:rPr>
              <a:t>מבשרת ציון, ירושלים, כפר חב"ד </a:t>
            </a:r>
            <a:r>
              <a:rPr lang="en-US" sz="1800" dirty="0" smtClean="0">
                <a:solidFill>
                  <a:schemeClr val="accent1">
                    <a:lumMod val="20000"/>
                    <a:lumOff val="80000"/>
                  </a:schemeClr>
                </a:solidFill>
              </a:rPr>
              <a:t/>
            </a:r>
            <a:br>
              <a:rPr lang="en-US" sz="1800" dirty="0" smtClean="0">
                <a:solidFill>
                  <a:schemeClr val="accent1">
                    <a:lumMod val="20000"/>
                    <a:lumOff val="80000"/>
                  </a:schemeClr>
                </a:solidFill>
              </a:rPr>
            </a:br>
            <a:r>
              <a:rPr lang="he-IL" sz="1800" dirty="0" smtClean="0">
                <a:solidFill>
                  <a:schemeClr val="accent1">
                    <a:lumMod val="20000"/>
                    <a:lumOff val="80000"/>
                  </a:schemeClr>
                </a:solidFill>
                <a:effectLst>
                  <a:outerShdw blurRad="38100" dist="38100" dir="2700000" algn="tl">
                    <a:srgbClr val="000000">
                      <a:alpha val="43137"/>
                    </a:srgbClr>
                  </a:outerShdw>
                </a:effectLst>
              </a:rPr>
              <a:t>באיזה אופן היה לך קשר לקיום תורה ומצוות בזמן שהשלטונות לא הרשו לשמור תורה ומצוות? </a:t>
            </a:r>
            <a:r>
              <a:rPr lang="he-IL" sz="1800" dirty="0" smtClean="0">
                <a:solidFill>
                  <a:schemeClr val="accent1">
                    <a:lumMod val="20000"/>
                    <a:lumOff val="80000"/>
                  </a:schemeClr>
                </a:solidFill>
              </a:rPr>
              <a:t>היה לנו קשר עם הרבי </a:t>
            </a:r>
            <a:r>
              <a:rPr lang="he-IL" sz="1800" dirty="0" err="1" smtClean="0">
                <a:solidFill>
                  <a:schemeClr val="accent1">
                    <a:lumMod val="20000"/>
                    <a:lumOff val="80000"/>
                  </a:schemeClr>
                </a:solidFill>
              </a:rPr>
              <a:t>הרייץ</a:t>
            </a:r>
            <a:r>
              <a:rPr lang="he-IL" sz="1800" dirty="0" smtClean="0">
                <a:solidFill>
                  <a:schemeClr val="accent1">
                    <a:lumMod val="20000"/>
                    <a:lumOff val="80000"/>
                  </a:schemeClr>
                </a:solidFill>
              </a:rPr>
              <a:t> . היה לנו מניין מחתרתי שעבר מבית לבית בתדירות גבוהה בשבתות היו קידושים והיינו מקבלים בעקיפין מסרים של הרבי </a:t>
            </a:r>
            <a:r>
              <a:rPr lang="he-IL" sz="1800" dirty="0" err="1" smtClean="0">
                <a:solidFill>
                  <a:schemeClr val="accent1">
                    <a:lumMod val="20000"/>
                    <a:lumOff val="80000"/>
                  </a:schemeClr>
                </a:solidFill>
              </a:rPr>
              <a:t>הרייץ</a:t>
            </a:r>
            <a:r>
              <a:rPr lang="he-IL" sz="1800" dirty="0" smtClean="0">
                <a:solidFill>
                  <a:schemeClr val="accent1">
                    <a:lumMod val="20000"/>
                    <a:lumOff val="80000"/>
                  </a:schemeClr>
                </a:solidFill>
              </a:rPr>
              <a:t>. התקופה היא תש"ו - תש"י. </a:t>
            </a:r>
            <a:r>
              <a:rPr lang="en-US" sz="1800" dirty="0" smtClean="0">
                <a:solidFill>
                  <a:schemeClr val="accent1">
                    <a:lumMod val="20000"/>
                    <a:lumOff val="80000"/>
                  </a:schemeClr>
                </a:solidFill>
              </a:rPr>
              <a:t/>
            </a:r>
            <a:br>
              <a:rPr lang="en-US" sz="1800" dirty="0" smtClean="0">
                <a:solidFill>
                  <a:schemeClr val="accent1">
                    <a:lumMod val="20000"/>
                    <a:lumOff val="80000"/>
                  </a:schemeClr>
                </a:solidFill>
              </a:rPr>
            </a:br>
            <a:r>
              <a:rPr lang="he-IL" sz="1800" dirty="0" smtClean="0">
                <a:solidFill>
                  <a:schemeClr val="accent1">
                    <a:lumMod val="20000"/>
                    <a:lumOff val="80000"/>
                  </a:schemeClr>
                </a:solidFill>
                <a:effectLst>
                  <a:outerShdw blurRad="38100" dist="38100" dir="2700000" algn="tl">
                    <a:srgbClr val="000000">
                      <a:alpha val="43137"/>
                    </a:srgbClr>
                  </a:outerShdw>
                </a:effectLst>
              </a:rPr>
              <a:t>הקשר שלך עם הרבי: </a:t>
            </a:r>
            <a:r>
              <a:rPr lang="he-IL" sz="1800" dirty="0" smtClean="0">
                <a:solidFill>
                  <a:schemeClr val="accent1">
                    <a:lumMod val="20000"/>
                    <a:lumOff val="80000"/>
                  </a:schemeClr>
                </a:solidFill>
              </a:rPr>
              <a:t>הקשר שלי עם הרבי התחיל בתשי"ב מכיוון שהזמנים היו מאד קשים ורוב החסידים היו אסורים בבתי סוהר לטבחים ארוכים 15- 25 חוץ מאלו שקיבלו עונש מוות עבור הפעילות החסידית. </a:t>
            </a:r>
            <a:r>
              <a:rPr lang="en-US" sz="1800" dirty="0" smtClean="0">
                <a:solidFill>
                  <a:schemeClr val="accent2">
                    <a:lumMod val="60000"/>
                    <a:lumOff val="40000"/>
                  </a:schemeClr>
                </a:solidFill>
              </a:rPr>
              <a:t/>
            </a:r>
            <a:br>
              <a:rPr lang="en-US" sz="1800" dirty="0" smtClean="0">
                <a:solidFill>
                  <a:schemeClr val="accent2">
                    <a:lumMod val="60000"/>
                    <a:lumOff val="40000"/>
                  </a:schemeClr>
                </a:solidFill>
              </a:rPr>
            </a:br>
            <a:endParaRPr lang="en-US" sz="1800" dirty="0">
              <a:solidFill>
                <a:schemeClr val="accent2">
                  <a:lumMod val="60000"/>
                  <a:lumOff val="40000"/>
                </a:schemeClr>
              </a:solidFill>
            </a:endParaRPr>
          </a:p>
        </p:txBody>
      </p:sp>
      <p:pic>
        <p:nvPicPr>
          <p:cNvPr id="1026" name="Picture 2" descr="C:\Users\user\Pictures\2015-05-01\2033.jpg"/>
          <p:cNvPicPr>
            <a:picLocks noChangeAspect="1" noChangeArrowheads="1"/>
          </p:cNvPicPr>
          <p:nvPr/>
        </p:nvPicPr>
        <p:blipFill>
          <a:blip r:embed="rId2" cstate="print"/>
          <a:srcRect l="8450"/>
          <a:stretch>
            <a:fillRect/>
          </a:stretch>
        </p:blipFill>
        <p:spPr bwMode="auto">
          <a:xfrm>
            <a:off x="142844" y="3929066"/>
            <a:ext cx="3270019" cy="2678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357554" y="2500306"/>
            <a:ext cx="5105400" cy="3758782"/>
          </a:xfrm>
        </p:spPr>
        <p:txBody>
          <a:bodyPr/>
          <a:lstStyle/>
          <a:p>
            <a:r>
              <a:rPr lang="he-IL" sz="3200" dirty="0" smtClean="0">
                <a:solidFill>
                  <a:schemeClr val="accent6">
                    <a:lumMod val="20000"/>
                    <a:lumOff val="80000"/>
                  </a:schemeClr>
                </a:solidFill>
                <a:cs typeface="Anakonda" pitchFamily="2" charset="-79"/>
              </a:rPr>
              <a:t>המשך תעודת זהות</a:t>
            </a:r>
            <a:r>
              <a:rPr lang="he-IL" sz="1800" dirty="0" smtClean="0">
                <a:solidFill>
                  <a:schemeClr val="accent6">
                    <a:lumMod val="20000"/>
                    <a:lumOff val="80000"/>
                  </a:schemeClr>
                </a:solidFill>
              </a:rPr>
              <a:t/>
            </a:r>
            <a:br>
              <a:rPr lang="he-IL" sz="1800" dirty="0" smtClean="0">
                <a:solidFill>
                  <a:schemeClr val="accent6">
                    <a:lumMod val="20000"/>
                    <a:lumOff val="80000"/>
                  </a:schemeClr>
                </a:solidFill>
              </a:rPr>
            </a:br>
            <a:r>
              <a:rPr lang="he-IL" sz="1800" dirty="0" smtClean="0">
                <a:solidFill>
                  <a:schemeClr val="accent6">
                    <a:lumMod val="20000"/>
                    <a:lumOff val="80000"/>
                  </a:schemeClr>
                </a:solidFill>
              </a:rPr>
              <a:t/>
            </a:r>
            <a:br>
              <a:rPr lang="he-IL" sz="1800" dirty="0" smtClean="0">
                <a:solidFill>
                  <a:schemeClr val="accent6">
                    <a:lumMod val="20000"/>
                    <a:lumOff val="80000"/>
                  </a:schemeClr>
                </a:solidFill>
              </a:rPr>
            </a:br>
            <a:r>
              <a:rPr lang="he-IL" sz="1800" dirty="0" smtClean="0">
                <a:solidFill>
                  <a:schemeClr val="accent6">
                    <a:lumMod val="20000"/>
                    <a:lumOff val="80000"/>
                  </a:schemeClr>
                </a:solidFill>
              </a:rPr>
              <a:t>-</a:t>
            </a:r>
            <a:r>
              <a:rPr lang="he-IL" sz="1800" dirty="0" smtClean="0">
                <a:solidFill>
                  <a:schemeClr val="accent6">
                    <a:lumMod val="20000"/>
                    <a:lumOff val="80000"/>
                  </a:schemeClr>
                </a:solidFill>
                <a:effectLst>
                  <a:outerShdw blurRad="38100" dist="38100" dir="2700000" algn="tl">
                    <a:srgbClr val="000000">
                      <a:alpha val="43137"/>
                    </a:srgbClr>
                  </a:outerShdw>
                </a:effectLst>
              </a:rPr>
              <a:t>כמה אחים יש לך? </a:t>
            </a:r>
            <a:r>
              <a:rPr lang="he-IL" sz="1800" dirty="0" smtClean="0">
                <a:solidFill>
                  <a:schemeClr val="accent6">
                    <a:lumMod val="20000"/>
                    <a:lumOff val="80000"/>
                  </a:schemeClr>
                </a:solidFill>
              </a:rPr>
              <a:t>אח אחד ושמו משה (כינוי: מוישלה) </a:t>
            </a:r>
            <a:r>
              <a:rPr lang="en-US" sz="1800" dirty="0" smtClean="0">
                <a:solidFill>
                  <a:schemeClr val="accent6">
                    <a:lumMod val="20000"/>
                    <a:lumOff val="80000"/>
                  </a:schemeClr>
                </a:solidFill>
              </a:rPr>
              <a:t/>
            </a:r>
            <a:br>
              <a:rPr lang="en-US" sz="1800" dirty="0" smtClean="0">
                <a:solidFill>
                  <a:schemeClr val="accent6">
                    <a:lumMod val="20000"/>
                    <a:lumOff val="80000"/>
                  </a:schemeClr>
                </a:solidFill>
              </a:rPr>
            </a:br>
            <a:r>
              <a:rPr lang="he-IL" sz="1800" dirty="0" smtClean="0">
                <a:solidFill>
                  <a:schemeClr val="accent6">
                    <a:lumMod val="20000"/>
                    <a:lumOff val="80000"/>
                  </a:schemeClr>
                </a:solidFill>
              </a:rPr>
              <a:t>-</a:t>
            </a:r>
            <a:r>
              <a:rPr lang="he-IL" sz="1800" dirty="0" smtClean="0">
                <a:solidFill>
                  <a:schemeClr val="accent6">
                    <a:lumMod val="20000"/>
                    <a:lumOff val="80000"/>
                  </a:schemeClr>
                </a:solidFill>
                <a:effectLst>
                  <a:outerShdw blurRad="38100" dist="38100" dir="2700000" algn="tl">
                    <a:srgbClr val="000000">
                      <a:alpha val="43137"/>
                    </a:srgbClr>
                  </a:outerShdw>
                </a:effectLst>
              </a:rPr>
              <a:t>עבודתך: </a:t>
            </a:r>
            <a:r>
              <a:rPr lang="he-IL" sz="1800" dirty="0" smtClean="0">
                <a:solidFill>
                  <a:schemeClr val="accent6">
                    <a:lumMod val="20000"/>
                    <a:lumOff val="80000"/>
                  </a:schemeClr>
                </a:solidFill>
              </a:rPr>
              <a:t>התחלתי לעבוד בילדות בבית מלאכה לטקסטיל </a:t>
            </a:r>
            <a:r>
              <a:rPr lang="en-US" sz="1800" dirty="0" smtClean="0">
                <a:solidFill>
                  <a:schemeClr val="accent6">
                    <a:lumMod val="20000"/>
                    <a:lumOff val="80000"/>
                  </a:schemeClr>
                </a:solidFill>
                <a:effectLst>
                  <a:outerShdw blurRad="38100" dist="38100" dir="2700000" algn="tl">
                    <a:srgbClr val="000000">
                      <a:alpha val="43137"/>
                    </a:srgbClr>
                  </a:outerShdw>
                </a:effectLst>
              </a:rPr>
              <a:t/>
            </a:r>
            <a:br>
              <a:rPr lang="en-US" sz="1800" dirty="0" smtClean="0">
                <a:solidFill>
                  <a:schemeClr val="accent6">
                    <a:lumMod val="20000"/>
                    <a:lumOff val="80000"/>
                  </a:schemeClr>
                </a:solidFill>
                <a:effectLst>
                  <a:outerShdw blurRad="38100" dist="38100" dir="2700000" algn="tl">
                    <a:srgbClr val="000000">
                      <a:alpha val="43137"/>
                    </a:srgbClr>
                  </a:outerShdw>
                </a:effectLst>
              </a:rPr>
            </a:br>
            <a:r>
              <a:rPr lang="he-IL" sz="1800" dirty="0" smtClean="0">
                <a:solidFill>
                  <a:schemeClr val="accent6">
                    <a:lumMod val="20000"/>
                    <a:lumOff val="80000"/>
                  </a:schemeClr>
                </a:solidFill>
                <a:effectLst>
                  <a:outerShdw blurRad="38100" dist="38100" dir="2700000" algn="tl">
                    <a:srgbClr val="000000">
                      <a:alpha val="43137"/>
                    </a:srgbClr>
                  </a:outerShdw>
                </a:effectLst>
              </a:rPr>
              <a:t>-האם היו לך חברים יהודים ברוסיה? </a:t>
            </a:r>
            <a:r>
              <a:rPr lang="he-IL" sz="1800" dirty="0" smtClean="0">
                <a:solidFill>
                  <a:schemeClr val="accent6">
                    <a:lumMod val="20000"/>
                    <a:lumOff val="80000"/>
                  </a:schemeClr>
                </a:solidFill>
              </a:rPr>
              <a:t>כן </a:t>
            </a:r>
            <a:r>
              <a:rPr lang="en-US" sz="1800" dirty="0" smtClean="0">
                <a:solidFill>
                  <a:schemeClr val="accent6">
                    <a:lumMod val="20000"/>
                    <a:lumOff val="80000"/>
                  </a:schemeClr>
                </a:solidFill>
              </a:rPr>
              <a:t/>
            </a:r>
            <a:br>
              <a:rPr lang="en-US" sz="1800" dirty="0" smtClean="0">
                <a:solidFill>
                  <a:schemeClr val="accent6">
                    <a:lumMod val="20000"/>
                    <a:lumOff val="80000"/>
                  </a:schemeClr>
                </a:solidFill>
              </a:rPr>
            </a:br>
            <a:r>
              <a:rPr lang="he-IL" sz="1800" dirty="0" smtClean="0">
                <a:solidFill>
                  <a:schemeClr val="accent6">
                    <a:lumMod val="20000"/>
                    <a:lumOff val="80000"/>
                  </a:schemeClr>
                </a:solidFill>
              </a:rPr>
              <a:t>-</a:t>
            </a:r>
            <a:r>
              <a:rPr lang="he-IL" sz="1800" dirty="0" smtClean="0">
                <a:solidFill>
                  <a:schemeClr val="accent6">
                    <a:lumMod val="20000"/>
                    <a:lumOff val="80000"/>
                  </a:schemeClr>
                </a:solidFill>
                <a:effectLst>
                  <a:outerShdw blurRad="38100" dist="38100" dir="2700000" algn="tl">
                    <a:srgbClr val="000000">
                      <a:alpha val="43137"/>
                    </a:srgbClr>
                  </a:outerShdw>
                </a:effectLst>
              </a:rPr>
              <a:t>איפה למדת ברוסיה? </a:t>
            </a:r>
            <a:r>
              <a:rPr lang="he-IL" sz="1800" dirty="0" err="1" smtClean="0">
                <a:solidFill>
                  <a:schemeClr val="accent6">
                    <a:lumMod val="20000"/>
                    <a:lumOff val="80000"/>
                  </a:schemeClr>
                </a:solidFill>
              </a:rPr>
              <a:t>בחיידר</a:t>
            </a:r>
            <a:r>
              <a:rPr lang="he-IL" sz="1800" dirty="0" smtClean="0">
                <a:solidFill>
                  <a:schemeClr val="accent6">
                    <a:lumMod val="20000"/>
                    <a:lumOff val="80000"/>
                  </a:schemeClr>
                </a:solidFill>
              </a:rPr>
              <a:t> מחתרתי שהתמקד ברחוב </a:t>
            </a:r>
            <a:r>
              <a:rPr lang="he-IL" sz="1800" dirty="0" err="1" smtClean="0">
                <a:solidFill>
                  <a:schemeClr val="accent6">
                    <a:lumMod val="20000"/>
                    <a:lumOff val="80000"/>
                  </a:schemeClr>
                </a:solidFill>
              </a:rPr>
              <a:t>דינאוסקי</a:t>
            </a:r>
            <a:r>
              <a:rPr lang="he-IL" sz="1800" dirty="0" smtClean="0">
                <a:solidFill>
                  <a:schemeClr val="accent6">
                    <a:lumMod val="20000"/>
                    <a:lumOff val="80000"/>
                  </a:schemeClr>
                </a:solidFill>
              </a:rPr>
              <a:t> מתחת לבית מגורים של משפחת </a:t>
            </a:r>
            <a:r>
              <a:rPr lang="he-IL" sz="1800" dirty="0" err="1" smtClean="0">
                <a:solidFill>
                  <a:schemeClr val="accent6">
                    <a:lumMod val="20000"/>
                    <a:lumOff val="80000"/>
                  </a:schemeClr>
                </a:solidFill>
              </a:rPr>
              <a:t>מישולובין</a:t>
            </a:r>
            <a:r>
              <a:rPr lang="he-IL" sz="1800" dirty="0" smtClean="0">
                <a:solidFill>
                  <a:schemeClr val="accent6">
                    <a:lumMod val="20000"/>
                    <a:lumOff val="80000"/>
                  </a:schemeClr>
                </a:solidFill>
              </a:rPr>
              <a:t>. </a:t>
            </a:r>
            <a:r>
              <a:rPr lang="en-US" sz="1800" dirty="0" smtClean="0">
                <a:solidFill>
                  <a:schemeClr val="accent6">
                    <a:lumMod val="20000"/>
                    <a:lumOff val="80000"/>
                  </a:schemeClr>
                </a:solidFill>
              </a:rPr>
              <a:t/>
            </a:r>
            <a:br>
              <a:rPr lang="en-US" sz="1800" dirty="0" smtClean="0">
                <a:solidFill>
                  <a:schemeClr val="accent6">
                    <a:lumMod val="20000"/>
                    <a:lumOff val="80000"/>
                  </a:schemeClr>
                </a:solidFill>
              </a:rPr>
            </a:br>
            <a:r>
              <a:rPr lang="he-IL" sz="1800" dirty="0" smtClean="0">
                <a:solidFill>
                  <a:schemeClr val="accent6">
                    <a:lumMod val="20000"/>
                    <a:lumOff val="80000"/>
                  </a:schemeClr>
                </a:solidFill>
              </a:rPr>
              <a:t>-</a:t>
            </a:r>
            <a:r>
              <a:rPr lang="he-IL" sz="1800" dirty="0" smtClean="0">
                <a:solidFill>
                  <a:schemeClr val="accent6">
                    <a:lumMod val="20000"/>
                    <a:lumOff val="80000"/>
                  </a:schemeClr>
                </a:solidFill>
                <a:effectLst>
                  <a:outerShdw blurRad="38100" dist="38100" dir="2700000" algn="tl">
                    <a:srgbClr val="000000">
                      <a:alpha val="43137"/>
                    </a:srgbClr>
                  </a:outerShdw>
                </a:effectLst>
              </a:rPr>
              <a:t>כמה זמן היית ברוסיה? </a:t>
            </a:r>
            <a:r>
              <a:rPr lang="he-IL" sz="1800" dirty="0" smtClean="0">
                <a:solidFill>
                  <a:schemeClr val="accent6">
                    <a:lumMod val="20000"/>
                    <a:lumOff val="80000"/>
                  </a:schemeClr>
                </a:solidFill>
              </a:rPr>
              <a:t>31 שנים. </a:t>
            </a:r>
            <a:r>
              <a:rPr lang="en-US" sz="1800" dirty="0" smtClean="0">
                <a:solidFill>
                  <a:schemeClr val="accent6">
                    <a:lumMod val="20000"/>
                    <a:lumOff val="80000"/>
                  </a:schemeClr>
                </a:solidFill>
              </a:rPr>
              <a:t/>
            </a:r>
            <a:br>
              <a:rPr lang="en-US" sz="1800" dirty="0" smtClean="0">
                <a:solidFill>
                  <a:schemeClr val="accent6">
                    <a:lumMod val="20000"/>
                    <a:lumOff val="80000"/>
                  </a:schemeClr>
                </a:solidFill>
              </a:rPr>
            </a:br>
            <a:r>
              <a:rPr lang="he-IL" sz="1800" dirty="0" smtClean="0">
                <a:solidFill>
                  <a:schemeClr val="accent6">
                    <a:lumMod val="20000"/>
                    <a:lumOff val="80000"/>
                  </a:schemeClr>
                </a:solidFill>
              </a:rPr>
              <a:t>-</a:t>
            </a:r>
            <a:r>
              <a:rPr lang="he-IL" sz="1800" dirty="0" smtClean="0">
                <a:solidFill>
                  <a:schemeClr val="accent6">
                    <a:lumMod val="20000"/>
                    <a:lumOff val="80000"/>
                  </a:schemeClr>
                </a:solidFill>
                <a:effectLst>
                  <a:outerShdw blurRad="38100" dist="38100" dir="2700000" algn="tl">
                    <a:srgbClr val="000000">
                      <a:alpha val="43137"/>
                    </a:srgbClr>
                  </a:outerShdw>
                </a:effectLst>
              </a:rPr>
              <a:t>איך הצלחת להגיע לארץ ישראל? </a:t>
            </a:r>
            <a:r>
              <a:rPr lang="he-IL" sz="1800" dirty="0" smtClean="0">
                <a:solidFill>
                  <a:schemeClr val="accent6">
                    <a:lumMod val="20000"/>
                    <a:lumOff val="80000"/>
                  </a:schemeClr>
                </a:solidFill>
              </a:rPr>
              <a:t>קיבלתי ברכה והוראה מהרבי בי"ט כסלו תשכ"ט ומאז התחלנו לפעול ולפי </a:t>
            </a:r>
            <a:r>
              <a:rPr lang="he-IL" sz="1800" dirty="0" err="1" smtClean="0">
                <a:solidFill>
                  <a:schemeClr val="accent6">
                    <a:lumMod val="20000"/>
                    <a:lumOff val="80000"/>
                  </a:schemeClr>
                </a:solidFill>
              </a:rPr>
              <a:t>בקשתינו</a:t>
            </a:r>
            <a:r>
              <a:rPr lang="he-IL" sz="1800" dirty="0" smtClean="0">
                <a:solidFill>
                  <a:schemeClr val="accent6">
                    <a:lumMod val="20000"/>
                    <a:lumOff val="80000"/>
                  </a:schemeClr>
                </a:solidFill>
              </a:rPr>
              <a:t> הראשונה אישרו לנו את היציאה בזמן שהדבר הזה היה בדרך הטבע בלתי אפשרי. </a:t>
            </a:r>
            <a:r>
              <a:rPr lang="en-US" sz="1800" dirty="0" smtClean="0">
                <a:solidFill>
                  <a:schemeClr val="accent6">
                    <a:lumMod val="20000"/>
                    <a:lumOff val="80000"/>
                  </a:schemeClr>
                </a:solidFill>
              </a:rPr>
              <a:t/>
            </a:r>
            <a:br>
              <a:rPr lang="en-US" sz="1800" dirty="0" smtClean="0">
                <a:solidFill>
                  <a:schemeClr val="accent6">
                    <a:lumMod val="20000"/>
                    <a:lumOff val="80000"/>
                  </a:schemeClr>
                </a:solidFill>
              </a:rPr>
            </a:br>
            <a:r>
              <a:rPr lang="he-IL" sz="1800" dirty="0" smtClean="0">
                <a:solidFill>
                  <a:schemeClr val="accent6">
                    <a:lumMod val="20000"/>
                    <a:lumOff val="80000"/>
                  </a:schemeClr>
                </a:solidFill>
              </a:rPr>
              <a:t>-</a:t>
            </a:r>
            <a:r>
              <a:rPr lang="he-IL" sz="1800" dirty="0" smtClean="0">
                <a:solidFill>
                  <a:schemeClr val="accent6">
                    <a:lumMod val="20000"/>
                    <a:lumOff val="80000"/>
                  </a:schemeClr>
                </a:solidFill>
                <a:effectLst>
                  <a:outerShdw blurRad="38100" dist="38100" dir="2700000" algn="tl">
                    <a:srgbClr val="000000">
                      <a:alpha val="43137"/>
                    </a:srgbClr>
                  </a:outerShdw>
                </a:effectLst>
              </a:rPr>
              <a:t>האם היה לך משפחה בארץ ישראל כשהגעת לכאן?</a:t>
            </a:r>
            <a:r>
              <a:rPr lang="he-IL" sz="1800" dirty="0" smtClean="0">
                <a:solidFill>
                  <a:schemeClr val="accent6">
                    <a:lumMod val="20000"/>
                    <a:lumOff val="80000"/>
                  </a:schemeClr>
                </a:solidFill>
              </a:rPr>
              <a:t>היה לנו 2 דודים מצד אימי אחד היה גר בכפר חסידים ואחד היה גר בכפר סבא הדוד שלי בכפר סבא שלח לנו דרישות לפי דרשות אלו הגשנו את הבקשות ונתנו לנו אישור בפעם הראשונה מיד, בלי שום התלבטות.</a:t>
            </a:r>
            <a:endParaRPr lang="he-IL" sz="1800" dirty="0">
              <a:solidFill>
                <a:schemeClr val="accent6">
                  <a:lumMod val="20000"/>
                  <a:lumOff val="80000"/>
                </a:schemeClr>
              </a:solidFill>
            </a:endParaRPr>
          </a:p>
        </p:txBody>
      </p:sp>
      <p:grpSp>
        <p:nvGrpSpPr>
          <p:cNvPr id="9" name="קבוצה 8"/>
          <p:cNvGrpSpPr/>
          <p:nvPr/>
        </p:nvGrpSpPr>
        <p:grpSpPr>
          <a:xfrm>
            <a:off x="-428660" y="3857628"/>
            <a:ext cx="3571901" cy="2643206"/>
            <a:chOff x="-428660" y="3857628"/>
            <a:chExt cx="3571901" cy="2643206"/>
          </a:xfrm>
        </p:grpSpPr>
        <p:sp>
          <p:nvSpPr>
            <p:cNvPr id="5" name="מלבן 4"/>
            <p:cNvSpPr/>
            <p:nvPr/>
          </p:nvSpPr>
          <p:spPr>
            <a:xfrm>
              <a:off x="-428660" y="3857628"/>
              <a:ext cx="3571901" cy="523220"/>
            </a:xfrm>
            <a:prstGeom prst="rect">
              <a:avLst/>
            </a:prstGeom>
            <a:noFill/>
          </p:spPr>
          <p:txBody>
            <a:bodyPr wrap="square" lIns="91440" tIns="45720" rIns="91440" bIns="45720">
              <a:spAutoFit/>
            </a:bodyPr>
            <a:lstStyle/>
            <a:p>
              <a:pPr algn="ctr"/>
              <a:r>
                <a:rPr lang="he-IL"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מוישל'ה   סבא</a:t>
              </a:r>
            </a:p>
          </p:txBody>
        </p:sp>
        <p:pic>
          <p:nvPicPr>
            <p:cNvPr id="2050" name="Picture 2" descr="C:\Users\user\Pictures\אחים לנצח.jpg"/>
            <p:cNvPicPr>
              <a:picLocks noChangeAspect="1" noChangeArrowheads="1"/>
            </p:cNvPicPr>
            <p:nvPr/>
          </p:nvPicPr>
          <p:blipFill>
            <a:blip r:embed="rId2" cstate="print"/>
            <a:srcRect/>
            <a:stretch>
              <a:fillRect/>
            </a:stretch>
          </p:blipFill>
          <p:spPr bwMode="auto">
            <a:xfrm>
              <a:off x="69284" y="4786322"/>
              <a:ext cx="2573466" cy="1714512"/>
            </a:xfrm>
            <a:prstGeom prst="rect">
              <a:avLst/>
            </a:prstGeom>
            <a:solidFill>
              <a:schemeClr val="tx1"/>
            </a:solidFill>
            <a:ln w="88900" cap="sq" cmpd="thickThin">
              <a:solidFill>
                <a:schemeClr val="tx1"/>
              </a:solidFill>
              <a:prstDash val="solid"/>
              <a:miter lim="800000"/>
            </a:ln>
            <a:effectLst>
              <a:innerShdw blurRad="76200">
                <a:srgbClr val="000000"/>
              </a:innerShdw>
            </a:effectLst>
          </p:spPr>
        </p:pic>
        <p:sp>
          <p:nvSpPr>
            <p:cNvPr id="4" name="אליפסה 3"/>
            <p:cNvSpPr/>
            <p:nvPr/>
          </p:nvSpPr>
          <p:spPr>
            <a:xfrm flipH="1" flipV="1">
              <a:off x="1857356" y="6000768"/>
              <a:ext cx="142876" cy="7143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6" name="חץ למטה 5"/>
            <p:cNvSpPr/>
            <p:nvPr/>
          </p:nvSpPr>
          <p:spPr>
            <a:xfrm>
              <a:off x="1785918" y="4357694"/>
              <a:ext cx="142876"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למטה 6"/>
            <p:cNvSpPr/>
            <p:nvPr/>
          </p:nvSpPr>
          <p:spPr>
            <a:xfrm>
              <a:off x="500034" y="4357694"/>
              <a:ext cx="142876"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cSld>
  <p:clrMapOvr>
    <a:masterClrMapping/>
  </p:clrMapOvr>
  <p:transition spd="slow">
    <p:check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500430" y="285728"/>
            <a:ext cx="5348536" cy="1115576"/>
          </a:xfrm>
        </p:spPr>
        <p:txBody>
          <a:bodyPr/>
          <a:lstStyle/>
          <a:p>
            <a:r>
              <a:rPr lang="he-IL" sz="5400" dirty="0" smtClean="0">
                <a:solidFill>
                  <a:srgbClr val="FF99FF"/>
                </a:solidFill>
                <a:cs typeface="Anakonda" pitchFamily="2" charset="-79"/>
              </a:rPr>
              <a:t>תחנות במהלך החיים</a:t>
            </a:r>
            <a:endParaRPr lang="he-IL" sz="5400" dirty="0">
              <a:solidFill>
                <a:srgbClr val="FF99FF"/>
              </a:solidFill>
              <a:cs typeface="Anakonda" pitchFamily="2" charset="-79"/>
            </a:endParaRPr>
          </a:p>
        </p:txBody>
      </p:sp>
      <p:sp>
        <p:nvSpPr>
          <p:cNvPr id="3" name="כותרת משנה 2"/>
          <p:cNvSpPr>
            <a:spLocks noGrp="1"/>
          </p:cNvSpPr>
          <p:nvPr>
            <p:ph type="subTitle" idx="1"/>
          </p:nvPr>
        </p:nvSpPr>
        <p:spPr>
          <a:xfrm>
            <a:off x="3571868" y="1785926"/>
            <a:ext cx="5111666" cy="3857652"/>
          </a:xfrm>
        </p:spPr>
        <p:txBody>
          <a:bodyPr>
            <a:noAutofit/>
          </a:bodyPr>
          <a:lstStyle/>
          <a:p>
            <a:r>
              <a:rPr lang="he-IL" sz="2400" b="1" dirty="0" smtClean="0">
                <a:solidFill>
                  <a:srgbClr val="FF99FF"/>
                </a:solidFill>
                <a:effectLst>
                  <a:outerShdw blurRad="38100" dist="38100" dir="2700000" algn="tl">
                    <a:srgbClr val="000000">
                      <a:alpha val="43137"/>
                    </a:srgbClr>
                  </a:outerShdw>
                </a:effectLst>
              </a:rPr>
              <a:t>ילדות :</a:t>
            </a:r>
          </a:p>
          <a:p>
            <a:r>
              <a:rPr lang="he-IL" sz="2400" dirty="0" smtClean="0">
                <a:solidFill>
                  <a:srgbClr val="FF99FF"/>
                </a:solidFill>
              </a:rPr>
              <a:t>בזמן מלחמת העולם השנייה בריחה מאוקרינה ברכבות תחת הפגזות הגרמנים בניסי ניסים הפגזים הפילו חללים בקרונות שהיו לפנים וגם מאחור אך סבא התינוק בן כמעט שנתיים עם אביו ר' הרשל ואמו  סבתא סוסיא היקרה, ניצלו ומאז , כך נדמה , קיבל סבא את התושייה לשרוד ולהתקדם בכל מצב שיש בו בעיה , להאמין ולבטוח בה' והכל יסתדר!</a:t>
            </a:r>
          </a:p>
          <a:p>
            <a:endParaRPr lang="he-IL" sz="2400" dirty="0"/>
          </a:p>
        </p:txBody>
      </p:sp>
      <p:pic>
        <p:nvPicPr>
          <p:cNvPr id="12290" name="Picture 2" descr="תוצאת תמונה עבור הרכבות במלחמת העולם השנייה"/>
          <p:cNvPicPr>
            <a:picLocks noChangeAspect="1" noChangeArrowheads="1"/>
          </p:cNvPicPr>
          <p:nvPr/>
        </p:nvPicPr>
        <p:blipFill>
          <a:blip r:embed="rId2" cstate="print"/>
          <a:srcRect/>
          <a:stretch>
            <a:fillRect/>
          </a:stretch>
        </p:blipFill>
        <p:spPr bwMode="auto">
          <a:xfrm>
            <a:off x="261858" y="4000504"/>
            <a:ext cx="3429024" cy="257041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643306" y="285728"/>
            <a:ext cx="5277098" cy="1044138"/>
          </a:xfrm>
        </p:spPr>
        <p:txBody>
          <a:bodyPr/>
          <a:lstStyle/>
          <a:p>
            <a:r>
              <a:rPr lang="he-IL" sz="6000" dirty="0" smtClean="0">
                <a:solidFill>
                  <a:srgbClr val="FF99FF"/>
                </a:solidFill>
                <a:cs typeface="Anakonda" pitchFamily="2" charset="-79"/>
              </a:rPr>
              <a:t>ילדות בסמרקנד</a:t>
            </a:r>
            <a:endParaRPr lang="he-IL" sz="6000" dirty="0">
              <a:solidFill>
                <a:srgbClr val="FF99FF"/>
              </a:solidFill>
              <a:cs typeface="Anakonda" pitchFamily="2" charset="-79"/>
            </a:endParaRPr>
          </a:p>
        </p:txBody>
      </p:sp>
      <p:sp>
        <p:nvSpPr>
          <p:cNvPr id="3" name="כותרת משנה 2"/>
          <p:cNvSpPr>
            <a:spLocks noGrp="1"/>
          </p:cNvSpPr>
          <p:nvPr>
            <p:ph type="subTitle" idx="1"/>
          </p:nvPr>
        </p:nvSpPr>
        <p:spPr>
          <a:xfrm>
            <a:off x="3354442" y="1285860"/>
            <a:ext cx="5114778" cy="5214974"/>
          </a:xfrm>
        </p:spPr>
        <p:txBody>
          <a:bodyPr>
            <a:normAutofit fontScale="92500" lnSpcReduction="20000"/>
          </a:bodyPr>
          <a:lstStyle/>
          <a:p>
            <a:r>
              <a:rPr lang="he-IL" dirty="0" smtClean="0">
                <a:solidFill>
                  <a:schemeClr val="accent1">
                    <a:lumMod val="20000"/>
                    <a:lumOff val="80000"/>
                  </a:schemeClr>
                </a:solidFill>
              </a:rPr>
              <a:t>כילד, למד סבא יענקלע בחידר במחתרת. לפי החוק לימוד במוסד דתי הינו עבירה על החוק ולכן מי שרצה שילדיו ילמדו תורה נאלץ לשלוח במסירות נפש ללימוד במחתרת. הם למדו קבוצה קטנה של ילדים במרתף ובפחד שמא יתפסו אותם אבל למרות הפחד שמחו ללכת ללימודים , היה להם מלמד מיוחד חסיד חב"ד ר' זושא פז הוא לימד את הילדים שכשעונים קדושה על הקדיש נהיה רעש גדול בשמים וכך כל הילדים התרגשו והיו מתפללים ברגש. כבר אז סיפר להם המלמד על המטרה והתכלית שמחכים לה – שיבוא משיח. כרצה להלהיב את הילדים על כל הטוב שיהיה כשמשיח יבוא אמר להם : "התדעו ילדים מה יהיה כשמשיח יבוא? יהיו הרבה לחמניות וכל ילד יוכל לקבל לחמנייה טרייה שלימה כל יום."  זה היה משהו חלומי כי העוני היה רב מאוד אנשים באותה תקופה ממש היו רעבים לפרוסת לחם היו תורות ארוכים כדי לקנות כיכר אחת שתספיק בקושי לבני המשפחה ולפעמים עמדו שעות ארוכות בתור ולא נשאר. </a:t>
            </a:r>
          </a:p>
          <a:p>
            <a:endParaRPr lang="he-IL" dirty="0"/>
          </a:p>
        </p:txBody>
      </p:sp>
    </p:spTree>
  </p:cSld>
  <p:clrMapOvr>
    <a:masterClrMapping/>
  </p:clrMapOvr>
  <p:transition spd="slow">
    <p:check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3214678" y="428604"/>
            <a:ext cx="5500726" cy="6001643"/>
          </a:xfrm>
          <a:prstGeom prst="rect">
            <a:avLst/>
          </a:prstGeom>
        </p:spPr>
        <p:txBody>
          <a:bodyPr wrap="square">
            <a:spAutoFit/>
          </a:bodyPr>
          <a:lstStyle/>
          <a:p>
            <a:r>
              <a:rPr lang="he-IL" sz="2800" dirty="0" smtClean="0">
                <a:solidFill>
                  <a:schemeClr val="tx2">
                    <a:lumMod val="20000"/>
                    <a:lumOff val="80000"/>
                  </a:schemeClr>
                </a:solidFill>
              </a:rPr>
              <a:t>-</a:t>
            </a:r>
            <a:r>
              <a:rPr lang="he-IL" sz="2400" dirty="0" smtClean="0">
                <a:solidFill>
                  <a:schemeClr val="tx2">
                    <a:lumMod val="20000"/>
                    <a:lumOff val="80000"/>
                  </a:schemeClr>
                </a:solidFill>
              </a:rPr>
              <a:t>המשך-</a:t>
            </a:r>
            <a:endParaRPr lang="he-IL" sz="2800" dirty="0" smtClean="0">
              <a:solidFill>
                <a:schemeClr val="tx2">
                  <a:lumMod val="20000"/>
                  <a:lumOff val="80000"/>
                </a:schemeClr>
              </a:solidFill>
            </a:endParaRPr>
          </a:p>
          <a:p>
            <a:r>
              <a:rPr lang="he-IL" sz="3200" dirty="0" smtClean="0">
                <a:solidFill>
                  <a:srgbClr val="FF99FF"/>
                </a:solidFill>
                <a:cs typeface="Anakonda" pitchFamily="2" charset="-79"/>
              </a:rPr>
              <a:t>ילדות בסמרקנד</a:t>
            </a:r>
            <a:endParaRPr lang="he-IL" sz="3200" dirty="0" smtClean="0">
              <a:solidFill>
                <a:schemeClr val="tx2">
                  <a:lumMod val="20000"/>
                  <a:lumOff val="80000"/>
                </a:schemeClr>
              </a:solidFill>
            </a:endParaRPr>
          </a:p>
          <a:p>
            <a:endParaRPr lang="he-IL" sz="2000" dirty="0" smtClean="0">
              <a:solidFill>
                <a:schemeClr val="tx2">
                  <a:lumMod val="20000"/>
                  <a:lumOff val="80000"/>
                </a:schemeClr>
              </a:solidFill>
            </a:endParaRPr>
          </a:p>
          <a:p>
            <a:r>
              <a:rPr lang="he-IL" sz="2000" dirty="0" smtClean="0">
                <a:solidFill>
                  <a:schemeClr val="tx2">
                    <a:lumMod val="20000"/>
                    <a:lumOff val="80000"/>
                  </a:schemeClr>
                </a:solidFill>
              </a:rPr>
              <a:t>"עוד משהו ", המשיך המלמד לספר, " כשיבוא משיח תוכלו לעמוד בכיכר האדומה יעבור "כפתור" ( זה היה כינוי לאנשי המשטרה שהכפתורים הגדולים תמיד נצנצו במדים שלהם ) תוכלו להניח תפילין ולא לפחד ממנו" סבא אומר שאת זה לא יכלו אפילו לדמיין איך יכול להיות  שלא יפחדו.</a:t>
            </a:r>
          </a:p>
          <a:p>
            <a:r>
              <a:rPr lang="he-IL" sz="2000" dirty="0" smtClean="0">
                <a:solidFill>
                  <a:schemeClr val="tx2">
                    <a:lumMod val="20000"/>
                    <a:lumOff val="80000"/>
                  </a:schemeClr>
                </a:solidFill>
              </a:rPr>
              <a:t>בחידר למדו תניא וגמרא וגם ידעו שצריך לשמור בסוד כל דבר, אסור היה לספר על התוועדויות תפילות קשר עם ארץ הקודש עם הרבי כל </a:t>
            </a:r>
            <a:r>
              <a:rPr lang="he-IL" sz="2000" dirty="0" err="1" smtClean="0">
                <a:solidFill>
                  <a:schemeClr val="tx2">
                    <a:lumMod val="20000"/>
                    <a:lumOff val="80000"/>
                  </a:schemeClr>
                </a:solidFill>
              </a:rPr>
              <a:t>ענין</a:t>
            </a:r>
            <a:r>
              <a:rPr lang="he-IL" sz="2000" dirty="0" smtClean="0">
                <a:solidFill>
                  <a:schemeClr val="tx2">
                    <a:lumMod val="20000"/>
                    <a:lumOff val="80000"/>
                  </a:schemeClr>
                </a:solidFill>
              </a:rPr>
              <a:t> יהודי היה מאוד סודי. פעם גילו במשטרה את מקום המחבוא של הלימוד המלמד היה אז הרב שמריהו </a:t>
            </a:r>
            <a:r>
              <a:rPr lang="he-IL" sz="2000" dirty="0" err="1" smtClean="0">
                <a:solidFill>
                  <a:schemeClr val="tx2">
                    <a:lumMod val="20000"/>
                    <a:lumOff val="80000"/>
                  </a:schemeClr>
                </a:solidFill>
              </a:rPr>
              <a:t>ששונקין</a:t>
            </a:r>
            <a:r>
              <a:rPr lang="he-IL" sz="2000" dirty="0" smtClean="0">
                <a:solidFill>
                  <a:schemeClr val="tx2">
                    <a:lumMod val="20000"/>
                    <a:lumOff val="80000"/>
                  </a:schemeClr>
                </a:solidFill>
              </a:rPr>
              <a:t> עצרו אותו ובנס אחר החקירה שוחרר. החברים של סבא היו ילדי משפחת </a:t>
            </a:r>
            <a:r>
              <a:rPr lang="he-IL" sz="2000" dirty="0" err="1" smtClean="0">
                <a:solidFill>
                  <a:schemeClr val="tx2">
                    <a:lumMod val="20000"/>
                    <a:lumOff val="80000"/>
                  </a:schemeClr>
                </a:solidFill>
              </a:rPr>
              <a:t>מישולובן</a:t>
            </a:r>
            <a:r>
              <a:rPr lang="he-IL" sz="2000" dirty="0" smtClean="0">
                <a:solidFill>
                  <a:schemeClr val="tx2">
                    <a:lumMod val="20000"/>
                    <a:lumOff val="80000"/>
                  </a:schemeClr>
                </a:solidFill>
              </a:rPr>
              <a:t>, שמואל חיים פרנקל, האחים </a:t>
            </a:r>
            <a:r>
              <a:rPr lang="he-IL" sz="2000" dirty="0" err="1" smtClean="0">
                <a:solidFill>
                  <a:schemeClr val="tx2">
                    <a:lumMod val="20000"/>
                    <a:lumOff val="80000"/>
                  </a:schemeClr>
                </a:solidFill>
              </a:rPr>
              <a:t>גורליק</a:t>
            </a:r>
            <a:r>
              <a:rPr lang="he-IL" sz="2000" dirty="0" smtClean="0">
                <a:solidFill>
                  <a:schemeClr val="tx2">
                    <a:lumMod val="20000"/>
                    <a:lumOff val="80000"/>
                  </a:schemeClr>
                </a:solidFill>
              </a:rPr>
              <a:t>, וילדי משפחת זלצמן. זה קצת </a:t>
            </a:r>
            <a:r>
              <a:rPr lang="he-IL" sz="2000" dirty="0" err="1" smtClean="0">
                <a:solidFill>
                  <a:schemeClr val="tx2">
                    <a:lumMod val="20000"/>
                    <a:lumOff val="80000"/>
                  </a:schemeClr>
                </a:solidFill>
              </a:rPr>
              <a:t>מהאוירה</a:t>
            </a:r>
            <a:r>
              <a:rPr lang="he-IL" sz="2000" dirty="0" smtClean="0">
                <a:solidFill>
                  <a:schemeClr val="tx2">
                    <a:lumMod val="20000"/>
                    <a:lumOff val="80000"/>
                  </a:schemeClr>
                </a:solidFill>
              </a:rPr>
              <a:t> בילדות...</a:t>
            </a:r>
          </a:p>
        </p:txBody>
      </p:sp>
    </p:spTree>
  </p:cSld>
  <p:clrMapOvr>
    <a:masterClrMapping/>
  </p:clrMapOvr>
  <p:transition spd="slow">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3214678" y="214290"/>
            <a:ext cx="5491412" cy="928694"/>
          </a:xfrm>
        </p:spPr>
        <p:txBody>
          <a:bodyPr/>
          <a:lstStyle/>
          <a:p>
            <a:r>
              <a:rPr lang="he-IL" sz="5400" dirty="0" smtClean="0">
                <a:solidFill>
                  <a:srgbClr val="FF99FF"/>
                </a:solidFill>
                <a:cs typeface="Anakonda" pitchFamily="2" charset="-79"/>
              </a:rPr>
              <a:t>לימודים וחיי מחתרת</a:t>
            </a:r>
            <a:endParaRPr lang="he-IL" sz="5400" dirty="0">
              <a:solidFill>
                <a:srgbClr val="FF99FF"/>
              </a:solidFill>
              <a:cs typeface="Anakonda" pitchFamily="2" charset="-79"/>
            </a:endParaRPr>
          </a:p>
        </p:txBody>
      </p:sp>
      <p:sp>
        <p:nvSpPr>
          <p:cNvPr id="3" name="כותרת משנה 2"/>
          <p:cNvSpPr>
            <a:spLocks noGrp="1"/>
          </p:cNvSpPr>
          <p:nvPr>
            <p:ph type="subTitle" idx="1"/>
          </p:nvPr>
        </p:nvSpPr>
        <p:spPr>
          <a:xfrm>
            <a:off x="2928926" y="1071546"/>
            <a:ext cx="5715040" cy="4857784"/>
          </a:xfrm>
        </p:spPr>
        <p:txBody>
          <a:bodyPr>
            <a:noAutofit/>
          </a:bodyPr>
          <a:lstStyle/>
          <a:p>
            <a:r>
              <a:rPr lang="he-IL" sz="1800" dirty="0" smtClean="0">
                <a:solidFill>
                  <a:schemeClr val="accent4">
                    <a:lumMod val="20000"/>
                    <a:lumOff val="80000"/>
                  </a:schemeClr>
                </a:solidFill>
              </a:rPr>
              <a:t>במקביל כשגדל והיה בן 8 הוכרח סבא ללכת ללימודים בבית הספר . סבא היה תמיד תלמיד מצטיין וכל הילדים ידעו שאם צריך הוא יעזור להם בכל דבר בלימודים. יחד עם זאת תמיד היה קשה מאוד כי לא היה מגיע לבית הספר בשבת ותמיד כאב לו הראש מהמחשבה מה יהיה התירוץ שישתמש בו להסביר מדוע נעדר מבית הספר. פעם המורה אמר </a:t>
            </a:r>
            <a:r>
              <a:rPr lang="he-IL" sz="1800" dirty="0" err="1" smtClean="0">
                <a:solidFill>
                  <a:schemeClr val="accent4">
                    <a:lumMod val="20000"/>
                    <a:lumOff val="80000"/>
                  </a:schemeClr>
                </a:solidFill>
              </a:rPr>
              <a:t>שחיבים</a:t>
            </a:r>
            <a:r>
              <a:rPr lang="he-IL" sz="1800" dirty="0" smtClean="0">
                <a:solidFill>
                  <a:schemeClr val="accent4">
                    <a:lumMod val="20000"/>
                    <a:lumOff val="80000"/>
                  </a:schemeClr>
                </a:solidFill>
              </a:rPr>
              <a:t> להגיע יש מבחן בע"פ ומי שיעדר יובא לחקירה. סבא הגיע בלית ברירה אך אבוי פתאום המבחן נערך בכתב מה לעשות? סבא החליט שלא יכתוב והמורה גער בו אך סבא הצטדק שכואבת לו היד. המורה יצא לקרוא למנהל ובינתיים סבא קפץ מחלון הכיתה ונשברה לו היד " כמה שמחתי שנשברה היד עכשיו למשך כמה שבועות היתי פטור מהכתיבה". פעם אחרת המורה תפס את סבא בפיאות והרים אותו למעלה מתוך כוונה ללעוג למראהו היהודי. באווירה כזאת גדל בין ילדים גויים שהחליטו יום אחד בפסח להאכיל אותו לחם עם בשר טרף , בדרכם הביתה אחרי הלימודים הקיפו אותו בחמת זעם באמרם נכון אתה רעב לא נותנים לך לחם אנחנו דואגים לך שלא תמות מרעב וממש ניסו לדחוף לפיו את המאכלות האסורים. הרביצו ובעטו חבורה גולה כנגד ילד יהודי אחד, וסבא באותה שעה סגר את פיו ובליבו משאלה אחת מאת ה' למות ולא להכשל.</a:t>
            </a:r>
          </a:p>
          <a:p>
            <a:endParaRPr lang="he-IL" sz="1200" dirty="0" smtClean="0"/>
          </a:p>
        </p:txBody>
      </p:sp>
    </p:spTree>
  </p:cSld>
  <p:clrMapOvr>
    <a:masterClrMapping/>
  </p:clrMapOvr>
  <p:transition spd="slow">
    <p:checke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שפע">
  <a:themeElements>
    <a:clrScheme name="שפע">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שפע">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שפע">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1235</TotalTime>
  <Words>1933</Words>
  <Application>Microsoft Office PowerPoint</Application>
  <PresentationFormat>‫הצגה על המסך (4:3)</PresentationFormat>
  <Paragraphs>75</Paragraphs>
  <Slides>18</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18</vt:i4>
      </vt:variant>
    </vt:vector>
  </HeadingPairs>
  <TitlesOfParts>
    <vt:vector size="19" baseType="lpstr">
      <vt:lpstr>שפע</vt:lpstr>
      <vt:lpstr>ב"ה  קשר רב דורי לאה מיידנצ'יק נכדה  של סבא לרנר החסיד הלמדן המשמח  והרקדן </vt:lpstr>
      <vt:lpstr>שקופית 2</vt:lpstr>
      <vt:lpstr>שקופית 3</vt:lpstr>
      <vt:lpstr>תעודת זהות   שם: יעקב לרנר  שם אמך: סוסיא שם אביך: צבי הירש  תאריך לידה : כ' טבת ת"ש  , ינואר 1940 ארץ מולדתך: אוקראינה אזור פולטובה  שנת העליה לארץ: חנוכה כ"ד כסלו תשל"ב  מספר ילדיך:7   מקום מגוריך בארץ: מבשרת ציון, ירושלים, כפר חב"ד  באיזה אופן היה לך קשר לקיום תורה ומצוות בזמן שהשלטונות לא הרשו לשמור תורה ומצוות? היה לנו קשר עם הרבי הרייץ . היה לנו מניין מחתרתי שעבר מבית לבית בתדירות גבוהה בשבתות היו קידושים והיינו מקבלים בעקיפין מסרים של הרבי הרייץ. התקופה היא תש"ו - תש"י.  הקשר שלך עם הרבי: הקשר שלי עם הרבי התחיל בתשי"ב מכיוון שהזמנים היו מאד קשים ורוב החסידים היו אסורים בבתי סוהר לטבחים ארוכים 15- 25 חוץ מאלו שקיבלו עונש מוות עבור הפעילות החסידית.  </vt:lpstr>
      <vt:lpstr>המשך תעודת זהות  -כמה אחים יש לך? אח אחד ושמו משה (כינוי: מוישלה)  -עבודתך: התחלתי לעבוד בילדות בבית מלאכה לטקסטיל  -האם היו לך חברים יהודים ברוסיה? כן  -איפה למדת ברוסיה? בחיידר מחתרתי שהתמקד ברחוב דינאוסקי מתחת לבית מגורים של משפחת מישולובין.  -כמה זמן היית ברוסיה? 31 שנים.  -איך הצלחת להגיע לארץ ישראל? קיבלתי ברכה והוראה מהרבי בי"ט כסלו תשכ"ט ומאז התחלנו לפעול ולפי בקשתינו הראשונה אישרו לנו את היציאה בזמן שהדבר הזה היה בדרך הטבע בלתי אפשרי.  -האם היה לך משפחה בארץ ישראל כשהגעת לכאן?היה לנו 2 דודים מצד אימי אחד היה גר בכפר חסידים ואחד היה גר בכפר סבא הדוד שלי בכפר סבא שלח לנו דרישות לפי דרשות אלו הגשנו את הבקשות ונתנו לנו אישור בפעם הראשונה מיד, בלי שום התלבטות.</vt:lpstr>
      <vt:lpstr>תחנות במהלך החיים</vt:lpstr>
      <vt:lpstr>ילדות בסמרקנד</vt:lpstr>
      <vt:lpstr>שקופית 8</vt:lpstr>
      <vt:lpstr>לימודים וחיי מחתרת</vt:lpstr>
      <vt:lpstr>שקופית 10</vt:lpstr>
      <vt:lpstr>נישואין יהודיים</vt:lpstr>
      <vt:lpstr> המעבר לארץ הקודש</vt:lpstr>
      <vt:lpstr>חיי קדושה בארץ הקודש</vt:lpstr>
      <vt:lpstr>שקופית 14</vt:lpstr>
      <vt:lpstr>שקופית 15</vt:lpstr>
      <vt:lpstr>עוברים לכפר חב"ד</vt:lpstr>
      <vt:lpstr>שקופית 17</vt:lpstr>
      <vt:lpstr>שקופית 18</vt:lpstr>
    </vt:vector>
  </TitlesOfParts>
  <Company>Yaron'S Team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קשר רב דורי שלומית מיידנצי'יק נכדה  של סבא לרנר החסיד הלמדן והמשמח</dc:title>
  <dc:creator>user</dc:creator>
  <cp:lastModifiedBy>user</cp:lastModifiedBy>
  <cp:revision>140</cp:revision>
  <dcterms:created xsi:type="dcterms:W3CDTF">2017-03-20T16:54:34Z</dcterms:created>
  <dcterms:modified xsi:type="dcterms:W3CDTF">2018-12-31T07:37:33Z</dcterms:modified>
</cp:coreProperties>
</file>