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08" r:id="rId1"/>
  </p:sldMasterIdLst>
  <p:sldIdLst>
    <p:sldId id="256" r:id="rId2"/>
    <p:sldId id="262" r:id="rId3"/>
    <p:sldId id="267" r:id="rId4"/>
    <p:sldId id="263" r:id="rId5"/>
    <p:sldId id="260" r:id="rId6"/>
    <p:sldId id="261" r:id="rId7"/>
    <p:sldId id="257" r:id="rId8"/>
    <p:sldId id="258" r:id="rId9"/>
    <p:sldId id="259" r:id="rId10"/>
    <p:sldId id="266" r:id="rId11"/>
    <p:sldId id="268" r:id="rId12"/>
    <p:sldId id="264" r:id="rId13"/>
    <p:sldId id="265" r:id="rId14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63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משנה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e-IL"/>
              <a:t>לחץ כדי לערוך סגנון כותרת משנה של תבנית בסיס</a:t>
            </a:r>
            <a:endParaRPr kumimoji="0" lang="en-US"/>
          </a:p>
        </p:txBody>
      </p:sp>
      <p:sp>
        <p:nvSpPr>
          <p:cNvPr id="28" name="כותרת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cxnSp>
        <p:nvCxnSpPr>
          <p:cNvPr id="8" name="מחבר ישר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מחבר ישר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אליפסה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מציין מיקום של תאריך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98FF0-8001-4EE4-86AB-6E09F6D9701C}" type="datetimeFigureOut">
              <a:rPr lang="he-IL" smtClean="0"/>
              <a:t>ז'/תמוז/תשע"ח</a:t>
            </a:fld>
            <a:endParaRPr lang="he-IL"/>
          </a:p>
        </p:txBody>
      </p:sp>
      <p:sp>
        <p:nvSpPr>
          <p:cNvPr id="16" name="מציין מיקום של מספר שקופית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65CF9C-95C4-43DC-9B8A-A7A9B3D9AB0E}" type="slidenum">
              <a:rPr lang="he-IL" smtClean="0"/>
              <a:t>‹#›</a:t>
            </a:fld>
            <a:endParaRPr lang="he-IL"/>
          </a:p>
        </p:txBody>
      </p:sp>
      <p:sp>
        <p:nvSpPr>
          <p:cNvPr id="17" name="מציין מיקום של כותרת תחתונה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e-IL"/>
              <a:t>לחץ כדי לערוך סגנונות טקסט של תבנית בסיס</a:t>
            </a:r>
          </a:p>
          <a:p>
            <a:pPr lvl="1" eaLnBrk="1" latinLnBrk="0" hangingPunct="1"/>
            <a:r>
              <a:rPr lang="he-IL"/>
              <a:t>רמה שנייה</a:t>
            </a:r>
          </a:p>
          <a:p>
            <a:pPr lvl="2" eaLnBrk="1" latinLnBrk="0" hangingPunct="1"/>
            <a:r>
              <a:rPr lang="he-IL"/>
              <a:t>רמה שלישית</a:t>
            </a:r>
          </a:p>
          <a:p>
            <a:pPr lvl="3" eaLnBrk="1" latinLnBrk="0" hangingPunct="1"/>
            <a:r>
              <a:rPr lang="he-IL"/>
              <a:t>רמה רביעית</a:t>
            </a:r>
          </a:p>
          <a:p>
            <a:pPr lvl="4" eaLnBrk="1" latinLnBrk="0" hangingPunct="1"/>
            <a:r>
              <a:rPr lang="he-IL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98FF0-8001-4EE4-86AB-6E09F6D9701C}" type="datetimeFigureOut">
              <a:rPr lang="he-IL" smtClean="0"/>
              <a:t>ז'/תמוז/תשע"ח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5CF9C-95C4-43DC-9B8A-A7A9B3D9AB0E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e-IL"/>
              <a:t>לחץ כדי לערוך סגנונות טקסט של תבנית בסיס</a:t>
            </a:r>
          </a:p>
          <a:p>
            <a:pPr lvl="1" eaLnBrk="1" latinLnBrk="0" hangingPunct="1"/>
            <a:r>
              <a:rPr lang="he-IL"/>
              <a:t>רמה שנייה</a:t>
            </a:r>
          </a:p>
          <a:p>
            <a:pPr lvl="2" eaLnBrk="1" latinLnBrk="0" hangingPunct="1"/>
            <a:r>
              <a:rPr lang="he-IL"/>
              <a:t>רמה שלישית</a:t>
            </a:r>
          </a:p>
          <a:p>
            <a:pPr lvl="3" eaLnBrk="1" latinLnBrk="0" hangingPunct="1"/>
            <a:r>
              <a:rPr lang="he-IL"/>
              <a:t>רמה רביעית</a:t>
            </a:r>
          </a:p>
          <a:p>
            <a:pPr lvl="4" eaLnBrk="1" latinLnBrk="0" hangingPunct="1"/>
            <a:r>
              <a:rPr lang="he-IL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98FF0-8001-4EE4-86AB-6E09F6D9701C}" type="datetimeFigureOut">
              <a:rPr lang="he-IL" smtClean="0"/>
              <a:t>ז'/תמוז/תשע"ח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5CF9C-95C4-43DC-9B8A-A7A9B3D9AB0E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ציין מיקום תוכן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he-IL"/>
              <a:t>לחץ כדי לערוך סגנונות טקסט של תבנית בסיס</a:t>
            </a:r>
          </a:p>
          <a:p>
            <a:pPr lvl="1" eaLnBrk="1" latinLnBrk="0" hangingPunct="1"/>
            <a:r>
              <a:rPr lang="he-IL"/>
              <a:t>רמה שנייה</a:t>
            </a:r>
          </a:p>
          <a:p>
            <a:pPr lvl="2" eaLnBrk="1" latinLnBrk="0" hangingPunct="1"/>
            <a:r>
              <a:rPr lang="he-IL"/>
              <a:t>רמה שלישית</a:t>
            </a:r>
          </a:p>
          <a:p>
            <a:pPr lvl="3" eaLnBrk="1" latinLnBrk="0" hangingPunct="1"/>
            <a:r>
              <a:rPr lang="he-IL"/>
              <a:t>רמה רביעית</a:t>
            </a:r>
          </a:p>
          <a:p>
            <a:pPr lvl="4" eaLnBrk="1" latinLnBrk="0" hangingPunct="1"/>
            <a:r>
              <a:rPr lang="he-IL"/>
              <a:t>רמה חמישית</a:t>
            </a:r>
            <a:endParaRPr kumimoji="0" lang="en-US"/>
          </a:p>
        </p:txBody>
      </p:sp>
      <p:sp>
        <p:nvSpPr>
          <p:cNvPr id="14" name="מציין מיקום של תאריך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4498FF0-8001-4EE4-86AB-6E09F6D9701C}" type="datetimeFigureOut">
              <a:rPr lang="he-IL" smtClean="0"/>
              <a:t>ז'/תמוז/תשע"ח</a:t>
            </a:fld>
            <a:endParaRPr lang="he-IL"/>
          </a:p>
        </p:txBody>
      </p:sp>
      <p:sp>
        <p:nvSpPr>
          <p:cNvPr id="15" name="מציין מיקום של מספר שקופית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A65CF9C-95C4-43DC-9B8A-A7A9B3D9AB0E}" type="slidenum">
              <a:rPr lang="he-IL" smtClean="0"/>
              <a:t>‹#›</a:t>
            </a:fld>
            <a:endParaRPr lang="he-IL"/>
          </a:p>
        </p:txBody>
      </p:sp>
      <p:sp>
        <p:nvSpPr>
          <p:cNvPr id="16" name="מציין מיקום של כותרת תחתונה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7" name="כותרת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98FF0-8001-4EE4-86AB-6E09F6D9701C}" type="datetimeFigureOut">
              <a:rPr lang="he-IL" smtClean="0"/>
              <a:t>ז'/תמוז/תשע"ח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5CF9C-95C4-43DC-9B8A-A7A9B3D9AB0E}" type="slidenum">
              <a:rPr lang="he-IL" smtClean="0"/>
              <a:t>‹#›</a:t>
            </a:fld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e-IL"/>
              <a:t>לחץ כדי לערוך סגנונות טקסט של תבנית בסיס</a:t>
            </a:r>
          </a:p>
        </p:txBody>
      </p:sp>
      <p:cxnSp>
        <p:nvCxnSpPr>
          <p:cNvPr id="7" name="מחבר ישר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98FF0-8001-4EE4-86AB-6E09F6D9701C}" type="datetimeFigureOut">
              <a:rPr lang="he-IL" smtClean="0"/>
              <a:t>ז'/תמוז/תשע"ח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5CF9C-95C4-43DC-9B8A-A7A9B3D9AB0E}" type="slidenum">
              <a:rPr lang="he-IL" smtClean="0"/>
              <a:t>‹#›</a:t>
            </a:fld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1" name="מציין מיקום תוכן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he-IL"/>
              <a:t>לחץ כדי לערוך סגנונות טקסט של תבנית בסיס</a:t>
            </a:r>
          </a:p>
          <a:p>
            <a:pPr lvl="1" eaLnBrk="1" latinLnBrk="0" hangingPunct="1"/>
            <a:r>
              <a:rPr lang="he-IL"/>
              <a:t>רמה שנייה</a:t>
            </a:r>
          </a:p>
          <a:p>
            <a:pPr lvl="2" eaLnBrk="1" latinLnBrk="0" hangingPunct="1"/>
            <a:r>
              <a:rPr lang="he-IL"/>
              <a:t>רמה שלישית</a:t>
            </a:r>
          </a:p>
          <a:p>
            <a:pPr lvl="3" eaLnBrk="1" latinLnBrk="0" hangingPunct="1"/>
            <a:r>
              <a:rPr lang="he-IL"/>
              <a:t>רמה רביעית</a:t>
            </a:r>
          </a:p>
          <a:p>
            <a:pPr lvl="4" eaLnBrk="1" latinLnBrk="0" hangingPunct="1"/>
            <a:r>
              <a:rPr lang="he-IL"/>
              <a:t>רמה חמישית</a:t>
            </a:r>
            <a:endParaRPr kumimoji="0" lang="en-US"/>
          </a:p>
        </p:txBody>
      </p:sp>
      <p:sp>
        <p:nvSpPr>
          <p:cNvPr id="13" name="מציין מיקום תוכן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he-IL"/>
              <a:t>לחץ כדי לערוך סגנונות טקסט של תבנית בסיס</a:t>
            </a:r>
          </a:p>
          <a:p>
            <a:pPr lvl="1" eaLnBrk="1" latinLnBrk="0" hangingPunct="1"/>
            <a:r>
              <a:rPr lang="he-IL"/>
              <a:t>רמה שנייה</a:t>
            </a:r>
          </a:p>
          <a:p>
            <a:pPr lvl="2" eaLnBrk="1" latinLnBrk="0" hangingPunct="1"/>
            <a:r>
              <a:rPr lang="he-IL"/>
              <a:t>רמה שלישית</a:t>
            </a:r>
          </a:p>
          <a:p>
            <a:pPr lvl="3" eaLnBrk="1" latinLnBrk="0" hangingPunct="1"/>
            <a:r>
              <a:rPr lang="he-IL"/>
              <a:t>רמה רביעית</a:t>
            </a:r>
          </a:p>
          <a:p>
            <a:pPr lvl="4" eaLnBrk="1" latinLnBrk="0" hangingPunct="1"/>
            <a:r>
              <a:rPr lang="he-IL"/>
              <a:t>רמה חמישית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5CF9C-95C4-43DC-9B8A-A7A9B3D9AB0E}" type="slidenum">
              <a:rPr lang="he-IL" smtClean="0"/>
              <a:t>‹#›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98FF0-8001-4EE4-86AB-6E09F6D9701C}" type="datetimeFigureOut">
              <a:rPr lang="he-IL" smtClean="0"/>
              <a:t>ז'/תמוז/תשע"ח</a:t>
            </a:fld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e-IL"/>
              <a:t>לחץ כדי לערוך סגנונות טקסט של תבנית בסיס</a:t>
            </a:r>
          </a:p>
        </p:txBody>
      </p:sp>
      <p:sp>
        <p:nvSpPr>
          <p:cNvPr id="32" name="מציין מיקום תוכן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he-IL"/>
              <a:t>לחץ כדי לערוך סגנונות טקסט של תבנית בסיס</a:t>
            </a:r>
          </a:p>
          <a:p>
            <a:pPr lvl="1" eaLnBrk="1" latinLnBrk="0" hangingPunct="1"/>
            <a:r>
              <a:rPr lang="he-IL"/>
              <a:t>רמה שנייה</a:t>
            </a:r>
          </a:p>
          <a:p>
            <a:pPr lvl="2" eaLnBrk="1" latinLnBrk="0" hangingPunct="1"/>
            <a:r>
              <a:rPr lang="he-IL"/>
              <a:t>רמה שלישית</a:t>
            </a:r>
          </a:p>
          <a:p>
            <a:pPr lvl="3" eaLnBrk="1" latinLnBrk="0" hangingPunct="1"/>
            <a:r>
              <a:rPr lang="he-IL"/>
              <a:t>רמה רביעית</a:t>
            </a:r>
          </a:p>
          <a:p>
            <a:pPr lvl="4" eaLnBrk="1" latinLnBrk="0" hangingPunct="1"/>
            <a:r>
              <a:rPr lang="he-IL"/>
              <a:t>רמה חמישית</a:t>
            </a:r>
            <a:endParaRPr kumimoji="0" lang="en-US"/>
          </a:p>
        </p:txBody>
      </p:sp>
      <p:sp>
        <p:nvSpPr>
          <p:cNvPr id="34" name="מציין מיקום תוכן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he-IL"/>
              <a:t>לחץ כדי לערוך סגנונות טקסט של תבנית בסיס</a:t>
            </a:r>
          </a:p>
          <a:p>
            <a:pPr lvl="1" eaLnBrk="1" latinLnBrk="0" hangingPunct="1"/>
            <a:r>
              <a:rPr lang="he-IL"/>
              <a:t>רמה שנייה</a:t>
            </a:r>
          </a:p>
          <a:p>
            <a:pPr lvl="2" eaLnBrk="1" latinLnBrk="0" hangingPunct="1"/>
            <a:r>
              <a:rPr lang="he-IL"/>
              <a:t>רמה שלישית</a:t>
            </a:r>
          </a:p>
          <a:p>
            <a:pPr lvl="3" eaLnBrk="1" latinLnBrk="0" hangingPunct="1"/>
            <a:r>
              <a:rPr lang="he-IL"/>
              <a:t>רמה רביעית</a:t>
            </a:r>
          </a:p>
          <a:p>
            <a:pPr lvl="4" eaLnBrk="1" latinLnBrk="0" hangingPunct="1"/>
            <a:r>
              <a:rPr lang="he-IL"/>
              <a:t>רמה חמישית</a:t>
            </a:r>
            <a:endParaRPr kumimoji="0"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2" name="מציין מיקום טקסט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e-IL"/>
              <a:t>לחץ כדי לערוך סגנונות טקסט של תבנית בסיס</a:t>
            </a:r>
          </a:p>
        </p:txBody>
      </p:sp>
      <p:cxnSp>
        <p:nvCxnSpPr>
          <p:cNvPr id="10" name="מחבר ישר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מחבר ישר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98FF0-8001-4EE4-86AB-6E09F6D9701C}" type="datetimeFigureOut">
              <a:rPr lang="he-IL" smtClean="0"/>
              <a:t>ז'/תמוז/תשע"ח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5CF9C-95C4-43DC-9B8A-A7A9B3D9AB0E}" type="slidenum">
              <a:rPr lang="he-IL" smtClean="0"/>
              <a:t>‹#›</a:t>
            </a:fld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98FF0-8001-4EE4-86AB-6E09F6D9701C}" type="datetimeFigureOut">
              <a:rPr lang="he-IL" smtClean="0"/>
              <a:t>ז'/תמוז/תשע"ח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5CF9C-95C4-43DC-9B8A-A7A9B3D9AB0E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מציין מיקום תוכן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he-IL"/>
              <a:t>לחץ כדי לערוך סגנונות טקסט של תבנית בסיס</a:t>
            </a:r>
          </a:p>
          <a:p>
            <a:pPr lvl="1" eaLnBrk="1" latinLnBrk="0" hangingPunct="1"/>
            <a:r>
              <a:rPr lang="he-IL"/>
              <a:t>רמה שנייה</a:t>
            </a:r>
          </a:p>
          <a:p>
            <a:pPr lvl="2" eaLnBrk="1" latinLnBrk="0" hangingPunct="1"/>
            <a:r>
              <a:rPr lang="he-IL"/>
              <a:t>רמה שלישית</a:t>
            </a:r>
          </a:p>
          <a:p>
            <a:pPr lvl="3" eaLnBrk="1" latinLnBrk="0" hangingPunct="1"/>
            <a:r>
              <a:rPr lang="he-IL"/>
              <a:t>רמה רביעית</a:t>
            </a:r>
          </a:p>
          <a:p>
            <a:pPr lvl="4" eaLnBrk="1" latinLnBrk="0" hangingPunct="1"/>
            <a:r>
              <a:rPr lang="he-IL"/>
              <a:t>רמה חמישית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e-IL"/>
              <a:t>לחץ כדי לערוך סגנונות טקסט של תבנית בסיס</a:t>
            </a:r>
          </a:p>
        </p:txBody>
      </p:sp>
      <p:sp>
        <p:nvSpPr>
          <p:cNvPr id="31" name="כותרת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8" name="מציין מיקום של תאריך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4498FF0-8001-4EE4-86AB-6E09F6D9701C}" type="datetimeFigureOut">
              <a:rPr lang="he-IL" smtClean="0"/>
              <a:t>ז'/תמוז/תשע"ח</a:t>
            </a:fld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A65CF9C-95C4-43DC-9B8A-A7A9B3D9AB0E}" type="slidenum">
              <a:rPr lang="he-IL" smtClean="0"/>
              <a:t>‹#›</a:t>
            </a:fld>
            <a:endParaRPr lang="he-IL"/>
          </a:p>
        </p:txBody>
      </p:sp>
      <p:sp>
        <p:nvSpPr>
          <p:cNvPr id="10" name="מציין מיקום של כותרת תחתונה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he-IL"/>
              <a:t>לחץ על הסמל כדי להוסיף תמונה</a:t>
            </a:r>
            <a:endParaRPr kumimoji="0"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e-IL"/>
              <a:t>לחץ כדי לערוך סגנונות טקסט של תבנית בסיס</a:t>
            </a:r>
          </a:p>
        </p:txBody>
      </p:sp>
      <p:sp>
        <p:nvSpPr>
          <p:cNvPr id="8" name="מציין מיקום של תאריך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98FF0-8001-4EE4-86AB-6E09F6D9701C}" type="datetimeFigureOut">
              <a:rPr lang="he-IL" smtClean="0"/>
              <a:t>ז'/תמוז/תשע"ח</a:t>
            </a:fld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65CF9C-95C4-43DC-9B8A-A7A9B3D9AB0E}" type="slidenum">
              <a:rPr lang="he-IL" smtClean="0"/>
              <a:t>‹#›</a:t>
            </a:fld>
            <a:endParaRPr lang="he-IL"/>
          </a:p>
        </p:txBody>
      </p:sp>
      <p:sp>
        <p:nvSpPr>
          <p:cNvPr id="10" name="מציין מיקום של כותרת תחתונה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ציין מיקום טקסט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e-IL"/>
              <a:t>לחץ כדי לערוך סגנונות טקסט של תבנית בסיס</a:t>
            </a:r>
          </a:p>
          <a:p>
            <a:pPr lvl="1" eaLnBrk="1" latinLnBrk="0" hangingPunct="1"/>
            <a:r>
              <a:rPr kumimoji="0" lang="he-IL"/>
              <a:t>רמה שנייה</a:t>
            </a:r>
          </a:p>
          <a:p>
            <a:pPr lvl="2" eaLnBrk="1" latinLnBrk="0" hangingPunct="1"/>
            <a:r>
              <a:rPr kumimoji="0" lang="he-IL"/>
              <a:t>רמה שלישית</a:t>
            </a:r>
          </a:p>
          <a:p>
            <a:pPr lvl="3" eaLnBrk="1" latinLnBrk="0" hangingPunct="1"/>
            <a:r>
              <a:rPr kumimoji="0" lang="he-IL"/>
              <a:t>רמה רביעית</a:t>
            </a:r>
          </a:p>
          <a:p>
            <a:pPr lvl="4" eaLnBrk="1" latinLnBrk="0" hangingPunct="1"/>
            <a:r>
              <a:rPr kumimoji="0" lang="he-IL"/>
              <a:t>רמה חמישית</a:t>
            </a:r>
            <a:endParaRPr kumimoji="0" lang="en-US"/>
          </a:p>
        </p:txBody>
      </p:sp>
      <p:sp>
        <p:nvSpPr>
          <p:cNvPr id="24" name="מציין מיקום של תאריך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4498FF0-8001-4EE4-86AB-6E09F6D9701C}" type="datetimeFigureOut">
              <a:rPr lang="he-IL" smtClean="0"/>
              <a:t>ז'/תמוז/תשע"ח</a:t>
            </a:fld>
            <a:endParaRPr lang="he-IL"/>
          </a:p>
        </p:txBody>
      </p:sp>
      <p:sp>
        <p:nvSpPr>
          <p:cNvPr id="10" name="מציין מיקום של כותרת תחתונה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e-IL"/>
          </a:p>
        </p:txBody>
      </p:sp>
      <p:sp>
        <p:nvSpPr>
          <p:cNvPr id="22" name="מציין מיקום של מספר שקופית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A65CF9C-95C4-43DC-9B8A-A7A9B3D9AB0E}" type="slidenum">
              <a:rPr lang="he-IL" smtClean="0"/>
              <a:t>‹#›</a:t>
            </a:fld>
            <a:endParaRPr lang="he-IL"/>
          </a:p>
        </p:txBody>
      </p:sp>
      <p:sp>
        <p:nvSpPr>
          <p:cNvPr id="5" name="מציין מיקום של כותרת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1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r" rtl="1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rtl="1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/>
              <a:t>יהודה ורטהיים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467544" y="1412776"/>
            <a:ext cx="8305800" cy="1981200"/>
          </a:xfrm>
        </p:spPr>
        <p:txBody>
          <a:bodyPr/>
          <a:lstStyle/>
          <a:p>
            <a:r>
              <a:rPr lang="he-IL" b="1" dirty="0"/>
              <a:t>תמונות מחיי</a:t>
            </a:r>
          </a:p>
        </p:txBody>
      </p:sp>
    </p:spTree>
    <p:extLst>
      <p:ext uri="{BB962C8B-B14F-4D97-AF65-F5344CB8AC3E}">
        <p14:creationId xmlns:p14="http://schemas.microsoft.com/office/powerpoint/2010/main" val="3136253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e-IL" sz="2800" b="1" dirty="0"/>
              <a:t>ביקור ביד ושם עם פיט – קבל בשם הוריו את אות חסידי אומות עולם</a:t>
            </a:r>
          </a:p>
        </p:txBody>
      </p:sp>
      <p:pic>
        <p:nvPicPr>
          <p:cNvPr id="10242" name="Picture 2" descr="C:\Users\admin\Downloads\IMG-20180515-WA0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556792"/>
            <a:ext cx="3872930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464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e-IL" sz="2800" b="1" dirty="0"/>
              <a:t>פיט ואשתו מקבלים את אות חסידי אומות עולם להוריהם 1988</a:t>
            </a:r>
          </a:p>
        </p:txBody>
      </p:sp>
      <p:pic>
        <p:nvPicPr>
          <p:cNvPr id="12290" name="Picture 2" descr="C:\Users\admin\Downloads\IMG-20180515-WA0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16832"/>
            <a:ext cx="6084168" cy="456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134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/>
              <a:t>יהודה ואשתו שולה בצעירותם</a:t>
            </a:r>
          </a:p>
        </p:txBody>
      </p:sp>
      <p:pic>
        <p:nvPicPr>
          <p:cNvPr id="8194" name="Picture 2" descr="C:\Users\admin\Downloads\IMG-20180515-WA0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7" y="1713398"/>
            <a:ext cx="3240360" cy="500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295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9218" name="Picture 2" descr="C:\Users\admin\Downloads\IMG-20180515-WA0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620688"/>
            <a:ext cx="4515966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399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e-IL" b="1" dirty="0"/>
              <a:t>ההורים המאמצים שלי – ברנרד </a:t>
            </a:r>
            <a:r>
              <a:rPr lang="he-IL" b="1" dirty="0" err="1"/>
              <a:t>ופוייקה</a:t>
            </a:r>
            <a:r>
              <a:rPr lang="he-IL" b="1" dirty="0"/>
              <a:t> 1950</a:t>
            </a:r>
          </a:p>
        </p:txBody>
      </p:sp>
      <p:pic>
        <p:nvPicPr>
          <p:cNvPr id="5122" name="Picture 2" descr="C:\Users\admin\Downloads\IMG-20180515-WA00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412776"/>
            <a:ext cx="3384376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284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3200" b="1" dirty="0"/>
              <a:t>נוער יהודי בהולנד של תקופת המלחמה</a:t>
            </a:r>
          </a:p>
        </p:txBody>
      </p:sp>
      <p:pic>
        <p:nvPicPr>
          <p:cNvPr id="11266" name="Picture 2" descr="C:\Users\admin\Downloads\IMG-20180417-WA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558756"/>
            <a:ext cx="5944518" cy="443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843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3200" dirty="0"/>
              <a:t>בית המשפחה המאמצת – משפחת </a:t>
            </a:r>
            <a:r>
              <a:rPr lang="he-IL" sz="3200" dirty="0" err="1"/>
              <a:t>פאנבריידן</a:t>
            </a:r>
            <a:r>
              <a:rPr lang="he-IL" sz="3200" dirty="0"/>
              <a:t> בהולנד</a:t>
            </a:r>
          </a:p>
        </p:txBody>
      </p:sp>
      <p:pic>
        <p:nvPicPr>
          <p:cNvPr id="6146" name="Picture 2" descr="C:\Users\admin\Downloads\IMG-20180417-WA0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47268"/>
            <a:ext cx="6192688" cy="3969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031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533400"/>
            <a:ext cx="8686800" cy="990600"/>
          </a:xfrm>
        </p:spPr>
        <p:txBody>
          <a:bodyPr>
            <a:normAutofit/>
          </a:bodyPr>
          <a:lstStyle/>
          <a:p>
            <a:pPr algn="r"/>
            <a:r>
              <a:rPr lang="he-IL" sz="2400" dirty="0"/>
              <a:t>לפני נסיעה להולנד למצעד ארבעת הימים 1954 - בצילום ראש ממשלת ישראל</a:t>
            </a:r>
          </a:p>
        </p:txBody>
      </p:sp>
      <p:pic>
        <p:nvPicPr>
          <p:cNvPr id="3074" name="Picture 2" descr="C:\Users\admin\Downloads\IMG-20180515-WA0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628800"/>
            <a:ext cx="3543858" cy="47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229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2400" dirty="0"/>
              <a:t>עם נשיא המדינה – בן צבי בחזרה מהמסע</a:t>
            </a:r>
          </a:p>
        </p:txBody>
      </p:sp>
      <p:pic>
        <p:nvPicPr>
          <p:cNvPr id="4098" name="Picture 2" descr="C:\Users\admin\Downloads\IMG-20180515-WA00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412776"/>
            <a:ext cx="3219822" cy="506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076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בארץ בשירות </a:t>
            </a:r>
            <a:r>
              <a:rPr lang="he-IL" dirty="0" err="1"/>
              <a:t>בנ"חל</a:t>
            </a:r>
            <a:endParaRPr lang="he-IL" dirty="0"/>
          </a:p>
        </p:txBody>
      </p:sp>
      <p:pic>
        <p:nvPicPr>
          <p:cNvPr id="1026" name="Picture 2" descr="C:\Users\admin\Downloads\IMG-20180515-WA0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796818"/>
            <a:ext cx="3795886" cy="506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842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7504" y="533400"/>
            <a:ext cx="8579296" cy="990600"/>
          </a:xfrm>
        </p:spPr>
        <p:txBody>
          <a:bodyPr>
            <a:normAutofit/>
          </a:bodyPr>
          <a:lstStyle/>
          <a:p>
            <a:pPr algn="ctr"/>
            <a:r>
              <a:rPr lang="he-IL" sz="2400" dirty="0"/>
              <a:t>עיתון בהולנד 1985 – ביקור המשפחה לאחר המלחמה</a:t>
            </a:r>
          </a:p>
        </p:txBody>
      </p:sp>
      <p:pic>
        <p:nvPicPr>
          <p:cNvPr id="2050" name="Picture 2" descr="C:\Users\admin\Downloads\IMG-20180515-WA00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92796"/>
            <a:ext cx="7020272" cy="526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395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7170" name="Picture 2" descr="C:\Users\admin\Downloads\IMG-20180515-WA0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452668"/>
            <a:ext cx="4803998" cy="640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667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נייר">
  <a:themeElements>
    <a:clrScheme name="נייר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נייר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נייר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14</TotalTime>
  <Words>83</Words>
  <Application>Microsoft Office PowerPoint</Application>
  <PresentationFormat>‫הצגה על המסך (4:3)</PresentationFormat>
  <Paragraphs>12</Paragraphs>
  <Slides>13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13</vt:i4>
      </vt:variant>
    </vt:vector>
  </HeadingPairs>
  <TitlesOfParts>
    <vt:vector size="17" baseType="lpstr">
      <vt:lpstr>Constantia</vt:lpstr>
      <vt:lpstr>Times New Roman</vt:lpstr>
      <vt:lpstr>Wingdings 2</vt:lpstr>
      <vt:lpstr>נייר</vt:lpstr>
      <vt:lpstr>תמונות מחיי</vt:lpstr>
      <vt:lpstr>ההורים המאמצים שלי – ברנרד ופוייקה 1950</vt:lpstr>
      <vt:lpstr>נוער יהודי בהולנד של תקופת המלחמה</vt:lpstr>
      <vt:lpstr>בית המשפחה המאמצת – משפחת פאנבריידן בהולנד</vt:lpstr>
      <vt:lpstr>לפני נסיעה להולנד למצעד ארבעת הימים 1954 - בצילום ראש ממשלת ישראל</vt:lpstr>
      <vt:lpstr>עם נשיא המדינה – בן צבי בחזרה מהמסע</vt:lpstr>
      <vt:lpstr>בארץ בשירות בנ"חל</vt:lpstr>
      <vt:lpstr>עיתון בהולנד 1985 – ביקור המשפחה לאחר המלחמה</vt:lpstr>
      <vt:lpstr>מצגת של PowerPoint‏</vt:lpstr>
      <vt:lpstr>ביקור ביד ושם עם פיט – קבל בשם הוריו את אות חסידי אומות עולם</vt:lpstr>
      <vt:lpstr>פיט ואשתו מקבלים את אות חסידי אומות עולם להוריהם 1988</vt:lpstr>
      <vt:lpstr>יהודה ואשתו שולה בצעירותם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תמונות מחיי</dc:title>
  <dc:creator>admin</dc:creator>
  <cp:lastModifiedBy>עירית על-פרי</cp:lastModifiedBy>
  <cp:revision>3</cp:revision>
  <dcterms:created xsi:type="dcterms:W3CDTF">2018-06-20T06:44:13Z</dcterms:created>
  <dcterms:modified xsi:type="dcterms:W3CDTF">2018-06-20T06:37:03Z</dcterms:modified>
</cp:coreProperties>
</file>