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32" r:id="rId1"/>
  </p:sldMasterIdLst>
  <p:notesMasterIdLst>
    <p:notesMasterId r:id="rId12"/>
  </p:notesMasterIdLst>
  <p:sldIdLst>
    <p:sldId id="263" r:id="rId2"/>
    <p:sldId id="256" r:id="rId3"/>
    <p:sldId id="257" r:id="rId4"/>
    <p:sldId id="259" r:id="rId5"/>
    <p:sldId id="266" r:id="rId6"/>
    <p:sldId id="260" r:id="rId7"/>
    <p:sldId id="261" r:id="rId8"/>
    <p:sldId id="264" r:id="rId9"/>
    <p:sldId id="262" r:id="rId10"/>
    <p:sldId id="265" r:id="rId11"/>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000" autoAdjust="0"/>
    <p:restoredTop sz="94660"/>
  </p:normalViewPr>
  <p:slideViewPr>
    <p:cSldViewPr snapToGrid="0">
      <p:cViewPr>
        <p:scale>
          <a:sx n="81" d="100"/>
          <a:sy n="81" d="100"/>
        </p:scale>
        <p:origin x="-300" y="-3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4EFA8081-1608-4DF1-8C13-1C6551170C0B}" type="datetimeFigureOut">
              <a:rPr lang="he-IL" smtClean="0"/>
              <a:t>כ"ט/סיון/תשע"ח</a:t>
            </a:fld>
            <a:endParaRPr lang="he-IL"/>
          </a:p>
        </p:txBody>
      </p:sp>
      <p:sp>
        <p:nvSpPr>
          <p:cNvPr id="4" name="מציין מיקום של תמונת שקופית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6" name="מציין מיקום של כותרת תחתונה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668903DB-1B85-4A81-AE43-F7BF88342BAA}" type="slidenum">
              <a:rPr lang="he-IL" smtClean="0"/>
              <a:t>‹#›</a:t>
            </a:fld>
            <a:endParaRPr lang="he-IL"/>
          </a:p>
        </p:txBody>
      </p:sp>
    </p:spTree>
    <p:extLst>
      <p:ext uri="{BB962C8B-B14F-4D97-AF65-F5344CB8AC3E}">
        <p14:creationId xmlns:p14="http://schemas.microsoft.com/office/powerpoint/2010/main" val="1843484508"/>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he-IL"/>
              <a:t>לחץ כדי לערוך סגנון כותרת של תבנית בסיס</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a:t>לחץ כדי לערוך סגנון כותרת משנה של תבנית בסיס</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CD0A4298-60B9-4979-9135-1789415A4281}" type="datetimeFigureOut">
              <a:rPr lang="he-IL" smtClean="0"/>
              <a:t>כ"ט/סיון/תשע"ח</a:t>
            </a:fld>
            <a:endParaRPr lang="he-IL"/>
          </a:p>
        </p:txBody>
      </p:sp>
      <p:sp>
        <p:nvSpPr>
          <p:cNvPr id="5" name="Footer Placeholder 4"/>
          <p:cNvSpPr>
            <a:spLocks noGrp="1"/>
          </p:cNvSpPr>
          <p:nvPr>
            <p:ph type="ftr" sz="quarter" idx="11"/>
          </p:nvPr>
        </p:nvSpPr>
        <p:spPr>
          <a:xfrm>
            <a:off x="3962399" y="5870575"/>
            <a:ext cx="4893958" cy="377825"/>
          </a:xfrm>
        </p:spPr>
        <p:txBody>
          <a:bodyPr/>
          <a:lstStyle/>
          <a:p>
            <a:endParaRPr lang="he-IL"/>
          </a:p>
        </p:txBody>
      </p:sp>
      <p:sp>
        <p:nvSpPr>
          <p:cNvPr id="6" name="Slide Number Placeholder 5"/>
          <p:cNvSpPr>
            <a:spLocks noGrp="1"/>
          </p:cNvSpPr>
          <p:nvPr>
            <p:ph type="sldNum" sz="quarter" idx="12"/>
          </p:nvPr>
        </p:nvSpPr>
        <p:spPr>
          <a:xfrm>
            <a:off x="10608958" y="5870575"/>
            <a:ext cx="551167" cy="377825"/>
          </a:xfrm>
        </p:spPr>
        <p:txBody>
          <a:bodyPr/>
          <a:lstStyle/>
          <a:p>
            <a:fld id="{F8810010-8FB8-4FBF-B33D-BDCB02CA1821}" type="slidenum">
              <a:rPr lang="he-IL" smtClean="0"/>
              <a:t>‹#›</a:t>
            </a:fld>
            <a:endParaRPr lang="he-IL"/>
          </a:p>
        </p:txBody>
      </p:sp>
    </p:spTree>
    <p:extLst>
      <p:ext uri="{BB962C8B-B14F-4D97-AF65-F5344CB8AC3E}">
        <p14:creationId xmlns:p14="http://schemas.microsoft.com/office/powerpoint/2010/main" val="1266468005"/>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תמונה פנורמית עם כיתוב">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he-IL"/>
              <a:t>לחץ כדי לערוך סגנון כותרת של תבנית בסיס</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e-IL"/>
              <a:t>לחץ על הסמל כדי להוסיף תמונה</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ערוך סגנונות טקסט של תבנית בסיס</a:t>
            </a:r>
          </a:p>
        </p:txBody>
      </p:sp>
      <p:sp>
        <p:nvSpPr>
          <p:cNvPr id="5" name="Date Placeholder 4"/>
          <p:cNvSpPr>
            <a:spLocks noGrp="1"/>
          </p:cNvSpPr>
          <p:nvPr>
            <p:ph type="dt" sz="half" idx="10"/>
          </p:nvPr>
        </p:nvSpPr>
        <p:spPr/>
        <p:txBody>
          <a:bodyPr/>
          <a:lstStyle/>
          <a:p>
            <a:fld id="{CD0A4298-60B9-4979-9135-1789415A4281}" type="datetimeFigureOut">
              <a:rPr lang="he-IL" smtClean="0"/>
              <a:t>כ"ט/סיון/תשע"ח</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F8810010-8FB8-4FBF-B33D-BDCB02CA1821}" type="slidenum">
              <a:rPr lang="he-IL" smtClean="0"/>
              <a:t>‹#›</a:t>
            </a:fld>
            <a:endParaRPr lang="he-IL"/>
          </a:p>
        </p:txBody>
      </p:sp>
    </p:spTree>
    <p:extLst>
      <p:ext uri="{BB962C8B-B14F-4D97-AF65-F5344CB8AC3E}">
        <p14:creationId xmlns:p14="http://schemas.microsoft.com/office/powerpoint/2010/main" val="18984574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כותרת וכיתוב">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ערוך סגנונות טקסט של תבנית בסיס</a:t>
            </a:r>
          </a:p>
        </p:txBody>
      </p:sp>
      <p:sp>
        <p:nvSpPr>
          <p:cNvPr id="4" name="Date Placeholder 3"/>
          <p:cNvSpPr>
            <a:spLocks noGrp="1"/>
          </p:cNvSpPr>
          <p:nvPr>
            <p:ph type="dt" sz="half" idx="10"/>
          </p:nvPr>
        </p:nvSpPr>
        <p:spPr/>
        <p:txBody>
          <a:bodyPr/>
          <a:lstStyle/>
          <a:p>
            <a:fld id="{CD0A4298-60B9-4979-9135-1789415A4281}" type="datetimeFigureOut">
              <a:rPr lang="he-IL" smtClean="0"/>
              <a:t>כ"ט/סיון/תשע"ח</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F8810010-8FB8-4FBF-B33D-BDCB02CA1821}" type="slidenum">
              <a:rPr lang="he-IL" smtClean="0"/>
              <a:t>‹#›</a:t>
            </a:fld>
            <a:endParaRPr lang="he-IL"/>
          </a:p>
        </p:txBody>
      </p:sp>
    </p:spTree>
    <p:extLst>
      <p:ext uri="{BB962C8B-B14F-4D97-AF65-F5344CB8AC3E}">
        <p14:creationId xmlns:p14="http://schemas.microsoft.com/office/powerpoint/2010/main" val="503562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ציטוט עם כיתוב">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he-IL"/>
              <a:t>לחץ כדי לערוך סגנון כותרת של תבנית בסיס</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he-IL"/>
              <a:t>ערוך סגנונות טקסט של תבנית בסיס</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ערוך סגנונות טקסט של תבנית בסיס</a:t>
            </a:r>
          </a:p>
        </p:txBody>
      </p:sp>
      <p:sp>
        <p:nvSpPr>
          <p:cNvPr id="4" name="Date Placeholder 3"/>
          <p:cNvSpPr>
            <a:spLocks noGrp="1"/>
          </p:cNvSpPr>
          <p:nvPr>
            <p:ph type="dt" sz="half" idx="10"/>
          </p:nvPr>
        </p:nvSpPr>
        <p:spPr/>
        <p:txBody>
          <a:bodyPr/>
          <a:lstStyle/>
          <a:p>
            <a:fld id="{CD0A4298-60B9-4979-9135-1789415A4281}" type="datetimeFigureOut">
              <a:rPr lang="he-IL" smtClean="0"/>
              <a:t>כ"ט/סיון/תשע"ח</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F8810010-8FB8-4FBF-B33D-BDCB02CA1821}" type="slidenum">
              <a:rPr lang="he-IL" smtClean="0"/>
              <a:t>‹#›</a:t>
            </a:fld>
            <a:endParaRPr lang="he-IL"/>
          </a:p>
        </p:txBody>
      </p:sp>
    </p:spTree>
    <p:extLst>
      <p:ext uri="{BB962C8B-B14F-4D97-AF65-F5344CB8AC3E}">
        <p14:creationId xmlns:p14="http://schemas.microsoft.com/office/powerpoint/2010/main" val="4564570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כרטיס שם">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ערוך סגנונות טקסט של תבנית בסיס</a:t>
            </a:r>
          </a:p>
        </p:txBody>
      </p:sp>
      <p:sp>
        <p:nvSpPr>
          <p:cNvPr id="4" name="Date Placeholder 3"/>
          <p:cNvSpPr>
            <a:spLocks noGrp="1"/>
          </p:cNvSpPr>
          <p:nvPr>
            <p:ph type="dt" sz="half" idx="10"/>
          </p:nvPr>
        </p:nvSpPr>
        <p:spPr/>
        <p:txBody>
          <a:bodyPr/>
          <a:lstStyle/>
          <a:p>
            <a:fld id="{CD0A4298-60B9-4979-9135-1789415A4281}" type="datetimeFigureOut">
              <a:rPr lang="he-IL" smtClean="0"/>
              <a:t>כ"ט/סיון/תשע"ח</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F8810010-8FB8-4FBF-B33D-BDCB02CA1821}" type="slidenum">
              <a:rPr lang="he-IL" smtClean="0"/>
              <a:t>‹#›</a:t>
            </a:fld>
            <a:endParaRPr lang="he-IL"/>
          </a:p>
        </p:txBody>
      </p:sp>
    </p:spTree>
    <p:extLst>
      <p:ext uri="{BB962C8B-B14F-4D97-AF65-F5344CB8AC3E}">
        <p14:creationId xmlns:p14="http://schemas.microsoft.com/office/powerpoint/2010/main" val="37814471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כרטיס שם עם ציטוט">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he-IL"/>
              <a:t>לחץ כדי לערוך סגנון כותרת של תבנית בסיס</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he-IL"/>
              <a:t>ערוך סגנונות טקסט של תבנית בסיס</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ערוך סגנונות טקסט של תבנית בסיס</a:t>
            </a:r>
          </a:p>
        </p:txBody>
      </p:sp>
      <p:sp>
        <p:nvSpPr>
          <p:cNvPr id="4" name="Date Placeholder 3"/>
          <p:cNvSpPr>
            <a:spLocks noGrp="1"/>
          </p:cNvSpPr>
          <p:nvPr>
            <p:ph type="dt" sz="half" idx="10"/>
          </p:nvPr>
        </p:nvSpPr>
        <p:spPr/>
        <p:txBody>
          <a:bodyPr/>
          <a:lstStyle/>
          <a:p>
            <a:fld id="{CD0A4298-60B9-4979-9135-1789415A4281}" type="datetimeFigureOut">
              <a:rPr lang="he-IL" smtClean="0"/>
              <a:t>כ"ט/סיון/תשע"ח</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F8810010-8FB8-4FBF-B33D-BDCB02CA1821}" type="slidenum">
              <a:rPr lang="he-IL" smtClean="0"/>
              <a:t>‹#›</a:t>
            </a:fld>
            <a:endParaRPr lang="he-IL"/>
          </a:p>
        </p:txBody>
      </p:sp>
    </p:spTree>
    <p:extLst>
      <p:ext uri="{BB962C8B-B14F-4D97-AF65-F5344CB8AC3E}">
        <p14:creationId xmlns:p14="http://schemas.microsoft.com/office/powerpoint/2010/main" val="17257913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או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he-IL"/>
              <a:t>לחץ כדי לערוך סגנון כותרת של תבנית בסיס</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he-IL"/>
              <a:t>ערוך סגנונות טקסט של תבנית בסיס</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ערוך סגנונות טקסט של תבנית בסיס</a:t>
            </a:r>
          </a:p>
        </p:txBody>
      </p:sp>
      <p:sp>
        <p:nvSpPr>
          <p:cNvPr id="4" name="Date Placeholder 3"/>
          <p:cNvSpPr>
            <a:spLocks noGrp="1"/>
          </p:cNvSpPr>
          <p:nvPr>
            <p:ph type="dt" sz="half" idx="10"/>
          </p:nvPr>
        </p:nvSpPr>
        <p:spPr/>
        <p:txBody>
          <a:bodyPr/>
          <a:lstStyle/>
          <a:p>
            <a:fld id="{CD0A4298-60B9-4979-9135-1789415A4281}" type="datetimeFigureOut">
              <a:rPr lang="he-IL" smtClean="0"/>
              <a:t>כ"ט/סיון/תשע"ח</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F8810010-8FB8-4FBF-B33D-BDCB02CA1821}" type="slidenum">
              <a:rPr lang="he-IL" smtClean="0"/>
              <a:t>‹#›</a:t>
            </a:fld>
            <a:endParaRPr lang="he-IL"/>
          </a:p>
        </p:txBody>
      </p:sp>
    </p:spTree>
    <p:extLst>
      <p:ext uri="{BB962C8B-B14F-4D97-AF65-F5344CB8AC3E}">
        <p14:creationId xmlns:p14="http://schemas.microsoft.com/office/powerpoint/2010/main" val="17293205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8" name="Title 1"/>
          <p:cNvSpPr>
            <a:spLocks noGrp="1"/>
          </p:cNvSpPr>
          <p:nvPr>
            <p:ph type="title"/>
          </p:nvPr>
        </p:nvSpPr>
        <p:spPr>
          <a:xfrm>
            <a:off x="685801" y="609600"/>
            <a:ext cx="10131425" cy="1456267"/>
          </a:xfrm>
        </p:spPr>
        <p:txBody>
          <a:bodyPr/>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p:txBody>
          <a:bodyPr vert="eaVert" anchor="t"/>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CD0A4298-60B9-4979-9135-1789415A4281}" type="datetimeFigureOut">
              <a:rPr lang="he-IL" smtClean="0"/>
              <a:t>כ"ט/סיון/תשע"ח</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F8810010-8FB8-4FBF-B33D-BDCB02CA1821}" type="slidenum">
              <a:rPr lang="he-IL" smtClean="0"/>
              <a:t>‹#›</a:t>
            </a:fld>
            <a:endParaRPr lang="he-IL"/>
          </a:p>
        </p:txBody>
      </p:sp>
    </p:spTree>
    <p:extLst>
      <p:ext uri="{BB962C8B-B14F-4D97-AF65-F5344CB8AC3E}">
        <p14:creationId xmlns:p14="http://schemas.microsoft.com/office/powerpoint/2010/main" val="38964729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CD0A4298-60B9-4979-9135-1789415A4281}" type="datetimeFigureOut">
              <a:rPr lang="he-IL" smtClean="0"/>
              <a:t>כ"ט/סיון/תשע"ח</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F8810010-8FB8-4FBF-B33D-BDCB02CA1821}" type="slidenum">
              <a:rPr lang="he-IL" smtClean="0"/>
              <a:t>‹#›</a:t>
            </a:fld>
            <a:endParaRPr lang="he-IL"/>
          </a:p>
        </p:txBody>
      </p:sp>
    </p:spTree>
    <p:extLst>
      <p:ext uri="{BB962C8B-B14F-4D97-AF65-F5344CB8AC3E}">
        <p14:creationId xmlns:p14="http://schemas.microsoft.com/office/powerpoint/2010/main" val="16103236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idx="1"/>
          </p:nvPr>
        </p:nvSpPr>
        <p:spPr/>
        <p:txBody>
          <a:bodyPr anchor="ct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CD0A4298-60B9-4979-9135-1789415A4281}" type="datetimeFigureOut">
              <a:rPr lang="he-IL" smtClean="0"/>
              <a:t>כ"ט/סיון/תשע"ח</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F8810010-8FB8-4FBF-B33D-BDCB02CA1821}" type="slidenum">
              <a:rPr lang="he-IL" smtClean="0"/>
              <a:t>‹#›</a:t>
            </a:fld>
            <a:endParaRPr lang="he-IL"/>
          </a:p>
        </p:txBody>
      </p:sp>
    </p:spTree>
    <p:extLst>
      <p:ext uri="{BB962C8B-B14F-4D97-AF65-F5344CB8AC3E}">
        <p14:creationId xmlns:p14="http://schemas.microsoft.com/office/powerpoint/2010/main" val="31679773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ערוך סגנונות טקסט של תבנית בסיס</a:t>
            </a:r>
          </a:p>
        </p:txBody>
      </p:sp>
      <p:sp>
        <p:nvSpPr>
          <p:cNvPr id="4" name="Date Placeholder 3"/>
          <p:cNvSpPr>
            <a:spLocks noGrp="1"/>
          </p:cNvSpPr>
          <p:nvPr>
            <p:ph type="dt" sz="half" idx="10"/>
          </p:nvPr>
        </p:nvSpPr>
        <p:spPr/>
        <p:txBody>
          <a:bodyPr/>
          <a:lstStyle/>
          <a:p>
            <a:fld id="{CD0A4298-60B9-4979-9135-1789415A4281}" type="datetimeFigureOut">
              <a:rPr lang="he-IL" smtClean="0"/>
              <a:t>כ"ט/סיון/תשע"ח</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F8810010-8FB8-4FBF-B33D-BDCB02CA1821}" type="slidenum">
              <a:rPr lang="he-IL" smtClean="0"/>
              <a:t>‹#›</a:t>
            </a:fld>
            <a:endParaRPr lang="he-IL"/>
          </a:p>
        </p:txBody>
      </p:sp>
    </p:spTree>
    <p:extLst>
      <p:ext uri="{BB962C8B-B14F-4D97-AF65-F5344CB8AC3E}">
        <p14:creationId xmlns:p14="http://schemas.microsoft.com/office/powerpoint/2010/main" val="18247934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5" name="Date Placeholder 4"/>
          <p:cNvSpPr>
            <a:spLocks noGrp="1"/>
          </p:cNvSpPr>
          <p:nvPr>
            <p:ph type="dt" sz="half" idx="10"/>
          </p:nvPr>
        </p:nvSpPr>
        <p:spPr/>
        <p:txBody>
          <a:bodyPr/>
          <a:lstStyle/>
          <a:p>
            <a:fld id="{CD0A4298-60B9-4979-9135-1789415A4281}" type="datetimeFigureOut">
              <a:rPr lang="he-IL" smtClean="0"/>
              <a:t>כ"ט/סיון/תשע"ח</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F8810010-8FB8-4FBF-B33D-BDCB02CA1821}" type="slidenum">
              <a:rPr lang="he-IL" smtClean="0"/>
              <a:t>‹#›</a:t>
            </a:fld>
            <a:endParaRPr lang="he-IL"/>
          </a:p>
        </p:txBody>
      </p:sp>
    </p:spTree>
    <p:extLst>
      <p:ext uri="{BB962C8B-B14F-4D97-AF65-F5344CB8AC3E}">
        <p14:creationId xmlns:p14="http://schemas.microsoft.com/office/powerpoint/2010/main" val="38750987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he-IL"/>
              <a:t>לחץ כדי לערוך סגנון כותרת של תבנית בסיס</a:t>
            </a:r>
            <a:endParaRPr lang="en-US" dirty="0"/>
          </a:p>
        </p:txBody>
      </p:sp>
      <p:sp>
        <p:nvSpPr>
          <p:cNvPr id="3" name="Text Placeholder 2"/>
          <p:cNvSpPr>
            <a:spLocks noGrp="1"/>
          </p:cNvSpPr>
          <p:nvPr>
            <p:ph type="body" idx="1" hasCustomPrompt="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5" name="Text Placeholder 4"/>
          <p:cNvSpPr>
            <a:spLocks noGrp="1"/>
          </p:cNvSpPr>
          <p:nvPr>
            <p:ph type="body" sz="quarter" idx="3" hasCustomPrompt="1"/>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7" name="Date Placeholder 6"/>
          <p:cNvSpPr>
            <a:spLocks noGrp="1"/>
          </p:cNvSpPr>
          <p:nvPr>
            <p:ph type="dt" sz="half" idx="10"/>
          </p:nvPr>
        </p:nvSpPr>
        <p:spPr/>
        <p:txBody>
          <a:bodyPr/>
          <a:lstStyle/>
          <a:p>
            <a:fld id="{CD0A4298-60B9-4979-9135-1789415A4281}" type="datetimeFigureOut">
              <a:rPr lang="he-IL" smtClean="0"/>
              <a:t>כ"ט/סיון/תשע"ח</a:t>
            </a:fld>
            <a:endParaRPr lang="he-IL"/>
          </a:p>
        </p:txBody>
      </p:sp>
      <p:sp>
        <p:nvSpPr>
          <p:cNvPr id="8" name="Footer Placeholder 7"/>
          <p:cNvSpPr>
            <a:spLocks noGrp="1"/>
          </p:cNvSpPr>
          <p:nvPr>
            <p:ph type="ftr" sz="quarter" idx="11"/>
          </p:nvPr>
        </p:nvSpPr>
        <p:spPr/>
        <p:txBody>
          <a:bodyPr/>
          <a:lstStyle/>
          <a:p>
            <a:endParaRPr lang="he-IL"/>
          </a:p>
        </p:txBody>
      </p:sp>
      <p:sp>
        <p:nvSpPr>
          <p:cNvPr id="9" name="Slide Number Placeholder 8"/>
          <p:cNvSpPr>
            <a:spLocks noGrp="1"/>
          </p:cNvSpPr>
          <p:nvPr>
            <p:ph type="sldNum" sz="quarter" idx="12"/>
          </p:nvPr>
        </p:nvSpPr>
        <p:spPr/>
        <p:txBody>
          <a:bodyPr/>
          <a:lstStyle/>
          <a:p>
            <a:fld id="{F8810010-8FB8-4FBF-B33D-BDCB02CA1821}" type="slidenum">
              <a:rPr lang="he-IL" smtClean="0"/>
              <a:t>‹#›</a:t>
            </a:fld>
            <a:endParaRPr lang="he-IL"/>
          </a:p>
        </p:txBody>
      </p:sp>
    </p:spTree>
    <p:extLst>
      <p:ext uri="{BB962C8B-B14F-4D97-AF65-F5344CB8AC3E}">
        <p14:creationId xmlns:p14="http://schemas.microsoft.com/office/powerpoint/2010/main" val="31479322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Date Placeholder 2"/>
          <p:cNvSpPr>
            <a:spLocks noGrp="1"/>
          </p:cNvSpPr>
          <p:nvPr>
            <p:ph type="dt" sz="half" idx="10"/>
          </p:nvPr>
        </p:nvSpPr>
        <p:spPr/>
        <p:txBody>
          <a:bodyPr/>
          <a:lstStyle/>
          <a:p>
            <a:fld id="{CD0A4298-60B9-4979-9135-1789415A4281}" type="datetimeFigureOut">
              <a:rPr lang="he-IL" smtClean="0"/>
              <a:t>כ"ט/סיון/תשע"ח</a:t>
            </a:fld>
            <a:endParaRPr lang="he-IL"/>
          </a:p>
        </p:txBody>
      </p:sp>
      <p:sp>
        <p:nvSpPr>
          <p:cNvPr id="4" name="Footer Placeholder 3"/>
          <p:cNvSpPr>
            <a:spLocks noGrp="1"/>
          </p:cNvSpPr>
          <p:nvPr>
            <p:ph type="ftr" sz="quarter" idx="11"/>
          </p:nvPr>
        </p:nvSpPr>
        <p:spPr/>
        <p:txBody>
          <a:bodyPr/>
          <a:lstStyle/>
          <a:p>
            <a:endParaRPr lang="he-IL"/>
          </a:p>
        </p:txBody>
      </p:sp>
      <p:sp>
        <p:nvSpPr>
          <p:cNvPr id="5" name="Slide Number Placeholder 4"/>
          <p:cNvSpPr>
            <a:spLocks noGrp="1"/>
          </p:cNvSpPr>
          <p:nvPr>
            <p:ph type="sldNum" sz="quarter" idx="12"/>
          </p:nvPr>
        </p:nvSpPr>
        <p:spPr/>
        <p:txBody>
          <a:bodyPr/>
          <a:lstStyle/>
          <a:p>
            <a:fld id="{F8810010-8FB8-4FBF-B33D-BDCB02CA1821}" type="slidenum">
              <a:rPr lang="he-IL" smtClean="0"/>
              <a:t>‹#›</a:t>
            </a:fld>
            <a:endParaRPr lang="he-IL"/>
          </a:p>
        </p:txBody>
      </p:sp>
    </p:spTree>
    <p:extLst>
      <p:ext uri="{BB962C8B-B14F-4D97-AF65-F5344CB8AC3E}">
        <p14:creationId xmlns:p14="http://schemas.microsoft.com/office/powerpoint/2010/main" val="41512020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CD0A4298-60B9-4979-9135-1789415A4281}" type="datetimeFigureOut">
              <a:rPr lang="he-IL" smtClean="0"/>
              <a:t>כ"ט/סיון/תשע"ח</a:t>
            </a:fld>
            <a:endParaRPr lang="he-IL"/>
          </a:p>
        </p:txBody>
      </p:sp>
      <p:sp>
        <p:nvSpPr>
          <p:cNvPr id="3" name="Footer Placeholder 2"/>
          <p:cNvSpPr>
            <a:spLocks noGrp="1"/>
          </p:cNvSpPr>
          <p:nvPr>
            <p:ph type="ftr" sz="quarter" idx="11"/>
          </p:nvPr>
        </p:nvSpPr>
        <p:spPr/>
        <p:txBody>
          <a:bodyPr/>
          <a:lstStyle/>
          <a:p>
            <a:endParaRPr lang="he-IL"/>
          </a:p>
        </p:txBody>
      </p:sp>
      <p:sp>
        <p:nvSpPr>
          <p:cNvPr id="4" name="Slide Number Placeholder 3"/>
          <p:cNvSpPr>
            <a:spLocks noGrp="1"/>
          </p:cNvSpPr>
          <p:nvPr>
            <p:ph type="sldNum" sz="quarter" idx="12"/>
          </p:nvPr>
        </p:nvSpPr>
        <p:spPr/>
        <p:txBody>
          <a:bodyPr/>
          <a:lstStyle/>
          <a:p>
            <a:fld id="{F8810010-8FB8-4FBF-B33D-BDCB02CA1821}" type="slidenum">
              <a:rPr lang="he-IL" smtClean="0"/>
              <a:t>‹#›</a:t>
            </a:fld>
            <a:endParaRPr lang="he-IL"/>
          </a:p>
        </p:txBody>
      </p:sp>
    </p:spTree>
    <p:extLst>
      <p:ext uri="{BB962C8B-B14F-4D97-AF65-F5344CB8AC3E}">
        <p14:creationId xmlns:p14="http://schemas.microsoft.com/office/powerpoint/2010/main" val="10301999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he-IL"/>
              <a:t>לחץ כדי לערוך סגנון כותרת של תבנית בסיס</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ערוך סגנונות טקסט של תבנית בסיס</a:t>
            </a:r>
          </a:p>
        </p:txBody>
      </p:sp>
      <p:sp>
        <p:nvSpPr>
          <p:cNvPr id="5" name="Date Placeholder 4"/>
          <p:cNvSpPr>
            <a:spLocks noGrp="1"/>
          </p:cNvSpPr>
          <p:nvPr>
            <p:ph type="dt" sz="half" idx="10"/>
          </p:nvPr>
        </p:nvSpPr>
        <p:spPr/>
        <p:txBody>
          <a:bodyPr/>
          <a:lstStyle/>
          <a:p>
            <a:fld id="{CD0A4298-60B9-4979-9135-1789415A4281}" type="datetimeFigureOut">
              <a:rPr lang="he-IL" smtClean="0"/>
              <a:t>כ"ט/סיון/תשע"ח</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F8810010-8FB8-4FBF-B33D-BDCB02CA1821}" type="slidenum">
              <a:rPr lang="he-IL" smtClean="0"/>
              <a:t>‹#›</a:t>
            </a:fld>
            <a:endParaRPr lang="he-IL"/>
          </a:p>
        </p:txBody>
      </p:sp>
    </p:spTree>
    <p:extLst>
      <p:ext uri="{BB962C8B-B14F-4D97-AF65-F5344CB8AC3E}">
        <p14:creationId xmlns:p14="http://schemas.microsoft.com/office/powerpoint/2010/main" val="3717353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he-IL"/>
              <a:t>לחץ כדי לערוך סגנון כותרת של תבנית בסיס</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e-IL"/>
              <a:t>לחץ על הסמל כדי להוסיף תמונה</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ערוך סגנונות טקסט של תבנית בסיס</a:t>
            </a:r>
          </a:p>
        </p:txBody>
      </p:sp>
      <p:sp>
        <p:nvSpPr>
          <p:cNvPr id="5" name="Date Placeholder 4"/>
          <p:cNvSpPr>
            <a:spLocks noGrp="1"/>
          </p:cNvSpPr>
          <p:nvPr>
            <p:ph type="dt" sz="half" idx="10"/>
          </p:nvPr>
        </p:nvSpPr>
        <p:spPr/>
        <p:txBody>
          <a:bodyPr/>
          <a:lstStyle/>
          <a:p>
            <a:fld id="{CD0A4298-60B9-4979-9135-1789415A4281}" type="datetimeFigureOut">
              <a:rPr lang="he-IL" smtClean="0"/>
              <a:t>כ"ט/סיון/תשע"ח</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F8810010-8FB8-4FBF-B33D-BDCB02CA1821}" type="slidenum">
              <a:rPr lang="he-IL" smtClean="0"/>
              <a:t>‹#›</a:t>
            </a:fld>
            <a:endParaRPr lang="he-IL"/>
          </a:p>
        </p:txBody>
      </p:sp>
    </p:spTree>
    <p:extLst>
      <p:ext uri="{BB962C8B-B14F-4D97-AF65-F5344CB8AC3E}">
        <p14:creationId xmlns:p14="http://schemas.microsoft.com/office/powerpoint/2010/main" val="36592594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D0A4298-60B9-4979-9135-1789415A4281}" type="datetimeFigureOut">
              <a:rPr lang="he-IL" smtClean="0"/>
              <a:t>כ"ט/סיון/תשע"ח</a:t>
            </a:fld>
            <a:endParaRPr lang="he-IL"/>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he-IL"/>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8810010-8FB8-4FBF-B33D-BDCB02CA1821}" type="slidenum">
              <a:rPr lang="he-IL" smtClean="0"/>
              <a:t>‹#›</a:t>
            </a:fld>
            <a:endParaRPr lang="he-IL"/>
          </a:p>
        </p:txBody>
      </p:sp>
    </p:spTree>
    <p:extLst>
      <p:ext uri="{BB962C8B-B14F-4D97-AF65-F5344CB8AC3E}">
        <p14:creationId xmlns:p14="http://schemas.microsoft.com/office/powerpoint/2010/main" val="633323503"/>
      </p:ext>
    </p:extLst>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Lst>
  <p:txStyles>
    <p:titleStyle>
      <a:lvl1pPr algn="l" defTabSz="457200" rtl="1" eaLnBrk="1" latinLnBrk="0" hangingPunct="1">
        <a:spcBef>
          <a:spcPct val="0"/>
        </a:spcBef>
        <a:buNone/>
        <a:defRPr sz="3600" kern="1200" cap="all">
          <a:ln w="3175" cmpd="sng">
            <a:noFill/>
          </a:ln>
          <a:solidFill>
            <a:schemeClr val="tx1"/>
          </a:solidFill>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85750" indent="-285750" algn="r" defTabSz="457200" rtl="1"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r" defTabSz="457200" rtl="1"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r" defTabSz="457200" rtl="1"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r" defTabSz="457200" rtl="1"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r" defTabSz="457200" rtl="1"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r" defTabSz="457200" rtl="1"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r" defTabSz="457200" rtl="1"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r" defTabSz="457200" rtl="1"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r" defTabSz="457200" rtl="1"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1182400" y="1082090"/>
            <a:ext cx="7888699" cy="923330"/>
          </a:xfrm>
          <a:prstGeom prst="rect">
            <a:avLst/>
          </a:prstGeom>
          <a:noFill/>
        </p:spPr>
        <p:txBody>
          <a:bodyPr wrap="none" lIns="91440" tIns="45720" rIns="91440" bIns="45720">
            <a:spAutoFit/>
          </a:bodyPr>
          <a:lstStyle/>
          <a:p>
            <a:pPr algn="ctr"/>
            <a:r>
              <a:rPr lang="he-IL" sz="5400" dirty="0">
                <a:ln w="0"/>
                <a:effectLst>
                  <a:outerShdw blurRad="38100" dist="19050" dir="2700000" algn="tl" rotWithShape="0">
                    <a:schemeClr val="dk1">
                      <a:alpha val="40000"/>
                    </a:schemeClr>
                  </a:outerShdw>
                </a:effectLst>
              </a:rPr>
              <a:t>תולדות חייה של סבתא שרה </a:t>
            </a:r>
            <a:endParaRPr lang="he-IL" sz="5400" b="1" cap="none" spc="0"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endParaRPr>
          </a:p>
        </p:txBody>
      </p:sp>
      <p:sp>
        <p:nvSpPr>
          <p:cNvPr id="3" name="TextBox 2"/>
          <p:cNvSpPr txBox="1"/>
          <p:nvPr/>
        </p:nvSpPr>
        <p:spPr>
          <a:xfrm>
            <a:off x="3160277" y="3313503"/>
            <a:ext cx="7778839" cy="1200329"/>
          </a:xfrm>
          <a:prstGeom prst="rect">
            <a:avLst/>
          </a:prstGeom>
          <a:noFill/>
        </p:spPr>
        <p:txBody>
          <a:bodyPr wrap="square" rtlCol="1">
            <a:spAutoFit/>
          </a:bodyPr>
          <a:lstStyle/>
          <a:p>
            <a:r>
              <a:rPr lang="he-IL" sz="2400" dirty="0"/>
              <a:t>מציגים : שרה ונועה אשל </a:t>
            </a:r>
          </a:p>
          <a:p>
            <a:r>
              <a:rPr lang="he-IL" sz="2400" dirty="0"/>
              <a:t>הקשר הרב דורי </a:t>
            </a:r>
          </a:p>
          <a:p>
            <a:r>
              <a:rPr lang="he-IL" sz="2400" dirty="0"/>
              <a:t>בית הספר ויצמן 2018</a:t>
            </a:r>
          </a:p>
        </p:txBody>
      </p:sp>
      <p:pic>
        <p:nvPicPr>
          <p:cNvPr id="1026" name="Picture 2" descr="https://attachment.outlook.office.net/owa/levia.z@wschool.org.il/service.svc/s/GetFileAttachment?id=AAMkADliZGMzMWE3LWFjZWMtNDM0Yy04ODMwLWZlNzViNzNjZDMwZgBGAAAAAAAFTBc0ZTX3TY%2BTI%2B5IylpsBwCO7I8RoemIRry79Cd%2F7eVLAAAAv1dOAAAKzJdazoP4TrnNCnYoJU6oAAS42s4yAAABEgAQAObOCESnHGNFkaVB8splYSo%3D&amp;X-OWA-CANARY=wzl-_MElWUWl880IVw0eAyDmw5S5ztUY5P6dlHuUqdcp5VWhmUW6qGWWLUMB1m00JxZJU7UgloE.&amp;token=eyJhbGciOiJSUzI1NiIsImtpZCI6IjA2MDBGOUY2NzQ2MjA3MzdFNzM0MDRFMjg3QzQ1QTgxOENCN0NFQjgiLCJ4NXQiOiJCZ0Q1OW5SaUJ6Zm5OQVRpaDhSYWdZeTN6cmciLCJ0eXAiOiJKV1QifQ.eyJ2ZXIiOiJFeGNoYW5nZS5DYWxsYmFjay5WMSIsImFwcGN0eHNlbmRlciI6Ik93YURvd25sb2FkQDVkZTM1YjFjLTgwMzktNGY5Mi05YWM4LTFiMmZkOTVjOTEzYiIsImFwcGN0eCI6IntcIm1zZXhjaHByb3RcIjpcIm93YVwiLFwicHJpbWFyeXNpZFwiOlwiUy0xLTUtMjEtMzYyMDI3MTkwNC0zMjQxMjcyOTkwLTIxNzU0ODY0NzMtMTIzODU5OVwiLFwicHVpZFwiOlwiMTE1MzgzNjI5NjE0MjU4MDkwMVwiLFwib2lkXCI6XCIwOWIzMzQ1MS01ZmYzLTQ0NGMtOGIxMS1kODZhNDI0MjdhNTlcIixcInNjb3BlXCI6XCJPd2FEb3dubG9hZFwifSIsIm5iZiI6MTUyODYyNTA3NywiZXhwIjoxNTI4NjI1Njc3LCJpc3MiOiIwMDAwMDAwMi0wMDAwLTBmZjEtY2UwMC0wMDAwMDAwMDAwMDBANWRlMzViMWMtODAzOS00ZjkyLTlhYzgtMWIyZmQ5NWM5MTNiIiwiYXVkIjoiMDAwMDAwMDItMDAwMC0wZmYxLWNlMDAtMDAwMDAwMDAwMDAwL2F0dGFjaG1lbnQub3V0bG9vay5vZmZpY2UubmV0QDVkZTM1YjFjLTgwMzktNGY5Mi05YWM4LTFiMmZkOTVjOTEzYiJ9.L29aLVtctT7X1ArvUwUOWVbCy41RQzuSEnFE0nBQ_8MVmzRpGdCeY0A7qh9oddkTtdDkdBUv49EZYD-0RLaCXXQ-A7j0ZMM4C0HYb_G4f6IhHoW3f9NruOzCYsyQ82DmZRlLRatqDgHW822Umay2kaD_7a8AUj1xo5g9zMquU3DAANSEeTxj16PhruzCi1ojqE-vxqo-BK4pANJb_BT254PX3yRZxTB87FaVbjorCU3_Gq_YAf1IjCG7krr15tUvp8QUGAO0YxPEQStK7s_5HHF0ctXRy_O_3M066cElBe5K7zxxTkOfr2JATOz99KGuWTTP74gg9wQjCpG9XuOIJQ&amp;owa=outlook.office.com&amp;isImagePreview=Tru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2400" y="2157820"/>
            <a:ext cx="5283304" cy="3962478"/>
          </a:xfrm>
          <a:prstGeom prst="rect">
            <a:avLst/>
          </a:prstGeom>
          <a:noFill/>
          <a:extLst>
            <a:ext uri="{909E8E84-426E-40DD-AFC4-6F175D3DCCD1}">
              <a14:hiddenFill xmlns:a14="http://schemas.microsoft.com/office/drawing/2010/main">
                <a:solidFill>
                  <a:srgbClr val="FFFFFF"/>
                </a:solidFill>
              </a14:hiddenFill>
            </a:ext>
          </a:extLst>
        </p:spPr>
      </p:pic>
      <p:pic>
        <p:nvPicPr>
          <p:cNvPr id="4" name="תמונה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9759" y="278478"/>
            <a:ext cx="5109503" cy="803612"/>
          </a:xfrm>
          <a:prstGeom prst="rect">
            <a:avLst/>
          </a:prstGeom>
        </p:spPr>
      </p:pic>
    </p:spTree>
    <p:extLst>
      <p:ext uri="{BB962C8B-B14F-4D97-AF65-F5344CB8AC3E}">
        <p14:creationId xmlns:p14="http://schemas.microsoft.com/office/powerpoint/2010/main" val="40870749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6159815" y="425118"/>
            <a:ext cx="1704314" cy="923330"/>
          </a:xfrm>
          <a:prstGeom prst="rect">
            <a:avLst/>
          </a:prstGeom>
          <a:noFill/>
        </p:spPr>
        <p:txBody>
          <a:bodyPr wrap="none" lIns="91440" tIns="45720" rIns="91440" bIns="45720">
            <a:spAutoFit/>
          </a:bodyPr>
          <a:lstStyle/>
          <a:p>
            <a:pPr algn="ctr"/>
            <a:r>
              <a:rPr lang="he-IL" sz="5400" b="1" cap="none" spc="0" dirty="0">
                <a:ln w="22225">
                  <a:solidFill>
                    <a:schemeClr val="accent2"/>
                  </a:solidFill>
                  <a:prstDash val="solid"/>
                </a:ln>
                <a:solidFill>
                  <a:schemeClr val="accent2">
                    <a:lumMod val="40000"/>
                    <a:lumOff val="60000"/>
                  </a:schemeClr>
                </a:solidFill>
                <a:effectLst/>
              </a:rPr>
              <a:t>משוב</a:t>
            </a:r>
          </a:p>
        </p:txBody>
      </p:sp>
      <p:sp>
        <p:nvSpPr>
          <p:cNvPr id="3" name="TextBox 2"/>
          <p:cNvSpPr txBox="1"/>
          <p:nvPr/>
        </p:nvSpPr>
        <p:spPr>
          <a:xfrm>
            <a:off x="7589521" y="1862051"/>
            <a:ext cx="4222864" cy="3970318"/>
          </a:xfrm>
          <a:prstGeom prst="rect">
            <a:avLst/>
          </a:prstGeom>
          <a:noFill/>
        </p:spPr>
        <p:txBody>
          <a:bodyPr wrap="square" rtlCol="1">
            <a:spAutoFit/>
          </a:bodyPr>
          <a:lstStyle/>
          <a:p>
            <a:r>
              <a:rPr lang="he-IL" sz="2800" dirty="0"/>
              <a:t>נהניתי להיות עם סבתא. </a:t>
            </a:r>
            <a:r>
              <a:rPr lang="he-IL" sz="2800" dirty="0" err="1"/>
              <a:t>בילנו</a:t>
            </a:r>
            <a:r>
              <a:rPr lang="he-IL" sz="2800" dirty="0"/>
              <a:t> הרבה. למדתי ממנה הרבה דברים שלא ידעתי עליה כמו : שהיא נולדה בעיר איסטנבול, שהיא הייתה פקידה באגד, שהיא הייתה גרה פעם בטבריה ושהיא הגיעה לארץ בספינות- ובקיצור לא ידעתי כמעט כלום על סבתא.</a:t>
            </a:r>
          </a:p>
        </p:txBody>
      </p:sp>
      <p:sp>
        <p:nvSpPr>
          <p:cNvPr id="4" name="TextBox 3"/>
          <p:cNvSpPr txBox="1"/>
          <p:nvPr/>
        </p:nvSpPr>
        <p:spPr>
          <a:xfrm>
            <a:off x="8761615" y="1163782"/>
            <a:ext cx="1546167" cy="369332"/>
          </a:xfrm>
          <a:prstGeom prst="rect">
            <a:avLst/>
          </a:prstGeom>
          <a:noFill/>
        </p:spPr>
        <p:txBody>
          <a:bodyPr wrap="square" rtlCol="1">
            <a:spAutoFit/>
          </a:bodyPr>
          <a:lstStyle/>
          <a:p>
            <a:r>
              <a:rPr lang="he-IL" dirty="0"/>
              <a:t>נועה אשל</a:t>
            </a:r>
          </a:p>
        </p:txBody>
      </p:sp>
      <p:sp>
        <p:nvSpPr>
          <p:cNvPr id="6" name="TextBox 5"/>
          <p:cNvSpPr txBox="1"/>
          <p:nvPr/>
        </p:nvSpPr>
        <p:spPr>
          <a:xfrm>
            <a:off x="1255218" y="1615509"/>
            <a:ext cx="4617721" cy="1384995"/>
          </a:xfrm>
          <a:prstGeom prst="rect">
            <a:avLst/>
          </a:prstGeom>
          <a:noFill/>
        </p:spPr>
        <p:txBody>
          <a:bodyPr wrap="square" rtlCol="1">
            <a:spAutoFit/>
          </a:bodyPr>
          <a:lstStyle/>
          <a:p>
            <a:r>
              <a:rPr lang="he-IL" sz="2800" dirty="0"/>
              <a:t>היה לי נחמד בצוות עם כולם,</a:t>
            </a:r>
          </a:p>
          <a:p>
            <a:r>
              <a:rPr lang="he-IL" sz="2800" dirty="0"/>
              <a:t> במיוחד עם הנכדה שלי נועה. </a:t>
            </a:r>
          </a:p>
          <a:p>
            <a:r>
              <a:rPr lang="he-IL" sz="2800" dirty="0"/>
              <a:t>היה גם נחמד עם לביה המורה.</a:t>
            </a:r>
          </a:p>
        </p:txBody>
      </p:sp>
      <p:sp>
        <p:nvSpPr>
          <p:cNvPr id="7" name="TextBox 6"/>
          <p:cNvSpPr txBox="1"/>
          <p:nvPr/>
        </p:nvSpPr>
        <p:spPr>
          <a:xfrm>
            <a:off x="2576540" y="863631"/>
            <a:ext cx="2261062" cy="369332"/>
          </a:xfrm>
          <a:prstGeom prst="rect">
            <a:avLst/>
          </a:prstGeom>
          <a:noFill/>
        </p:spPr>
        <p:txBody>
          <a:bodyPr wrap="square" rtlCol="1">
            <a:spAutoFit/>
          </a:bodyPr>
          <a:lstStyle/>
          <a:p>
            <a:r>
              <a:rPr lang="he-IL" dirty="0"/>
              <a:t>שרה אשל</a:t>
            </a:r>
          </a:p>
        </p:txBody>
      </p:sp>
      <p:pic>
        <p:nvPicPr>
          <p:cNvPr id="10" name="Picture 2" descr="https://attachment.outlook.office.net/owa/levia.z@wschool.org.il/service.svc/s/GetFileAttachment?id=AAMkADliZGMzMWE3LWFjZWMtNDM0Yy04ODMwLWZlNzViNzNjZDMwZgBGAAAAAAAFTBc0ZTX3TY%2BTI%2B5IylpsBwCO7I8RoemIRry79Cd%2F7eVLAAAAv1dOAAAKzJdazoP4TrnNCnYoJU6oAAS42s46AAABEgAQAEDIwxJ2R1ZAi%2F4jQ2u6Wpw%3D&amp;X-OWA-CANARY=3YUi7g368E-CkNUwX5XmW4DRam-8ztUYW3xDYXlP1yleBNyb_9fOcDI7bpwOV12em6ub1iaXRc4.&amp;token=eyJhbGciOiJSUzI1NiIsImtpZCI6IjA2MDBGOUY2NzQ2MjA3MzdFNzM0MDRFMjg3QzQ1QTgxOENCN0NFQjgiLCJ4NXQiOiJCZ0Q1OW5SaUJ6Zm5OQVRpaDhSYWdZeTN6cmciLCJ0eXAiOiJKV1QifQ.eyJ2ZXIiOiJFeGNoYW5nZS5DYWxsYmFjay5WMSIsImFwcGN0eHNlbmRlciI6Ik93YURvd25sb2FkQDVkZTM1YjFjLTgwMzktNGY5Mi05YWM4LTFiMmZkOTVjOTEzYiIsImFwcGN0eCI6IntcIm1zZXhjaHByb3RcIjpcIm93YVwiLFwicHJpbWFyeXNpZFwiOlwiUy0xLTUtMjEtMzYyMDI3MTkwNC0zMjQxMjcyOTkwLTIxNzU0ODY0NzMtMTIzODU5OVwiLFwicHVpZFwiOlwiMTE1MzgzNjI5NjE0MjU4MDkwMVwiLFwib2lkXCI6XCIwOWIzMzQ1MS01ZmYzLTQ0NGMtOGIxMS1kODZhNDI0MjdhNTlcIixcInNjb3BlXCI6XCJPd2FEb3dubG9hZFwifSIsIm5iZiI6MTUyODYyNjMwMiwiZXhwIjoxNTI4NjI2OTAyLCJpc3MiOiIwMDAwMDAwMi0wMDAwLTBmZjEtY2UwMC0wMDAwMDAwMDAwMDBANWRlMzViMWMtODAzOS00ZjkyLTlhYzgtMWIyZmQ5NWM5MTNiIiwiYXVkIjoiMDAwMDAwMDItMDAwMC0wZmYxLWNlMDAtMDAwMDAwMDAwMDAwL2F0dGFjaG1lbnQub3V0bG9vay5vZmZpY2UubmV0QDVkZTM1YjFjLTgwMzktNGY5Mi05YWM4LTFiMmZkOTVjOTEzYiJ9.QEBbLSVoNf7xhQWIoaGikCQVVswsEfmP52gvPUhhGuytu6FUMrB6h-QM_6aSEM7Py3BuNzFkdPftgJoV-62-bFdldwoKte_KlZlrtA6lpNam9rzpeTLb96KOYytvMgRasRT6pIcQQV58kIv-AXrw8ujUoavo8zze6lWVVVI3yk5dtT5cmxw7mggALEfqb0D-03o6vRXjPovrdEwXeFpXZ-fp-yjlpQjMOayGG8Iy3vjtvlrsD7S-tMAyy02jjv8Jh_gjsbxkCQPUMp056BGtf7lUESrjjDE2BRJFgfrSSMFPT4XTu9D3IuBdI4HUezFQ4p1LUONE4PrZBAwIfNaSlA&amp;owa=outlook.office365.com&amp;isImagePreview=Tru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9607" y="3226933"/>
            <a:ext cx="3794928" cy="28461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24935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173532" y="1235392"/>
            <a:ext cx="4619223" cy="3539430"/>
          </a:xfrm>
          <a:prstGeom prst="rect">
            <a:avLst/>
          </a:prstGeom>
          <a:noFill/>
        </p:spPr>
        <p:txBody>
          <a:bodyPr wrap="square" rtlCol="1">
            <a:spAutoFit/>
          </a:bodyPr>
          <a:lstStyle/>
          <a:p>
            <a:r>
              <a:rPr lang="he-IL" sz="2800" dirty="0"/>
              <a:t>קוראים לי שרה אשל. נולדתי בשנת 1948 באיסטנבול להורי אסתר ושבתאי.. הורי נולדו באיסטנבול. אבא שבתאי בשנת 1911 ואימא אסתר נולדה גם באיסטנבול בשנת 1921.אבא שלי גדול מאמה ב-10 שנים . אבא שלי עבד בחברת דלק</a:t>
            </a:r>
            <a:r>
              <a:rPr lang="en-US" sz="2800" dirty="0"/>
              <a:t> .</a:t>
            </a:r>
          </a:p>
        </p:txBody>
      </p:sp>
      <p:sp>
        <p:nvSpPr>
          <p:cNvPr id="2" name="מלבן 1"/>
          <p:cNvSpPr/>
          <p:nvPr/>
        </p:nvSpPr>
        <p:spPr>
          <a:xfrm>
            <a:off x="5515727" y="185498"/>
            <a:ext cx="2371162" cy="923330"/>
          </a:xfrm>
          <a:prstGeom prst="rect">
            <a:avLst/>
          </a:prstGeom>
          <a:noFill/>
        </p:spPr>
        <p:txBody>
          <a:bodyPr wrap="none" lIns="91440" tIns="45720" rIns="91440" bIns="45720">
            <a:spAutoFit/>
          </a:bodyPr>
          <a:lstStyle/>
          <a:p>
            <a:pPr algn="ctr"/>
            <a:r>
              <a:rPr lang="he-IL" sz="5400" b="1" cap="none" spc="0" dirty="0">
                <a:ln w="22225">
                  <a:solidFill>
                    <a:schemeClr val="accent2"/>
                  </a:solidFill>
                  <a:prstDash val="solid"/>
                </a:ln>
                <a:solidFill>
                  <a:schemeClr val="accent2">
                    <a:lumMod val="40000"/>
                    <a:lumOff val="60000"/>
                  </a:schemeClr>
                </a:solidFill>
                <a:effectLst/>
              </a:rPr>
              <a:t>הולדתי </a:t>
            </a:r>
          </a:p>
        </p:txBody>
      </p:sp>
      <p:pic>
        <p:nvPicPr>
          <p:cNvPr id="6" name="תמונה 5"/>
          <p:cNvPicPr>
            <a:picLocks noChangeAspect="1"/>
          </p:cNvPicPr>
          <p:nvPr/>
        </p:nvPicPr>
        <p:blipFill rotWithShape="1">
          <a:blip r:embed="rId2" cstate="print">
            <a:extLst>
              <a:ext uri="{28A0092B-C50C-407E-A947-70E740481C1C}">
                <a14:useLocalDpi xmlns:a14="http://schemas.microsoft.com/office/drawing/2010/main" val="0"/>
              </a:ext>
            </a:extLst>
          </a:blip>
          <a:srcRect l="7859" t="4998" r="6798" b="12644"/>
          <a:stretch/>
        </p:blipFill>
        <p:spPr>
          <a:xfrm>
            <a:off x="3915177" y="1210614"/>
            <a:ext cx="3103809" cy="4533363"/>
          </a:xfrm>
          <a:prstGeom prst="rect">
            <a:avLst/>
          </a:prstGeom>
        </p:spPr>
      </p:pic>
      <p:pic>
        <p:nvPicPr>
          <p:cNvPr id="8" name="תמונה 7"/>
          <p:cNvPicPr>
            <a:picLocks noChangeAspect="1"/>
          </p:cNvPicPr>
          <p:nvPr/>
        </p:nvPicPr>
        <p:blipFill rotWithShape="1">
          <a:blip r:embed="rId3" cstate="print">
            <a:extLst>
              <a:ext uri="{28A0092B-C50C-407E-A947-70E740481C1C}">
                <a14:useLocalDpi xmlns:a14="http://schemas.microsoft.com/office/drawing/2010/main" val="0"/>
              </a:ext>
            </a:extLst>
          </a:blip>
          <a:srcRect l="2745" t="2814" r="5181" b="-5795"/>
          <a:stretch/>
        </p:blipFill>
        <p:spPr>
          <a:xfrm>
            <a:off x="785611" y="1165833"/>
            <a:ext cx="2975020" cy="4806370"/>
          </a:xfrm>
          <a:prstGeom prst="rect">
            <a:avLst/>
          </a:prstGeom>
        </p:spPr>
      </p:pic>
    </p:spTree>
    <p:extLst>
      <p:ext uri="{BB962C8B-B14F-4D97-AF65-F5344CB8AC3E}">
        <p14:creationId xmlns:p14="http://schemas.microsoft.com/office/powerpoint/2010/main" val="3410413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214676" y="1210614"/>
            <a:ext cx="4520485" cy="4401205"/>
          </a:xfrm>
          <a:prstGeom prst="rect">
            <a:avLst/>
          </a:prstGeom>
          <a:noFill/>
        </p:spPr>
        <p:txBody>
          <a:bodyPr wrap="square" rtlCol="1">
            <a:spAutoFit/>
          </a:bodyPr>
          <a:lstStyle/>
          <a:p>
            <a:r>
              <a:rPr lang="he-IL" sz="2800" dirty="0"/>
              <a:t>כשהייתי בת שנה הגענו הורי ואני מטורקיה בשנת 1949 מטעמי ציונות באנייה גדולה  לארץ. העלייה הייתה קשה להורי .הגענו ישר  לעיר טבריה באוטובוסים. כך החליטה הסוכנות. אבא עבד  בסוכנות בטבריה ואימא הייתה עקרת בית. ההורים דיברו בספרדית, צרפתית, עברית  וטורקית</a:t>
            </a:r>
            <a:r>
              <a:rPr lang="en-US" sz="2800" dirty="0"/>
              <a:t> .</a:t>
            </a:r>
          </a:p>
        </p:txBody>
      </p:sp>
      <p:sp>
        <p:nvSpPr>
          <p:cNvPr id="5" name="מלבן 4"/>
          <p:cNvSpPr/>
          <p:nvPr/>
        </p:nvSpPr>
        <p:spPr>
          <a:xfrm>
            <a:off x="4580179" y="0"/>
            <a:ext cx="4525599" cy="923330"/>
          </a:xfrm>
          <a:prstGeom prst="rect">
            <a:avLst/>
          </a:prstGeom>
          <a:noFill/>
        </p:spPr>
        <p:txBody>
          <a:bodyPr wrap="none" lIns="91440" tIns="45720" rIns="91440" bIns="45720">
            <a:spAutoFit/>
          </a:bodyPr>
          <a:lstStyle/>
          <a:p>
            <a:pPr algn="ctr"/>
            <a:r>
              <a:rPr lang="he-IL" sz="5400" b="1" cap="none" spc="0" dirty="0">
                <a:ln w="22225">
                  <a:solidFill>
                    <a:schemeClr val="accent2"/>
                  </a:solidFill>
                  <a:prstDash val="solid"/>
                </a:ln>
                <a:solidFill>
                  <a:schemeClr val="accent2">
                    <a:lumMod val="40000"/>
                    <a:lumOff val="60000"/>
                  </a:schemeClr>
                </a:solidFill>
                <a:effectLst/>
              </a:rPr>
              <a:t>המעבר לטבריה</a:t>
            </a:r>
          </a:p>
        </p:txBody>
      </p:sp>
      <p:pic>
        <p:nvPicPr>
          <p:cNvPr id="6" name="תמונה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196" y="1340660"/>
            <a:ext cx="5981700" cy="4572000"/>
          </a:xfrm>
          <a:prstGeom prst="rect">
            <a:avLst/>
          </a:prstGeom>
        </p:spPr>
      </p:pic>
    </p:spTree>
    <p:extLst>
      <p:ext uri="{BB962C8B-B14F-4D97-AF65-F5344CB8AC3E}">
        <p14:creationId xmlns:p14="http://schemas.microsoft.com/office/powerpoint/2010/main" val="7470995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431110" y="785611"/>
            <a:ext cx="4520484" cy="3970318"/>
          </a:xfrm>
          <a:prstGeom prst="rect">
            <a:avLst/>
          </a:prstGeom>
          <a:noFill/>
        </p:spPr>
        <p:txBody>
          <a:bodyPr wrap="square" rtlCol="1">
            <a:spAutoFit/>
          </a:bodyPr>
          <a:lstStyle/>
          <a:p>
            <a:r>
              <a:rPr lang="he-IL" sz="2800" dirty="0"/>
              <a:t>הייתי הבכורה במשפחה. אחרי שעלינו ארצה והגענו לטבריה נולדו אחותי דורה </a:t>
            </a:r>
            <a:r>
              <a:rPr lang="he-IL" sz="2800" dirty="0" err="1"/>
              <a:t>שהיתה</a:t>
            </a:r>
            <a:r>
              <a:rPr lang="he-IL" sz="2800" dirty="0"/>
              <a:t> קטנה ממני בשנתיים ולאחר חמש שנים נולד יוסי. הייתה לנו כלבה לבנה ששמה שלי. היא  הייתה כלבה קטנה  מאוד </a:t>
            </a:r>
            <a:r>
              <a:rPr lang="he-IL" sz="2800" dirty="0" err="1"/>
              <a:t>והיתה</a:t>
            </a:r>
            <a:r>
              <a:rPr lang="he-IL" sz="2800" dirty="0"/>
              <a:t> לה פרווה. </a:t>
            </a:r>
          </a:p>
          <a:p>
            <a:endParaRPr lang="he-IL" sz="2800" dirty="0"/>
          </a:p>
        </p:txBody>
      </p:sp>
      <p:pic>
        <p:nvPicPr>
          <p:cNvPr id="3" name="תמונה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43039" y="888642"/>
            <a:ext cx="3747025" cy="5402687"/>
          </a:xfrm>
          <a:prstGeom prst="rect">
            <a:avLst/>
          </a:prstGeom>
        </p:spPr>
      </p:pic>
      <p:sp>
        <p:nvSpPr>
          <p:cNvPr id="4" name="מלבן 3"/>
          <p:cNvSpPr/>
          <p:nvPr/>
        </p:nvSpPr>
        <p:spPr>
          <a:xfrm>
            <a:off x="5978885" y="95347"/>
            <a:ext cx="1393330" cy="923330"/>
          </a:xfrm>
          <a:prstGeom prst="rect">
            <a:avLst/>
          </a:prstGeom>
          <a:noFill/>
        </p:spPr>
        <p:txBody>
          <a:bodyPr wrap="none" lIns="91440" tIns="45720" rIns="91440" bIns="45720">
            <a:spAutoFit/>
          </a:bodyPr>
          <a:lstStyle/>
          <a:p>
            <a:pPr algn="ctr"/>
            <a:r>
              <a:rPr lang="he-IL" sz="5400" b="1" cap="none" spc="0" dirty="0">
                <a:ln w="22225">
                  <a:solidFill>
                    <a:schemeClr val="accent2"/>
                  </a:solidFill>
                  <a:prstDash val="solid"/>
                </a:ln>
                <a:solidFill>
                  <a:schemeClr val="accent2">
                    <a:lumMod val="40000"/>
                    <a:lumOff val="60000"/>
                  </a:schemeClr>
                </a:solidFill>
                <a:effectLst/>
              </a:rPr>
              <a:t>אחיי</a:t>
            </a:r>
          </a:p>
        </p:txBody>
      </p:sp>
    </p:spTree>
    <p:extLst>
      <p:ext uri="{BB962C8B-B14F-4D97-AF65-F5344CB8AC3E}">
        <p14:creationId xmlns:p14="http://schemas.microsoft.com/office/powerpoint/2010/main" val="15075335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30569848-19F1-47B9-8C5A-369D4EF6BF89}"/>
              </a:ext>
            </a:extLst>
          </p:cNvPr>
          <p:cNvSpPr txBox="1"/>
          <p:nvPr/>
        </p:nvSpPr>
        <p:spPr>
          <a:xfrm>
            <a:off x="7554686" y="1578429"/>
            <a:ext cx="3984171" cy="2954655"/>
          </a:xfrm>
          <a:prstGeom prst="rect">
            <a:avLst/>
          </a:prstGeom>
          <a:noFill/>
        </p:spPr>
        <p:txBody>
          <a:bodyPr wrap="square" rtlCol="1">
            <a:spAutoFit/>
          </a:bodyPr>
          <a:lstStyle/>
          <a:p>
            <a:r>
              <a:rPr lang="he-IL" sz="2800" dirty="0"/>
              <a:t>אהבתי את העיר מאוד. היה לנו  נוף יפה שממנו אפשר היה  לראות את הכינרת היפה . גרנו על הר. היה לנו גינה מאוד יפה , שאבא טיפל בה. </a:t>
            </a:r>
            <a:endParaRPr lang="en-US" sz="2800" dirty="0"/>
          </a:p>
          <a:p>
            <a:endParaRPr lang="he-IL" dirty="0"/>
          </a:p>
        </p:txBody>
      </p:sp>
      <p:sp>
        <p:nvSpPr>
          <p:cNvPr id="3" name="מלבן 2">
            <a:extLst>
              <a:ext uri="{FF2B5EF4-FFF2-40B4-BE49-F238E27FC236}">
                <a16:creationId xmlns:a16="http://schemas.microsoft.com/office/drawing/2014/main" xmlns="" id="{EC508E41-E430-42FB-BE13-5500F1190093}"/>
              </a:ext>
            </a:extLst>
          </p:cNvPr>
          <p:cNvSpPr/>
          <p:nvPr/>
        </p:nvSpPr>
        <p:spPr>
          <a:xfrm>
            <a:off x="5345809" y="119008"/>
            <a:ext cx="2508717" cy="923330"/>
          </a:xfrm>
          <a:prstGeom prst="rect">
            <a:avLst/>
          </a:prstGeom>
          <a:noFill/>
        </p:spPr>
        <p:txBody>
          <a:bodyPr wrap="square" lIns="91440" tIns="45720" rIns="91440" bIns="45720">
            <a:spAutoFit/>
          </a:bodyPr>
          <a:lstStyle/>
          <a:p>
            <a:pPr algn="ctr"/>
            <a:r>
              <a:rPr lang="he-IL" sz="5400" b="1" cap="none" spc="0" dirty="0">
                <a:ln w="22225">
                  <a:solidFill>
                    <a:schemeClr val="accent2"/>
                  </a:solidFill>
                  <a:prstDash val="solid"/>
                </a:ln>
                <a:solidFill>
                  <a:schemeClr val="accent2">
                    <a:lumMod val="40000"/>
                    <a:lumOff val="60000"/>
                  </a:schemeClr>
                </a:solidFill>
                <a:effectLst/>
              </a:rPr>
              <a:t>טבריה</a:t>
            </a:r>
          </a:p>
        </p:txBody>
      </p:sp>
      <p:pic>
        <p:nvPicPr>
          <p:cNvPr id="1026" name="Picture 2" descr="Image result for â«×××¨×× ×©× ×¤×¢×â¬â">
            <a:extLst>
              <a:ext uri="{FF2B5EF4-FFF2-40B4-BE49-F238E27FC236}">
                <a16:creationId xmlns:a16="http://schemas.microsoft.com/office/drawing/2014/main" xmlns="" id="{F676215F-EE92-417B-898B-94CD7D766E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4860" y="1298650"/>
            <a:ext cx="5995307" cy="48082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90909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22200" y="1016847"/>
            <a:ext cx="5203065" cy="4832092"/>
          </a:xfrm>
          <a:prstGeom prst="rect">
            <a:avLst/>
          </a:prstGeom>
          <a:noFill/>
        </p:spPr>
        <p:txBody>
          <a:bodyPr wrap="square" rtlCol="1">
            <a:spAutoFit/>
          </a:bodyPr>
          <a:lstStyle/>
          <a:p>
            <a:r>
              <a:rPr lang="he-IL" sz="2800" dirty="0"/>
              <a:t>לאחר 5 שנים עברנו לעיר נתניה שנמצאת במרכז בגלל העבודה של אבא שעבד בחברת אוטובוסים באגד</a:t>
            </a:r>
            <a:r>
              <a:rPr lang="en-US" sz="2800" dirty="0"/>
              <a:t>.</a:t>
            </a:r>
          </a:p>
          <a:p>
            <a:r>
              <a:rPr lang="he-IL" sz="2800" dirty="0"/>
              <a:t>בגיל 5 נכנסתי  לגן בנתניה ולאחר מכן  למדתי בבית הספר "ביאליק" עד כיתה ח'. המורים היו הרבה יותר קשוחים. לפני שהמורה היה נכנס לכיתה היינו עומדים. כשהמורה הייתה אומרת לנו לשבת היינו יושבים במקום שלנו. לאחר מכן למדתי שנתיים בתיכון ששמו </a:t>
            </a:r>
            <a:r>
              <a:rPr lang="he-IL" sz="2800" dirty="0" err="1"/>
              <a:t>צ'רנחובסקי</a:t>
            </a:r>
            <a:r>
              <a:rPr lang="en-US" sz="2800" dirty="0"/>
              <a:t> . </a:t>
            </a:r>
          </a:p>
        </p:txBody>
      </p:sp>
      <p:pic>
        <p:nvPicPr>
          <p:cNvPr id="3" name="תמונה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12669" y="1016847"/>
            <a:ext cx="4255765" cy="5643514"/>
          </a:xfrm>
          <a:prstGeom prst="rect">
            <a:avLst/>
          </a:prstGeom>
        </p:spPr>
      </p:pic>
      <p:sp>
        <p:nvSpPr>
          <p:cNvPr id="4" name="מלבן 3"/>
          <p:cNvSpPr/>
          <p:nvPr/>
        </p:nvSpPr>
        <p:spPr>
          <a:xfrm>
            <a:off x="4062745" y="187962"/>
            <a:ext cx="4089582" cy="923330"/>
          </a:xfrm>
          <a:prstGeom prst="rect">
            <a:avLst/>
          </a:prstGeom>
          <a:noFill/>
        </p:spPr>
        <p:txBody>
          <a:bodyPr wrap="none" lIns="91440" tIns="45720" rIns="91440" bIns="45720">
            <a:spAutoFit/>
          </a:bodyPr>
          <a:lstStyle/>
          <a:p>
            <a:pPr algn="ctr"/>
            <a:r>
              <a:rPr lang="he-IL" sz="5400" b="1" dirty="0">
                <a:ln w="22225">
                  <a:solidFill>
                    <a:schemeClr val="accent2"/>
                  </a:solidFill>
                  <a:prstDash val="solid"/>
                </a:ln>
                <a:solidFill>
                  <a:schemeClr val="accent2">
                    <a:lumMod val="40000"/>
                    <a:lumOff val="60000"/>
                  </a:schemeClr>
                </a:solidFill>
              </a:rPr>
              <a:t>עברה לנתניה </a:t>
            </a:r>
            <a:endParaRPr lang="he-IL" sz="54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4934559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12158" y="1166842"/>
            <a:ext cx="6237667" cy="4832092"/>
          </a:xfrm>
          <a:prstGeom prst="rect">
            <a:avLst/>
          </a:prstGeom>
          <a:noFill/>
        </p:spPr>
        <p:txBody>
          <a:bodyPr wrap="square" rtlCol="1">
            <a:spAutoFit/>
          </a:bodyPr>
          <a:lstStyle/>
          <a:p>
            <a:r>
              <a:rPr lang="he-IL" sz="2800" dirty="0"/>
              <a:t>לאחר שנתיים כשסיימתי את לימודי הלכתי לחפש עבודה ומצאתי עבודה בפקידות בנתניה. לאחר מכן קיבלתי צו גיוס. התגייסתי לצבא, שירתתי</a:t>
            </a:r>
            <a:r>
              <a:rPr lang="he-IL" sz="2800" b="1" dirty="0"/>
              <a:t> </a:t>
            </a:r>
            <a:r>
              <a:rPr lang="he-IL" sz="2800" dirty="0"/>
              <a:t>בהתחלה בכפר יונה . לאחר מכן התחילה מלחמת ששת הימים והעבירו אותי לבסיס בשכם. הייתי מגיעה הביתה פעם בשבוע בימי שישי . חוץ מהתורניות שהיו לי בצבא עבדתי גם בצבא  בלילות כי העבודה הייתה רבה. כשהשתחררתי חזרתי הביתה והלכתי לחפש עבודה. הגעתי להרבה מקומות עד שהחלטתי לעבוד באגד כפקידה. </a:t>
            </a:r>
          </a:p>
        </p:txBody>
      </p:sp>
      <p:pic>
        <p:nvPicPr>
          <p:cNvPr id="3" name="תמונה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0252" y="435322"/>
            <a:ext cx="3546664" cy="5691158"/>
          </a:xfrm>
          <a:prstGeom prst="rect">
            <a:avLst/>
          </a:prstGeom>
        </p:spPr>
      </p:pic>
      <p:sp>
        <p:nvSpPr>
          <p:cNvPr id="4" name="מלבן 3"/>
          <p:cNvSpPr/>
          <p:nvPr/>
        </p:nvSpPr>
        <p:spPr>
          <a:xfrm>
            <a:off x="7622704" y="99912"/>
            <a:ext cx="1342034" cy="923330"/>
          </a:xfrm>
          <a:prstGeom prst="rect">
            <a:avLst/>
          </a:prstGeom>
          <a:noFill/>
        </p:spPr>
        <p:txBody>
          <a:bodyPr wrap="none" lIns="91440" tIns="45720" rIns="91440" bIns="45720">
            <a:spAutoFit/>
          </a:bodyPr>
          <a:lstStyle/>
          <a:p>
            <a:pPr algn="ctr"/>
            <a:r>
              <a:rPr lang="he-IL" sz="5400" b="1" cap="none" spc="0" dirty="0">
                <a:ln w="22225">
                  <a:solidFill>
                    <a:schemeClr val="accent2"/>
                  </a:solidFill>
                  <a:prstDash val="solid"/>
                </a:ln>
                <a:solidFill>
                  <a:schemeClr val="accent2">
                    <a:lumMod val="40000"/>
                    <a:lumOff val="60000"/>
                  </a:schemeClr>
                </a:solidFill>
                <a:effectLst/>
              </a:rPr>
              <a:t>צבא</a:t>
            </a:r>
          </a:p>
        </p:txBody>
      </p:sp>
    </p:spTree>
    <p:extLst>
      <p:ext uri="{BB962C8B-B14F-4D97-AF65-F5344CB8AC3E}">
        <p14:creationId xmlns:p14="http://schemas.microsoft.com/office/powerpoint/2010/main" val="3419385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904288" y="1003359"/>
            <a:ext cx="3232597" cy="3970318"/>
          </a:xfrm>
          <a:prstGeom prst="rect">
            <a:avLst/>
          </a:prstGeom>
          <a:noFill/>
        </p:spPr>
        <p:txBody>
          <a:bodyPr wrap="square" rtlCol="1">
            <a:spAutoFit/>
          </a:bodyPr>
          <a:lstStyle/>
          <a:p>
            <a:r>
              <a:rPr lang="he-IL" sz="2800" dirty="0"/>
              <a:t>לאחר כמה שנים התחתנתי ועברתי לגור בכפר נטר. כמה שנים ישבתי בבית ולאחר מכן יצאתי לעבוד במועצת חוף השרון כפקידה. עד שיצאתי לפנסיה  לפני שנתיים </a:t>
            </a:r>
            <a:r>
              <a:rPr lang="he-IL" dirty="0"/>
              <a:t>.</a:t>
            </a:r>
          </a:p>
        </p:txBody>
      </p:sp>
      <p:pic>
        <p:nvPicPr>
          <p:cNvPr id="3" name="תמונה 2"/>
          <p:cNvPicPr>
            <a:picLocks noChangeAspect="1"/>
          </p:cNvPicPr>
          <p:nvPr/>
        </p:nvPicPr>
        <p:blipFill rotWithShape="1">
          <a:blip r:embed="rId2">
            <a:extLst>
              <a:ext uri="{28A0092B-C50C-407E-A947-70E740481C1C}">
                <a14:useLocalDpi xmlns:a14="http://schemas.microsoft.com/office/drawing/2010/main" val="0"/>
              </a:ext>
            </a:extLst>
          </a:blip>
          <a:srcRect l="19640" t="21087" r="23625" b="11123"/>
          <a:stretch/>
        </p:blipFill>
        <p:spPr>
          <a:xfrm>
            <a:off x="431799" y="1092199"/>
            <a:ext cx="6714310" cy="4512734"/>
          </a:xfrm>
          <a:prstGeom prst="rect">
            <a:avLst/>
          </a:prstGeom>
        </p:spPr>
      </p:pic>
      <p:sp>
        <p:nvSpPr>
          <p:cNvPr id="4" name="מלבן 3">
            <a:extLst>
              <a:ext uri="{FF2B5EF4-FFF2-40B4-BE49-F238E27FC236}">
                <a16:creationId xmlns:a16="http://schemas.microsoft.com/office/drawing/2014/main" xmlns="" id="{4D052149-DD4B-4523-AC53-D483760C59AA}"/>
              </a:ext>
            </a:extLst>
          </p:cNvPr>
          <p:cNvSpPr/>
          <p:nvPr/>
        </p:nvSpPr>
        <p:spPr>
          <a:xfrm>
            <a:off x="7051234" y="99912"/>
            <a:ext cx="2484976" cy="923330"/>
          </a:xfrm>
          <a:prstGeom prst="rect">
            <a:avLst/>
          </a:prstGeom>
          <a:noFill/>
        </p:spPr>
        <p:txBody>
          <a:bodyPr wrap="none" lIns="91440" tIns="45720" rIns="91440" bIns="45720">
            <a:spAutoFit/>
          </a:bodyPr>
          <a:lstStyle/>
          <a:p>
            <a:pPr algn="ctr"/>
            <a:r>
              <a:rPr lang="he-IL" sz="5400" b="1" cap="none" spc="0" dirty="0">
                <a:ln w="22225">
                  <a:solidFill>
                    <a:schemeClr val="accent2"/>
                  </a:solidFill>
                  <a:prstDash val="solid"/>
                </a:ln>
                <a:solidFill>
                  <a:schemeClr val="accent2">
                    <a:lumMod val="40000"/>
                    <a:lumOff val="60000"/>
                  </a:schemeClr>
                </a:solidFill>
                <a:effectLst/>
              </a:rPr>
              <a:t>עם בעלי</a:t>
            </a:r>
          </a:p>
        </p:txBody>
      </p:sp>
    </p:spTree>
    <p:extLst>
      <p:ext uri="{BB962C8B-B14F-4D97-AF65-F5344CB8AC3E}">
        <p14:creationId xmlns:p14="http://schemas.microsoft.com/office/powerpoint/2010/main" val="37127949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787167" y="1687133"/>
            <a:ext cx="4623514" cy="3539430"/>
          </a:xfrm>
          <a:prstGeom prst="rect">
            <a:avLst/>
          </a:prstGeom>
          <a:noFill/>
        </p:spPr>
        <p:txBody>
          <a:bodyPr wrap="square" rtlCol="1">
            <a:spAutoFit/>
          </a:bodyPr>
          <a:lstStyle/>
          <a:p>
            <a:r>
              <a:rPr lang="he-IL" sz="2800" dirty="0"/>
              <a:t>לפני כמה שנים טסתי לטורקיה לבקר את המשפחה שנשארה שם,  ביליתי כחודש במקומות ממהממים. לקחו אותי לטופ כפי </a:t>
            </a:r>
            <a:endParaRPr lang="en-US" sz="2800" dirty="0"/>
          </a:p>
          <a:p>
            <a:r>
              <a:rPr lang="he-IL" sz="2800" dirty="0"/>
              <a:t>(מוזאון) מפורסם באיסטנבול ובימים  הנותרים נסענו אני והדודים למקומות כמו בוספורוס </a:t>
            </a:r>
            <a:endParaRPr lang="en-US" sz="2800" dirty="0"/>
          </a:p>
          <a:p>
            <a:r>
              <a:rPr lang="he-IL" sz="2800" dirty="0"/>
              <a:t>והשווקים .</a:t>
            </a:r>
          </a:p>
        </p:txBody>
      </p:sp>
      <p:pic>
        <p:nvPicPr>
          <p:cNvPr id="3" name="תמונה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429" y="1687133"/>
            <a:ext cx="5823563" cy="3814561"/>
          </a:xfrm>
          <a:prstGeom prst="rect">
            <a:avLst/>
          </a:prstGeom>
        </p:spPr>
      </p:pic>
      <p:sp>
        <p:nvSpPr>
          <p:cNvPr id="4" name="מלבן 3"/>
          <p:cNvSpPr/>
          <p:nvPr/>
        </p:nvSpPr>
        <p:spPr>
          <a:xfrm>
            <a:off x="2512340" y="571864"/>
            <a:ext cx="6322565" cy="923330"/>
          </a:xfrm>
          <a:prstGeom prst="rect">
            <a:avLst/>
          </a:prstGeom>
          <a:noFill/>
        </p:spPr>
        <p:txBody>
          <a:bodyPr wrap="none" lIns="91440" tIns="45720" rIns="91440" bIns="45720">
            <a:spAutoFit/>
          </a:bodyPr>
          <a:lstStyle/>
          <a:p>
            <a:pPr algn="ctr"/>
            <a:r>
              <a:rPr lang="he-IL" sz="5400" b="1" cap="none" spc="0" dirty="0">
                <a:ln w="22225">
                  <a:solidFill>
                    <a:schemeClr val="accent2"/>
                  </a:solidFill>
                  <a:prstDash val="solid"/>
                </a:ln>
                <a:solidFill>
                  <a:schemeClr val="accent2">
                    <a:lumMod val="40000"/>
                    <a:lumOff val="60000"/>
                  </a:schemeClr>
                </a:solidFill>
                <a:effectLst/>
              </a:rPr>
              <a:t>נסעתי לטורקיה לבקר </a:t>
            </a:r>
          </a:p>
        </p:txBody>
      </p:sp>
    </p:spTree>
    <p:extLst>
      <p:ext uri="{BB962C8B-B14F-4D97-AF65-F5344CB8AC3E}">
        <p14:creationId xmlns:p14="http://schemas.microsoft.com/office/powerpoint/2010/main" val="365261182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שמימי">
  <a:themeElements>
    <a:clrScheme name="שמימי">
      <a:dk1>
        <a:sysClr val="windowText" lastClr="000000"/>
      </a:dk1>
      <a:lt1>
        <a:sysClr val="window" lastClr="FFFFFF"/>
      </a:lt1>
      <a:dk2>
        <a:srgbClr val="104C7E"/>
      </a:dk2>
      <a:lt2>
        <a:srgbClr val="EBEBEB"/>
      </a:lt2>
      <a:accent1>
        <a:srgbClr val="94CE67"/>
      </a:accent1>
      <a:accent2>
        <a:srgbClr val="49D1CD"/>
      </a:accent2>
      <a:accent3>
        <a:srgbClr val="61A5D6"/>
      </a:accent3>
      <a:accent4>
        <a:srgbClr val="9D8CD3"/>
      </a:accent4>
      <a:accent5>
        <a:srgbClr val="E45C8A"/>
      </a:accent5>
      <a:accent6>
        <a:srgbClr val="F98C61"/>
      </a:accent6>
      <a:hlink>
        <a:srgbClr val="AAF172"/>
      </a:hlink>
      <a:folHlink>
        <a:srgbClr val="E7F19A"/>
      </a:folHlink>
    </a:clrScheme>
    <a:fontScheme name="שמימ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שמימי">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xmlns="" name="Celestial" id="{C4BB2A3D-0E93-4C5F-B0D2-9D3FCE089CC5}" vid="{E44E6A2F-09CD-4BE0-B42D-107FF03CEED6}"/>
    </a:ext>
  </a:ext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TM03457452[[fn=שמימי]]</Template>
  <TotalTime>4397</TotalTime>
  <Words>446</Words>
  <Application>Microsoft Office PowerPoint</Application>
  <PresentationFormat>מותאם אישית</PresentationFormat>
  <Paragraphs>30</Paragraphs>
  <Slides>10</Slides>
  <Notes>0</Notes>
  <HiddenSlides>0</HiddenSlides>
  <MMClips>0</MMClips>
  <ScaleCrop>false</ScaleCrop>
  <HeadingPairs>
    <vt:vector size="4" baseType="variant">
      <vt:variant>
        <vt:lpstr>ערכת נושא</vt:lpstr>
      </vt:variant>
      <vt:variant>
        <vt:i4>1</vt:i4>
      </vt:variant>
      <vt:variant>
        <vt:lpstr>כותרות שקופיות</vt:lpstr>
      </vt:variant>
      <vt:variant>
        <vt:i4>10</vt:i4>
      </vt:variant>
    </vt:vector>
  </HeadingPairs>
  <TitlesOfParts>
    <vt:vector size="11" baseType="lpstr">
      <vt:lpstr>שמימי</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Student</dc:creator>
  <cp:lastModifiedBy>Tami</cp:lastModifiedBy>
  <cp:revision>26</cp:revision>
  <dcterms:created xsi:type="dcterms:W3CDTF">2018-05-17T10:26:59Z</dcterms:created>
  <dcterms:modified xsi:type="dcterms:W3CDTF">2018-06-12T05:44:01Z</dcterms:modified>
</cp:coreProperties>
</file>