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9" d="100"/>
          <a:sy n="109"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7484078-AD76-475F-B7B4-E69F0BC5EF5A}" type="datetimeFigureOut">
              <a:rPr lang="he-IL" smtClean="0"/>
              <a:t>ט"ז/אייר/תשע"ח</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4DFE7FD-C942-4AF2-8B38-F6F0F4C33B69}" type="slidenum">
              <a:rPr lang="he-IL" smtClean="0"/>
              <a:t>‹#›</a:t>
            </a:fld>
            <a:endParaRPr lang="he-IL"/>
          </a:p>
        </p:txBody>
      </p:sp>
    </p:spTree>
    <p:extLst>
      <p:ext uri="{BB962C8B-B14F-4D97-AF65-F5344CB8AC3E}">
        <p14:creationId xmlns:p14="http://schemas.microsoft.com/office/powerpoint/2010/main" val="39187677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smtClean="0"/>
          </a:p>
        </p:txBody>
      </p:sp>
      <p:sp>
        <p:nvSpPr>
          <p:cNvPr id="1741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100B1A7-FB62-4B66-AC3A-D2EDCB56B09D}" type="slidenum">
              <a:rPr lang="he-IL">
                <a:solidFill>
                  <a:prstClr val="black"/>
                </a:solidFill>
              </a:rPr>
              <a:pPr eaLnBrk="1" hangingPunct="1"/>
              <a:t>3</a:t>
            </a:fld>
            <a:endParaRPr lang="he-IL">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smtClean="0"/>
          </a:p>
        </p:txBody>
      </p:sp>
      <p:sp>
        <p:nvSpPr>
          <p:cNvPr id="1843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4421CA88-554A-4903-8487-90FCAE62158D}" type="slidenum">
              <a:rPr lang="he-IL">
                <a:solidFill>
                  <a:prstClr val="black"/>
                </a:solidFill>
              </a:rPr>
              <a:pPr eaLnBrk="1" hangingPunct="1"/>
              <a:t>4</a:t>
            </a:fld>
            <a:endParaRPr lang="he-IL">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he-IL" smtClean="0"/>
              <a:t>לחץ כדי לערוך סגנון כותרת של תבנית בסיס</a:t>
            </a:r>
            <a:endParaRPr lang="en-US" dirty="0"/>
          </a:p>
        </p:txBody>
      </p:sp>
      <p:sp>
        <p:nvSpPr>
          <p:cNvPr id="8" name="Date Placeholder 3"/>
          <p:cNvSpPr>
            <a:spLocks noGrp="1"/>
          </p:cNvSpPr>
          <p:nvPr>
            <p:ph type="dt" sz="half" idx="10"/>
          </p:nvPr>
        </p:nvSpPr>
        <p:spPr/>
        <p:txBody>
          <a:bodyPr/>
          <a:lstStyle>
            <a:lvl1pPr>
              <a:defRPr/>
            </a:lvl1pPr>
          </a:lstStyle>
          <a:p>
            <a:pPr>
              <a:defRPr/>
            </a:pPr>
            <a:fld id="{6419CD77-55E1-4753-B35C-E93B6F14FE23}" type="datetimeFigureOut">
              <a:rPr lang="he-IL">
                <a:solidFill>
                  <a:prstClr val="black">
                    <a:lumMod val="50000"/>
                    <a:lumOff val="50000"/>
                  </a:prstClr>
                </a:solidFill>
              </a:rPr>
              <a:pPr>
                <a:defRPr/>
              </a:pPr>
              <a:t>ט"ז/אייר/תשע"ח</a:t>
            </a:fld>
            <a:endParaRPr lang="he-I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he-I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45AA41D7-6ADC-43C1-8F00-F31F0FC122D1}" type="slidenum">
              <a:rPr lang="he-IL">
                <a:solidFill>
                  <a:prstClr val="black">
                    <a:lumMod val="50000"/>
                    <a:lumOff val="50000"/>
                  </a:prstClr>
                </a:solidFill>
              </a:rPr>
              <a:pPr>
                <a:def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2935586067"/>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pPr>
              <a:defRPr/>
            </a:pPr>
            <a:fld id="{F486546C-CC99-484D-A114-C7D5C43DC10A}" type="datetimeFigureOut">
              <a:rPr lang="he-IL">
                <a:solidFill>
                  <a:prstClr val="black">
                    <a:lumMod val="50000"/>
                    <a:lumOff val="50000"/>
                  </a:prstClr>
                </a:solidFill>
              </a:rPr>
              <a:pPr>
                <a:defRPr/>
              </a:pPr>
              <a:t>ט"ז/אייר/תשע"ח</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7A0C27-015C-4B2C-B4FD-E6FB4F9A605E}" type="slidenum">
              <a:rPr lang="he-IL">
                <a:solidFill>
                  <a:prstClr val="black">
                    <a:lumMod val="50000"/>
                    <a:lumOff val="50000"/>
                  </a:prstClr>
                </a:solidFill>
              </a:rPr>
              <a:pPr>
                <a:def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2949008003"/>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lvl1pPr>
              <a:defRPr/>
            </a:lvl1pPr>
          </a:lstStyle>
          <a:p>
            <a:pPr>
              <a:defRPr/>
            </a:pPr>
            <a:fld id="{CC8D84D2-BD5F-4DA0-83EA-1FD291225005}" type="datetimeFigureOut">
              <a:rPr lang="he-IL">
                <a:solidFill>
                  <a:prstClr val="black">
                    <a:lumMod val="50000"/>
                    <a:lumOff val="50000"/>
                  </a:prstClr>
                </a:solidFill>
              </a:rPr>
              <a:pPr>
                <a:defRPr/>
              </a:pPr>
              <a:t>ט"ז/אייר/תשע"ח</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2CD0B6-CAC5-49DF-B1EF-28F3285E6A2D}" type="slidenum">
              <a:rPr lang="he-IL">
                <a:solidFill>
                  <a:prstClr val="black">
                    <a:lumMod val="50000"/>
                    <a:lumOff val="50000"/>
                  </a:prstClr>
                </a:solidFill>
              </a:rPr>
              <a:pPr>
                <a:def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868446204"/>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4"/>
          </p:nvPr>
        </p:nvSpPr>
        <p:spPr/>
        <p:txBody>
          <a:bodyPr/>
          <a:lstStyle>
            <a:lvl1pPr>
              <a:defRPr/>
            </a:lvl1pPr>
          </a:lstStyle>
          <a:p>
            <a:pPr>
              <a:defRPr/>
            </a:pPr>
            <a:fld id="{A704B701-6613-45AE-B2C0-8A8AAEB70F67}" type="datetimeFigureOut">
              <a:rPr lang="he-IL">
                <a:solidFill>
                  <a:prstClr val="black">
                    <a:lumMod val="50000"/>
                    <a:lumOff val="50000"/>
                  </a:prstClr>
                </a:solidFill>
              </a:rPr>
              <a:pPr>
                <a:defRPr/>
              </a:pPr>
              <a:t>ט"ז/אייר/תשע"ח</a:t>
            </a:fld>
            <a:endParaRPr lang="he-IL">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he-IL">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19441548-F594-46C0-8144-57C3BC07DBBA}" type="slidenum">
              <a:rPr lang="he-IL">
                <a:solidFill>
                  <a:prstClr val="black">
                    <a:lumMod val="50000"/>
                    <a:lumOff val="50000"/>
                  </a:prstClr>
                </a:solidFill>
              </a:rPr>
              <a:pPr>
                <a:def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2205898598"/>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8" name="Date Placeholder 3"/>
          <p:cNvSpPr>
            <a:spLocks noGrp="1"/>
          </p:cNvSpPr>
          <p:nvPr>
            <p:ph type="dt" sz="half" idx="10"/>
          </p:nvPr>
        </p:nvSpPr>
        <p:spPr/>
        <p:txBody>
          <a:bodyPr/>
          <a:lstStyle>
            <a:lvl1pPr>
              <a:defRPr/>
            </a:lvl1pPr>
          </a:lstStyle>
          <a:p>
            <a:pPr>
              <a:defRPr/>
            </a:pPr>
            <a:fld id="{BEE32ECC-BC29-4CA6-90EF-19392B5F72A9}" type="datetimeFigureOut">
              <a:rPr lang="he-IL">
                <a:solidFill>
                  <a:prstClr val="black">
                    <a:lumMod val="50000"/>
                    <a:lumOff val="50000"/>
                  </a:prstClr>
                </a:solidFill>
              </a:rPr>
              <a:pPr>
                <a:defRPr/>
              </a:pPr>
              <a:t>ט"ז/אייר/תשע"ח</a:t>
            </a:fld>
            <a:endParaRPr lang="he-IL">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he-IL">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43090296-C20D-4852-9641-F2979C4660B4}" type="slidenum">
              <a:rPr lang="he-IL">
                <a:solidFill>
                  <a:prstClr val="black">
                    <a:lumMod val="50000"/>
                    <a:lumOff val="50000"/>
                  </a:prstClr>
                </a:solidFill>
              </a:rPr>
              <a:pPr>
                <a:def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3476441706"/>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Date Placeholder 3"/>
          <p:cNvSpPr>
            <a:spLocks noGrp="1"/>
          </p:cNvSpPr>
          <p:nvPr>
            <p:ph type="dt" sz="half" idx="15"/>
          </p:nvPr>
        </p:nvSpPr>
        <p:spPr/>
        <p:txBody>
          <a:bodyPr/>
          <a:lstStyle>
            <a:lvl1pPr>
              <a:defRPr/>
            </a:lvl1pPr>
          </a:lstStyle>
          <a:p>
            <a:pPr>
              <a:defRPr/>
            </a:pPr>
            <a:fld id="{DC0A31E4-C079-4CE0-91CC-F8CCAC902DF2}" type="datetimeFigureOut">
              <a:rPr lang="he-IL">
                <a:solidFill>
                  <a:prstClr val="black">
                    <a:lumMod val="50000"/>
                    <a:lumOff val="50000"/>
                  </a:prstClr>
                </a:solidFill>
              </a:rPr>
              <a:pPr>
                <a:defRPr/>
              </a:pPr>
              <a:t>ט"ז/אייר/תשע"ח</a:t>
            </a:fld>
            <a:endParaRPr lang="he-IL">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he-IL">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F9A3FB7F-E587-4768-9F5D-AECCAD5B6F07}" type="slidenum">
              <a:rPr lang="he-IL">
                <a:solidFill>
                  <a:prstClr val="black">
                    <a:lumMod val="50000"/>
                    <a:lumOff val="50000"/>
                  </a:prstClr>
                </a:solidFill>
              </a:rPr>
              <a:pPr>
                <a:def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946608482"/>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7" name="Date Placeholder 3"/>
          <p:cNvSpPr>
            <a:spLocks noGrp="1"/>
          </p:cNvSpPr>
          <p:nvPr>
            <p:ph type="dt" sz="half" idx="10"/>
          </p:nvPr>
        </p:nvSpPr>
        <p:spPr/>
        <p:txBody>
          <a:bodyPr/>
          <a:lstStyle>
            <a:lvl1pPr>
              <a:defRPr/>
            </a:lvl1pPr>
          </a:lstStyle>
          <a:p>
            <a:pPr>
              <a:defRPr/>
            </a:pPr>
            <a:fld id="{E818E57E-3491-4E7F-A639-F973C2D5B088}" type="datetimeFigureOut">
              <a:rPr lang="he-IL">
                <a:solidFill>
                  <a:prstClr val="black">
                    <a:lumMod val="50000"/>
                    <a:lumOff val="50000"/>
                  </a:prstClr>
                </a:solidFill>
              </a:rPr>
              <a:pPr>
                <a:defRPr/>
              </a:pPr>
              <a:t>ט"ז/אייר/תשע"ח</a:t>
            </a:fld>
            <a:endParaRPr lang="he-IL">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he-IL">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E88AF97-655D-4C6E-BC6A-C9AA17CE586E}" type="slidenum">
              <a:rPr lang="he-IL">
                <a:solidFill>
                  <a:prstClr val="black">
                    <a:lumMod val="50000"/>
                    <a:lumOff val="50000"/>
                  </a:prstClr>
                </a:solidFill>
              </a:rPr>
              <a:pPr>
                <a:def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2410575606"/>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3"/>
          <p:cNvSpPr>
            <a:spLocks noGrp="1"/>
          </p:cNvSpPr>
          <p:nvPr>
            <p:ph type="dt" sz="half" idx="10"/>
          </p:nvPr>
        </p:nvSpPr>
        <p:spPr/>
        <p:txBody>
          <a:bodyPr/>
          <a:lstStyle>
            <a:lvl1pPr>
              <a:defRPr/>
            </a:lvl1pPr>
          </a:lstStyle>
          <a:p>
            <a:pPr>
              <a:defRPr/>
            </a:pPr>
            <a:fld id="{A0E9BA71-E939-4DED-BF4C-445EE3E27070}" type="datetimeFigureOut">
              <a:rPr lang="he-IL">
                <a:solidFill>
                  <a:prstClr val="black">
                    <a:lumMod val="50000"/>
                    <a:lumOff val="50000"/>
                  </a:prstClr>
                </a:solidFill>
              </a:rPr>
              <a:pPr>
                <a:defRPr/>
              </a:pPr>
              <a:t>ט"ז/אייר/תשע"ח</a:t>
            </a:fld>
            <a:endParaRPr lang="he-IL">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he-IL">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3C715F2-7D9D-4DE3-9B24-91CFDAE0B587}" type="slidenum">
              <a:rPr lang="he-IL">
                <a:solidFill>
                  <a:prstClr val="black">
                    <a:lumMod val="50000"/>
                    <a:lumOff val="50000"/>
                  </a:prstClr>
                </a:solidFill>
              </a:rPr>
              <a:pPr>
                <a:def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1041351161"/>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A05AC9-AA55-43EF-A45D-95C06AED56F3}" type="datetimeFigureOut">
              <a:rPr lang="he-IL">
                <a:solidFill>
                  <a:prstClr val="black">
                    <a:lumMod val="50000"/>
                    <a:lumOff val="50000"/>
                  </a:prstClr>
                </a:solidFill>
              </a:rPr>
              <a:pPr>
                <a:defRPr/>
              </a:pPr>
              <a:t>ט"ז/אייר/תשע"ח</a:t>
            </a:fld>
            <a:endParaRPr lang="he-IL">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he-IL">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05EA2A8-4E59-409A-AC53-5195F07EF51C}" type="slidenum">
              <a:rPr lang="he-IL">
                <a:solidFill>
                  <a:prstClr val="black">
                    <a:lumMod val="50000"/>
                    <a:lumOff val="50000"/>
                  </a:prstClr>
                </a:solidFill>
              </a:rPr>
              <a:pPr>
                <a:def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692587918"/>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3"/>
          <p:cNvSpPr>
            <a:spLocks noGrp="1"/>
          </p:cNvSpPr>
          <p:nvPr>
            <p:ph type="dt" sz="half" idx="10"/>
          </p:nvPr>
        </p:nvSpPr>
        <p:spPr/>
        <p:txBody>
          <a:bodyPr/>
          <a:lstStyle>
            <a:lvl1pPr>
              <a:defRPr/>
            </a:lvl1pPr>
          </a:lstStyle>
          <a:p>
            <a:pPr>
              <a:defRPr/>
            </a:pPr>
            <a:fld id="{55FDCD30-4164-4CB4-8A2D-64D9B292AF5F}" type="datetimeFigureOut">
              <a:rPr lang="he-IL">
                <a:solidFill>
                  <a:prstClr val="black">
                    <a:lumMod val="50000"/>
                    <a:lumOff val="50000"/>
                  </a:prstClr>
                </a:solidFill>
              </a:rPr>
              <a:pPr>
                <a:defRPr/>
              </a:pPr>
              <a:t>ט"ז/אייר/תשע"ח</a:t>
            </a:fld>
            <a:endParaRPr lang="he-IL">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he-IL">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ADC9D5A-B7EE-47B1-B59E-41C3F971E9CD}" type="slidenum">
              <a:rPr lang="he-IL">
                <a:solidFill>
                  <a:prstClr val="black">
                    <a:lumMod val="50000"/>
                    <a:lumOff val="50000"/>
                  </a:prstClr>
                </a:solidFill>
              </a:rPr>
              <a:pPr>
                <a:def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1779364446"/>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smtClean="0"/>
              <a:t>לחץ על הסמל כדי להוסיף תמונה</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he-IL" smtClean="0"/>
              <a:t>לחץ כדי לערוך סגנון כותרת של תבנית בסיס</a:t>
            </a:r>
            <a:endParaRPr lang="en-US" dirty="0"/>
          </a:p>
        </p:txBody>
      </p:sp>
      <p:sp>
        <p:nvSpPr>
          <p:cNvPr id="9" name="Date Placeholder 4"/>
          <p:cNvSpPr>
            <a:spLocks noGrp="1"/>
          </p:cNvSpPr>
          <p:nvPr>
            <p:ph type="dt" sz="half" idx="10"/>
          </p:nvPr>
        </p:nvSpPr>
        <p:spPr/>
        <p:txBody>
          <a:bodyPr/>
          <a:lstStyle>
            <a:lvl1pPr>
              <a:defRPr/>
            </a:lvl1pPr>
          </a:lstStyle>
          <a:p>
            <a:pPr>
              <a:defRPr/>
            </a:pPr>
            <a:fld id="{12F52DCF-4F54-4AD1-896B-83B5C0037EE3}" type="datetimeFigureOut">
              <a:rPr lang="he-IL">
                <a:solidFill>
                  <a:prstClr val="black">
                    <a:lumMod val="50000"/>
                    <a:lumOff val="50000"/>
                  </a:prstClr>
                </a:solidFill>
              </a:rPr>
              <a:pPr>
                <a:defRPr/>
              </a:pPr>
              <a:t>ט"ז/אייר/תשע"ח</a:t>
            </a:fld>
            <a:endParaRPr lang="he-IL">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he-IL">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B646C4A8-6E87-43D3-AA35-6D1DF99800AC}" type="slidenum">
              <a:rPr lang="he-IL">
                <a:solidFill>
                  <a:prstClr val="black">
                    <a:lumMod val="50000"/>
                    <a:lumOff val="50000"/>
                  </a:prstClr>
                </a:solidFill>
              </a:rPr>
              <a:pPr>
                <a:def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1490433461"/>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wrap="square" lIns="91440" tIns="45720" rIns="91440" bIns="45720" numCol="1" anchor="t" anchorCtr="0" compatLnSpc="1">
            <a:prstTxWarp prst="textNoShape">
              <a:avLst/>
            </a:prstTxWarp>
            <a:noAutofit/>
          </a:bodyPr>
          <a:lstStyle/>
          <a:p>
            <a:pPr lvl="0"/>
            <a:r>
              <a:rPr lang="he-IL" smtClean="0"/>
              <a:t>לחץ כדי לערוך סגנון כותרת של תבנית בסיס</a:t>
            </a:r>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base">
              <a:spcBef>
                <a:spcPct val="0"/>
              </a:spcBef>
              <a:spcAft>
                <a:spcPct val="0"/>
              </a:spcAft>
              <a:defRPr/>
            </a:pPr>
            <a:fld id="{102D3C6B-EAD5-4E52-90FF-50AF5C29D9E7}" type="datetimeFigureOut">
              <a:rPr lang="he-IL">
                <a:solidFill>
                  <a:prstClr val="black">
                    <a:lumMod val="50000"/>
                    <a:lumOff val="50000"/>
                  </a:prstClr>
                </a:solidFill>
                <a:latin typeface="Calibri" pitchFamily="34" charset="0"/>
                <a:cs typeface="Arial" pitchFamily="34" charset="0"/>
              </a:rPr>
              <a:pPr fontAlgn="base">
                <a:spcBef>
                  <a:spcPct val="0"/>
                </a:spcBef>
                <a:spcAft>
                  <a:spcPct val="0"/>
                </a:spcAft>
                <a:defRPr/>
              </a:pPr>
              <a:t>ט"ז/אייר/תשע"ח</a:t>
            </a:fld>
            <a:endParaRPr lang="he-IL">
              <a:solidFill>
                <a:prstClr val="black">
                  <a:lumMod val="50000"/>
                  <a:lumOff val="50000"/>
                </a:prstClr>
              </a:solidFill>
              <a:latin typeface="Calibri" pitchFamily="34" charset="0"/>
              <a:cs typeface="Arial" pitchFamily="34" charset="0"/>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base">
              <a:spcBef>
                <a:spcPct val="0"/>
              </a:spcBef>
              <a:spcAft>
                <a:spcPct val="0"/>
              </a:spcAft>
              <a:defRPr/>
            </a:pPr>
            <a:endParaRPr lang="he-IL">
              <a:solidFill>
                <a:prstClr val="black">
                  <a:lumMod val="50000"/>
                  <a:lumOff val="50000"/>
                </a:prstClr>
              </a:solidFill>
              <a:latin typeface="Calibri" pitchFamily="34" charset="0"/>
              <a:cs typeface="Arial" pitchFamily="34" charset="0"/>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base">
              <a:spcBef>
                <a:spcPct val="0"/>
              </a:spcBef>
              <a:spcAft>
                <a:spcPct val="0"/>
              </a:spcAft>
              <a:defRPr/>
            </a:pPr>
            <a:fld id="{4EB644A7-2212-48F3-8BBD-54486535A6FD}" type="slidenum">
              <a:rPr lang="he-IL">
                <a:solidFill>
                  <a:prstClr val="black">
                    <a:lumMod val="50000"/>
                    <a:lumOff val="50000"/>
                  </a:prstClr>
                </a:solidFill>
                <a:latin typeface="Calibri" pitchFamily="34" charset="0"/>
                <a:cs typeface="Arial" pitchFamily="34" charset="0"/>
              </a:rPr>
              <a:pPr fontAlgn="base">
                <a:spcBef>
                  <a:spcPct val="0"/>
                </a:spcBef>
                <a:spcAft>
                  <a:spcPct val="0"/>
                </a:spcAft>
                <a:defRPr/>
              </a:pPr>
              <a:t>‹#›</a:t>
            </a:fld>
            <a:endParaRPr lang="he-IL">
              <a:solidFill>
                <a:prstClr val="black">
                  <a:lumMod val="50000"/>
                  <a:lumOff val="50000"/>
                </a:prstClr>
              </a:solidFill>
              <a:latin typeface="Calibri" pitchFamily="34" charset="0"/>
              <a:cs typeface="Arial" pitchFamily="34" charset="0"/>
            </a:endParaRPr>
          </a:p>
        </p:txBody>
      </p:sp>
    </p:spTree>
    <p:extLst>
      <p:ext uri="{BB962C8B-B14F-4D97-AF65-F5344CB8AC3E}">
        <p14:creationId xmlns:p14="http://schemas.microsoft.com/office/powerpoint/2010/main" val="452800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blinds dir="vert"/>
  </p:transition>
  <p:timing>
    <p:tnLst>
      <p:par>
        <p:cTn id="1" dur="indefinite" restart="never" nodeType="tmRoot"/>
      </p:par>
    </p:tnLst>
  </p:timing>
  <p:txStyles>
    <p:titleStyle>
      <a:lvl1pPr marL="319088" indent="-319088" algn="r" rtl="1"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1"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2pPr>
      <a:lvl3pPr marL="319088" indent="-319088" algn="r" rtl="1"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3pPr>
      <a:lvl4pPr marL="319088" indent="-319088" algn="r" rtl="1"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4pPr>
      <a:lvl5pPr marL="319088" indent="-319088" algn="r" rtl="1"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563" algn="r" rtl="1"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r" rtl="1"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r" rtl="1"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r" rtl="1"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r" rtl="1"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2" name="מלבן 1"/>
          <p:cNvSpPr/>
          <p:nvPr/>
        </p:nvSpPr>
        <p:spPr>
          <a:xfrm>
            <a:off x="209073" y="1571308"/>
            <a:ext cx="8467383" cy="1446550"/>
          </a:xfrm>
          <a:prstGeom prst="rect">
            <a:avLst/>
          </a:prstGeom>
          <a:noFill/>
        </p:spPr>
        <p:txBody>
          <a:bodyPr wrap="none">
            <a:spAutoFit/>
          </a:bodyPr>
          <a:lstStyle/>
          <a:p>
            <a:pPr algn="l" fontAlgn="base">
              <a:spcBef>
                <a:spcPct val="0"/>
              </a:spcBef>
              <a:spcAft>
                <a:spcPct val="0"/>
              </a:spcAft>
              <a:defRPr/>
            </a:pPr>
            <a:r>
              <a:rPr lang="he-IL" sz="4800" b="1" cap="all" dirty="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glow rad="101600">
                    <a:srgbClr val="5DCEAF">
                      <a:satMod val="175000"/>
                      <a:alpha val="40000"/>
                    </a:srgbClr>
                  </a:glow>
                  <a:outerShdw blurRad="60007" dist="310007" dir="7680000" sy="30000" kx="1300200" algn="ctr" rotWithShape="0">
                    <a:prstClr val="black">
                      <a:alpha val="32000"/>
                    </a:prstClr>
                  </a:outerShdw>
                  <a:reflection blurRad="12700" stA="28000" endPos="45000" dist="1000" dir="5400000" sy="-100000" algn="bl" rotWithShape="0"/>
                </a:effectLst>
                <a:latin typeface="David" pitchFamily="34" charset="-79"/>
                <a:cs typeface="David" pitchFamily="34" charset="-79"/>
              </a:rPr>
              <a:t>"זכור ימות עולם בינו שנות דור ודור"</a:t>
            </a:r>
            <a:r>
              <a:rPr lang="he-IL" sz="4800" b="1" cap="all" dirty="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reflection blurRad="12700" stA="28000" endPos="45000" dist="1000" dir="5400000" sy="-100000" algn="bl" rotWithShape="0"/>
                </a:effectLst>
                <a:latin typeface="David" pitchFamily="34" charset="-79"/>
                <a:cs typeface="David" pitchFamily="34" charset="-79"/>
              </a:rPr>
              <a:t/>
            </a:r>
            <a:br>
              <a:rPr lang="he-IL" sz="4800" b="1" cap="all" dirty="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reflection blurRad="12700" stA="28000" endPos="45000" dist="1000" dir="5400000" sy="-100000" algn="bl" rotWithShape="0"/>
                </a:effectLst>
                <a:latin typeface="David" pitchFamily="34" charset="-79"/>
                <a:cs typeface="David" pitchFamily="34" charset="-79"/>
              </a:rPr>
            </a:br>
            <a:r>
              <a:rPr lang="he-IL" sz="4000" b="1" cap="all" dirty="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glow rad="101600">
                    <a:srgbClr val="5ECCF3">
                      <a:satMod val="175000"/>
                      <a:alpha val="40000"/>
                    </a:srgbClr>
                  </a:glow>
                  <a:reflection blurRad="12700" stA="28000" endPos="45000" dist="1000" dir="5400000" sy="-100000" algn="bl" rotWithShape="0"/>
                </a:effectLst>
                <a:latin typeface="David" pitchFamily="34" charset="-79"/>
                <a:cs typeface="David" pitchFamily="34" charset="-79"/>
              </a:rPr>
              <a:t>(דברים, האזינו ל"ב/ז')</a:t>
            </a:r>
          </a:p>
        </p:txBody>
      </p:sp>
      <p:pic>
        <p:nvPicPr>
          <p:cNvPr id="3" name="תמונה 2"/>
          <p:cNvPicPr>
            <a:picLocks noChangeAspect="1"/>
          </p:cNvPicPr>
          <p:nvPr/>
        </p:nvPicPr>
        <p:blipFill>
          <a:blip r:embed="rId2">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6516688" y="3141663"/>
            <a:ext cx="1716087"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06612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nodeType="afterGroup">
                            <p:stCondLst>
                              <p:cond delay="5800"/>
                            </p:stCondLst>
                            <p:childTnLst>
                              <p:par>
                                <p:cTn id="12" presetID="3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800" decel="100000"/>
                                        <p:tgtEl>
                                          <p:spTgt spid="3"/>
                                        </p:tgtEl>
                                      </p:cBhvr>
                                    </p:animEffect>
                                    <p:anim calcmode="lin" valueType="num">
                                      <p:cBhvr>
                                        <p:cTn id="15" dur="800" decel="100000" fill="hold"/>
                                        <p:tgtEl>
                                          <p:spTgt spid="3"/>
                                        </p:tgtEl>
                                        <p:attrNameLst>
                                          <p:attrName>style.rotation</p:attrName>
                                        </p:attrNameLst>
                                      </p:cBhvr>
                                      <p:tavLst>
                                        <p:tav tm="0">
                                          <p:val>
                                            <p:fltVal val="-90"/>
                                          </p:val>
                                        </p:tav>
                                        <p:tav tm="100000">
                                          <p:val>
                                            <p:fltVal val="0"/>
                                          </p:val>
                                        </p:tav>
                                      </p:tavLst>
                                    </p:anim>
                                    <p:anim calcmode="lin" valueType="num">
                                      <p:cBhvr>
                                        <p:cTn id="16" dur="800" decel="100000" fill="hold"/>
                                        <p:tgtEl>
                                          <p:spTgt spid="3"/>
                                        </p:tgtEl>
                                        <p:attrNameLst>
                                          <p:attrName>ppt_x</p:attrName>
                                        </p:attrNameLst>
                                      </p:cBhvr>
                                      <p:tavLst>
                                        <p:tav tm="0">
                                          <p:val>
                                            <p:strVal val="#ppt_x+0.4"/>
                                          </p:val>
                                        </p:tav>
                                        <p:tav tm="100000">
                                          <p:val>
                                            <p:strVal val="#ppt_x-0.05"/>
                                          </p:val>
                                        </p:tav>
                                      </p:tavLst>
                                    </p:anim>
                                    <p:anim calcmode="lin" valueType="num">
                                      <p:cBhvr>
                                        <p:cTn id="17" dur="800" decel="100000" fill="hold"/>
                                        <p:tgtEl>
                                          <p:spTgt spid="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רקעים יפים\images (58).jpg"/>
          <p:cNvPicPr>
            <a:picLocks noChangeAspect="1" noChangeArrowheads="1"/>
          </p:cNvPicPr>
          <p:nvPr/>
        </p:nvPicPr>
        <p:blipFill>
          <a:blip r:embed="rId2">
            <a:duotone>
              <a:srgbClr val="0BD0D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0" y="-42169"/>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6" name="כותרת 1"/>
          <p:cNvSpPr txBox="1">
            <a:spLocks/>
          </p:cNvSpPr>
          <p:nvPr/>
        </p:nvSpPr>
        <p:spPr>
          <a:xfrm>
            <a:off x="658019" y="836613"/>
            <a:ext cx="7827963" cy="2016125"/>
          </a:xfrm>
          <a:prstGeom prst="rect">
            <a:avLst/>
          </a:prstGeom>
        </p:spPr>
        <p:txBody>
          <a:bodyPr anchor="ctr"/>
          <a:lstStyle>
            <a:lvl1pPr algn="l" rtl="1" eaLnBrk="0" fontAlgn="base" hangingPunct="0">
              <a:spcBef>
                <a:spcPct val="0"/>
              </a:spcBef>
              <a:spcAft>
                <a:spcPct val="0"/>
              </a:spcAft>
              <a:defRPr sz="2800" kern="1200" cap="all">
                <a:solidFill>
                  <a:schemeClr val="tx1"/>
                </a:solidFill>
                <a:latin typeface="+mj-lt"/>
                <a:ea typeface="+mj-ea"/>
                <a:cs typeface="+mj-cs"/>
              </a:defRPr>
            </a:lvl1pPr>
            <a:lvl2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2pPr>
            <a:lvl3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3pPr>
            <a:lvl4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4pPr>
            <a:lvl5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5pPr>
            <a:lvl6pPr marL="457200" algn="l" rtl="1" fontAlgn="base">
              <a:spcBef>
                <a:spcPct val="0"/>
              </a:spcBef>
              <a:spcAft>
                <a:spcPct val="0"/>
              </a:spcAft>
              <a:defRPr sz="2800">
                <a:solidFill>
                  <a:schemeClr val="tx1"/>
                </a:solidFill>
                <a:latin typeface="Franklin Gothic Medium" pitchFamily="34" charset="0"/>
                <a:cs typeface="Aharoni" pitchFamily="2" charset="-79"/>
              </a:defRPr>
            </a:lvl6pPr>
            <a:lvl7pPr marL="914400" algn="l" rtl="1" fontAlgn="base">
              <a:spcBef>
                <a:spcPct val="0"/>
              </a:spcBef>
              <a:spcAft>
                <a:spcPct val="0"/>
              </a:spcAft>
              <a:defRPr sz="2800">
                <a:solidFill>
                  <a:schemeClr val="tx1"/>
                </a:solidFill>
                <a:latin typeface="Franklin Gothic Medium" pitchFamily="34" charset="0"/>
                <a:cs typeface="Aharoni" pitchFamily="2" charset="-79"/>
              </a:defRPr>
            </a:lvl7pPr>
            <a:lvl8pPr marL="1371600" algn="l" rtl="1" fontAlgn="base">
              <a:spcBef>
                <a:spcPct val="0"/>
              </a:spcBef>
              <a:spcAft>
                <a:spcPct val="0"/>
              </a:spcAft>
              <a:defRPr sz="2800">
                <a:solidFill>
                  <a:schemeClr val="tx1"/>
                </a:solidFill>
                <a:latin typeface="Franklin Gothic Medium" pitchFamily="34" charset="0"/>
                <a:cs typeface="Aharoni" pitchFamily="2" charset="-79"/>
              </a:defRPr>
            </a:lvl8pPr>
            <a:lvl9pPr marL="1828800" algn="l" rtl="1" fontAlgn="base">
              <a:spcBef>
                <a:spcPct val="0"/>
              </a:spcBef>
              <a:spcAft>
                <a:spcPct val="0"/>
              </a:spcAft>
              <a:defRPr sz="2800">
                <a:solidFill>
                  <a:schemeClr val="tx1"/>
                </a:solidFill>
                <a:latin typeface="Franklin Gothic Medium" pitchFamily="34" charset="0"/>
                <a:cs typeface="Aharoni" pitchFamily="2" charset="-79"/>
              </a:defRPr>
            </a:lvl9pPr>
          </a:lstStyle>
          <a:p>
            <a:pPr eaLnBrk="1" fontAlgn="auto" hangingPunct="1">
              <a:spcAft>
                <a:spcPts val="0"/>
              </a:spcAft>
              <a:defRPr/>
            </a:pPr>
            <a:endParaRPr lang="he-IL" sz="8800" b="1" dirty="0" smtClean="0">
              <a:solidFill>
                <a:prstClr val="black"/>
              </a:solidFill>
              <a:latin typeface="Guttman Keren" pitchFamily="2" charset="-79"/>
              <a:cs typeface="Guttman Keren" pitchFamily="2" charset="-79"/>
            </a:endParaRPr>
          </a:p>
          <a:p>
            <a:pPr eaLnBrk="1" fontAlgn="auto" hangingPunct="1">
              <a:spcAft>
                <a:spcPts val="0"/>
              </a:spcAft>
              <a:defRPr/>
            </a:pPr>
            <a:endParaRPr lang="he-IL" sz="7200" b="1" dirty="0">
              <a:solidFill>
                <a:prstClr val="black"/>
              </a:solidFill>
              <a:latin typeface="Guttman Keren" pitchFamily="2" charset="-79"/>
              <a:cs typeface="Guttman Keren" pitchFamily="2" charset="-79"/>
            </a:endParaRPr>
          </a:p>
          <a:p>
            <a:pPr algn="ctr" eaLnBrk="1" fontAlgn="auto" hangingPunct="1">
              <a:spcAft>
                <a:spcPts val="0"/>
              </a:spcAft>
              <a:defRPr/>
            </a:pPr>
            <a:r>
              <a:rPr lang="he-IL" sz="6600" b="1" dirty="0" smtClean="0">
                <a:solidFill>
                  <a:prstClr val="black"/>
                </a:solidFill>
                <a:latin typeface="Guttman Keren" pitchFamily="2" charset="-79"/>
                <a:cs typeface="Guttman Keren" pitchFamily="2" charset="-79"/>
              </a:rPr>
              <a:t>החפץ היקר לליבי:</a:t>
            </a:r>
          </a:p>
          <a:p>
            <a:pPr algn="ctr" eaLnBrk="1" fontAlgn="auto" hangingPunct="1">
              <a:spcAft>
                <a:spcPts val="0"/>
              </a:spcAft>
              <a:defRPr/>
            </a:pPr>
            <a:r>
              <a:rPr lang="he-IL" sz="6000" b="1" dirty="0" smtClean="0">
                <a:solidFill>
                  <a:prstClr val="black"/>
                </a:solidFill>
                <a:latin typeface="Guttman Keren" pitchFamily="2" charset="-79"/>
                <a:cs typeface="Guttman Keren" pitchFamily="2" charset="-79"/>
              </a:rPr>
              <a:t>הסידור של אבי</a:t>
            </a:r>
          </a:p>
          <a:p>
            <a:pPr algn="ctr" eaLnBrk="1" fontAlgn="auto" hangingPunct="1">
              <a:spcAft>
                <a:spcPts val="0"/>
              </a:spcAft>
              <a:defRPr/>
            </a:pPr>
            <a:endParaRPr lang="he-IL" sz="6600" b="1" dirty="0" smtClean="0">
              <a:solidFill>
                <a:prstClr val="black"/>
              </a:solidFill>
              <a:latin typeface="Guttman Keren" pitchFamily="2" charset="-79"/>
              <a:cs typeface="Guttman Keren" pitchFamily="2" charset="-79"/>
            </a:endParaRPr>
          </a:p>
          <a:p>
            <a:pPr eaLnBrk="1" fontAlgn="auto" hangingPunct="1">
              <a:spcAft>
                <a:spcPts val="0"/>
              </a:spcAft>
              <a:defRPr/>
            </a:pPr>
            <a:endParaRPr lang="he-IL" sz="7200" b="1" dirty="0">
              <a:solidFill>
                <a:prstClr val="black"/>
              </a:solidFill>
              <a:latin typeface="Guttman Keren" pitchFamily="2" charset="-79"/>
              <a:cs typeface="Guttman Keren" pitchFamily="2" charset="-79"/>
            </a:endParaRPr>
          </a:p>
          <a:p>
            <a:pPr eaLnBrk="1" fontAlgn="auto" hangingPunct="1">
              <a:spcAft>
                <a:spcPts val="0"/>
              </a:spcAft>
              <a:defRPr/>
            </a:pPr>
            <a:endParaRPr lang="he-IL" sz="6600" b="1" dirty="0" smtClean="0">
              <a:solidFill>
                <a:prstClr val="black"/>
              </a:solidFill>
              <a:latin typeface="Guttman Keren" pitchFamily="2" charset="-79"/>
              <a:cs typeface="Guttman Keren" pitchFamily="2" charset="-79"/>
            </a:endParaRPr>
          </a:p>
        </p:txBody>
      </p:sp>
      <p:pic>
        <p:nvPicPr>
          <p:cNvPr id="14340" name="Picture 4" descr="G:\תמונות ממויינות הקשר הרב דורי תשע''ח\מוסי\IMG-20171210-WA00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391" b="24868"/>
          <a:stretch/>
        </p:blipFill>
        <p:spPr bwMode="auto">
          <a:xfrm>
            <a:off x="2671500" y="2636912"/>
            <a:ext cx="3801000" cy="41044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4678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10" dur="2000" fill="hold"/>
                                        <p:tgtEl>
                                          <p:spTgt spid="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ª××¨××× ×××¢×××ª ×§×¨× × ×©× ××¨××©××× ××¢×××"/>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 y="739852"/>
            <a:ext cx="9135286" cy="6102274"/>
          </a:xfrm>
          <a:prstGeom prst="rect">
            <a:avLst/>
          </a:prstGeom>
          <a:noFill/>
          <a:extLst>
            <a:ext uri="{909E8E84-426E-40DD-AFC4-6F175D3DCCD1}">
              <a14:hiddenFill xmlns:a14="http://schemas.microsoft.com/office/drawing/2010/main">
                <a:solidFill>
                  <a:srgbClr val="FFFFFF"/>
                </a:solidFill>
              </a14:hiddenFill>
            </a:ext>
          </a:extLst>
        </p:spPr>
      </p:pic>
      <p:sp>
        <p:nvSpPr>
          <p:cNvPr id="5" name="כותרת 1"/>
          <p:cNvSpPr txBox="1">
            <a:spLocks/>
          </p:cNvSpPr>
          <p:nvPr/>
        </p:nvSpPr>
        <p:spPr>
          <a:xfrm>
            <a:off x="445709" y="620688"/>
            <a:ext cx="8252583" cy="5229151"/>
          </a:xfrm>
          <a:prstGeom prst="rect">
            <a:avLst/>
          </a:prstGeom>
        </p:spPr>
        <p:txBody>
          <a:bodyPr anchor="ctr"/>
          <a:lstStyle>
            <a:lvl1pPr algn="l" rtl="1" eaLnBrk="0" fontAlgn="base" hangingPunct="0">
              <a:spcBef>
                <a:spcPct val="0"/>
              </a:spcBef>
              <a:spcAft>
                <a:spcPct val="0"/>
              </a:spcAft>
              <a:defRPr sz="2800" kern="1200" cap="all">
                <a:solidFill>
                  <a:schemeClr val="tx1"/>
                </a:solidFill>
                <a:latin typeface="+mj-lt"/>
                <a:ea typeface="+mj-ea"/>
                <a:cs typeface="+mj-cs"/>
              </a:defRPr>
            </a:lvl1pPr>
            <a:lvl2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2pPr>
            <a:lvl3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3pPr>
            <a:lvl4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4pPr>
            <a:lvl5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5pPr>
            <a:lvl6pPr marL="457200" algn="l" rtl="1" fontAlgn="base">
              <a:spcBef>
                <a:spcPct val="0"/>
              </a:spcBef>
              <a:spcAft>
                <a:spcPct val="0"/>
              </a:spcAft>
              <a:defRPr sz="2800">
                <a:solidFill>
                  <a:schemeClr val="tx1"/>
                </a:solidFill>
                <a:latin typeface="Franklin Gothic Medium" pitchFamily="34" charset="0"/>
                <a:cs typeface="Aharoni" pitchFamily="2" charset="-79"/>
              </a:defRPr>
            </a:lvl6pPr>
            <a:lvl7pPr marL="914400" algn="l" rtl="1" fontAlgn="base">
              <a:spcBef>
                <a:spcPct val="0"/>
              </a:spcBef>
              <a:spcAft>
                <a:spcPct val="0"/>
              </a:spcAft>
              <a:defRPr sz="2800">
                <a:solidFill>
                  <a:schemeClr val="tx1"/>
                </a:solidFill>
                <a:latin typeface="Franklin Gothic Medium" pitchFamily="34" charset="0"/>
                <a:cs typeface="Aharoni" pitchFamily="2" charset="-79"/>
              </a:defRPr>
            </a:lvl7pPr>
            <a:lvl8pPr marL="1371600" algn="l" rtl="1" fontAlgn="base">
              <a:spcBef>
                <a:spcPct val="0"/>
              </a:spcBef>
              <a:spcAft>
                <a:spcPct val="0"/>
              </a:spcAft>
              <a:defRPr sz="2800">
                <a:solidFill>
                  <a:schemeClr val="tx1"/>
                </a:solidFill>
                <a:latin typeface="Franklin Gothic Medium" pitchFamily="34" charset="0"/>
                <a:cs typeface="Aharoni" pitchFamily="2" charset="-79"/>
              </a:defRPr>
            </a:lvl8pPr>
            <a:lvl9pPr marL="1828800" algn="l" rtl="1" fontAlgn="base">
              <a:spcBef>
                <a:spcPct val="0"/>
              </a:spcBef>
              <a:spcAft>
                <a:spcPct val="0"/>
              </a:spcAft>
              <a:defRPr sz="2800">
                <a:solidFill>
                  <a:schemeClr val="tx1"/>
                </a:solidFill>
                <a:latin typeface="Franklin Gothic Medium" pitchFamily="34" charset="0"/>
                <a:cs typeface="Aharoni" pitchFamily="2" charset="-79"/>
              </a:defRPr>
            </a:lvl9pPr>
          </a:lstStyle>
          <a:p>
            <a:pPr eaLnBrk="1" fontAlgn="auto" hangingPunct="1">
              <a:spcAft>
                <a:spcPts val="0"/>
              </a:spcAft>
              <a:defRPr/>
            </a:pPr>
            <a:endParaRPr lang="he-IL" sz="88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a:p>
            <a:pPr eaLnBrk="1" fontAlgn="auto" hangingPunct="1">
              <a:spcAft>
                <a:spcPts val="0"/>
              </a:spcAft>
              <a:defRPr/>
            </a:pPr>
            <a:endParaRPr lang="he-IL" sz="72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a:p>
            <a:pPr algn="ctr" eaLnBrk="1" fontAlgn="auto" hangingPunct="1">
              <a:spcAft>
                <a:spcPts val="0"/>
              </a:spcAft>
              <a:defRPr/>
            </a:pPr>
            <a:r>
              <a:rPr lang="he-IL" sz="6600" cap="none"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Guttman Keren" pitchFamily="2" charset="-79"/>
                <a:cs typeface="Guttman Keren" pitchFamily="2" charset="-79"/>
              </a:rPr>
              <a:t>אמרות השגורות בפי:</a:t>
            </a:r>
          </a:p>
          <a:p>
            <a:pPr algn="ctr" eaLnBrk="1" fontAlgn="auto" hangingPunct="1">
              <a:spcAft>
                <a:spcPts val="0"/>
              </a:spcAft>
              <a:defRPr/>
            </a:pPr>
            <a:endParaRPr lang="he-IL" sz="6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a:p>
            <a:pPr algn="ctr" eaLnBrk="1" fontAlgn="auto" hangingPunct="1">
              <a:spcAft>
                <a:spcPts val="0"/>
              </a:spcAft>
              <a:defRPr/>
            </a:pPr>
            <a:r>
              <a:rPr lang="he-IL"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עשרה קבין</a:t>
            </a:r>
            <a:r>
              <a:rPr lang="he-IL"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 של </a:t>
            </a:r>
            <a:r>
              <a:rPr lang="he-IL"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יופי</a:t>
            </a:r>
          </a:p>
          <a:p>
            <a:pPr algn="ctr" eaLnBrk="1" fontAlgn="auto" hangingPunct="1">
              <a:spcAft>
                <a:spcPts val="0"/>
              </a:spcAft>
              <a:defRPr/>
            </a:pPr>
            <a:r>
              <a:rPr lang="he-IL"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ירדו לעולם</a:t>
            </a:r>
          </a:p>
          <a:p>
            <a:pPr algn="ctr" eaLnBrk="1" fontAlgn="auto" hangingPunct="1">
              <a:spcAft>
                <a:spcPts val="0"/>
              </a:spcAft>
              <a:defRPr/>
            </a:pPr>
            <a:r>
              <a:rPr lang="he-IL"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תשעה </a:t>
            </a:r>
            <a:r>
              <a:rPr lang="he-IL"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נטלה </a:t>
            </a:r>
            <a:r>
              <a:rPr lang="he-IL"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ירושלים,</a:t>
            </a:r>
          </a:p>
          <a:p>
            <a:pPr algn="ctr" eaLnBrk="1" fontAlgn="auto" hangingPunct="1">
              <a:spcAft>
                <a:spcPts val="0"/>
              </a:spcAft>
              <a:defRPr/>
            </a:pPr>
            <a:r>
              <a:rPr lang="he-IL"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ואחד </a:t>
            </a:r>
            <a:r>
              <a:rPr lang="he-IL"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כל העולם כולו</a:t>
            </a:r>
            <a:endParaRPr lang="he-IL" sz="60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a:p>
            <a:pPr algn="ctr" eaLnBrk="1" fontAlgn="auto" hangingPunct="1">
              <a:spcAft>
                <a:spcPts val="0"/>
              </a:spcAft>
              <a:defRPr/>
            </a:pPr>
            <a:endParaRPr lang="he-IL"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a:p>
            <a:pPr eaLnBrk="1" fontAlgn="auto" hangingPunct="1">
              <a:spcAft>
                <a:spcPts val="0"/>
              </a:spcAft>
              <a:defRPr/>
            </a:pPr>
            <a:endParaRPr lang="he-IL" sz="72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a:p>
            <a:pPr eaLnBrk="1" fontAlgn="auto" hangingPunct="1">
              <a:spcAft>
                <a:spcPts val="0"/>
              </a:spcAft>
              <a:defRPr/>
            </a:pPr>
            <a:endParaRPr lang="he-IL" sz="6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p:txBody>
      </p:sp>
    </p:spTree>
    <p:extLst>
      <p:ext uri="{BB962C8B-B14F-4D97-AF65-F5344CB8AC3E}">
        <p14:creationId xmlns:p14="http://schemas.microsoft.com/office/powerpoint/2010/main" val="49560065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0" dur="2000" fill="hold"/>
                                        <p:tgtEl>
                                          <p:spTgt spid="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pic>
        <p:nvPicPr>
          <p:cNvPr id="6146" name="Picture 3" descr="G:\תמונות ממויינות הקשר הרב דורי תשע''ח\תמונות סבתא-נכדה\IMG_07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024007"/>
            <a:ext cx="6048672" cy="4501337"/>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1412978" y="1209526"/>
            <a:ext cx="6327374" cy="923330"/>
          </a:xfrm>
          <a:prstGeom prst="rect">
            <a:avLst/>
          </a:prstGeom>
          <a:noFill/>
          <a:effectLst>
            <a:glow rad="101600">
              <a:schemeClr val="accent2">
                <a:satMod val="175000"/>
                <a:alpha val="40000"/>
              </a:schemeClr>
            </a:glow>
          </a:effectLst>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he-IL" sz="7200" b="1" dirty="0">
                <a:ln w="11430"/>
                <a:gradFill>
                  <a:gsLst>
                    <a:gs pos="0">
                      <a:srgbClr val="5ECCF3">
                        <a:tint val="70000"/>
                        <a:satMod val="245000"/>
                      </a:srgbClr>
                    </a:gs>
                    <a:gs pos="75000">
                      <a:srgbClr val="5ECCF3">
                        <a:tint val="90000"/>
                        <a:shade val="60000"/>
                        <a:satMod val="240000"/>
                      </a:srgbClr>
                    </a:gs>
                    <a:gs pos="100000">
                      <a:srgbClr val="5ECCF3">
                        <a:tint val="100000"/>
                        <a:shade val="50000"/>
                        <a:satMod val="240000"/>
                      </a:srgbClr>
                    </a:gs>
                  </a:gsLst>
                  <a:lin ang="5400000"/>
                </a:gradFill>
                <a:effectLst>
                  <a:glow rad="63500">
                    <a:srgbClr val="F14124">
                      <a:satMod val="175000"/>
                      <a:alpha val="40000"/>
                    </a:srgbClr>
                  </a:glow>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סבתא שלי מספרת לי:</a:t>
            </a:r>
          </a:p>
        </p:txBody>
      </p:sp>
    </p:spTree>
    <p:extLst>
      <p:ext uri="{BB962C8B-B14F-4D97-AF65-F5344CB8AC3E}">
        <p14:creationId xmlns:p14="http://schemas.microsoft.com/office/powerpoint/2010/main" val="1246203936"/>
      </p:ext>
    </p:extLst>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רקעים יפים\images (58).jpg"/>
          <p:cNvPicPr>
            <a:picLocks noChangeAspect="1" noChangeArrowheads="1"/>
          </p:cNvPicPr>
          <p:nvPr/>
        </p:nvPicPr>
        <p:blipFill>
          <a:blip r:embed="rId3">
            <a:duotone>
              <a:srgbClr val="0BD0D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209" y="-42169"/>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a:spLocks noChangeArrowheads="1"/>
          </p:cNvSpPr>
          <p:nvPr/>
        </p:nvSpPr>
        <p:spPr bwMode="auto">
          <a:xfrm>
            <a:off x="609600" y="844550"/>
            <a:ext cx="8208963"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he-IL" sz="4000" b="1">
                <a:solidFill>
                  <a:srgbClr val="FF0000"/>
                </a:solidFill>
              </a:rPr>
              <a:t>תעודת זהות</a:t>
            </a:r>
            <a:r>
              <a:rPr lang="he-IL" sz="3200" b="1">
                <a:solidFill>
                  <a:srgbClr val="FF0000"/>
                </a:solidFill>
              </a:rPr>
              <a:t>:</a:t>
            </a:r>
            <a:endParaRPr lang="he-IL" sz="4800" b="1">
              <a:solidFill>
                <a:srgbClr val="FF0000"/>
              </a:solidFill>
            </a:endParaRPr>
          </a:p>
          <a:p>
            <a:pPr eaLnBrk="1" fontAlgn="base" hangingPunct="1">
              <a:spcBef>
                <a:spcPct val="0"/>
              </a:spcBef>
              <a:spcAft>
                <a:spcPct val="0"/>
              </a:spcAft>
            </a:pPr>
            <a:r>
              <a:rPr lang="he-IL" sz="3600" b="1">
                <a:solidFill>
                  <a:prstClr val="black"/>
                </a:solidFill>
              </a:rPr>
              <a:t>שמי: נחמה</a:t>
            </a:r>
          </a:p>
          <a:p>
            <a:pPr eaLnBrk="1" fontAlgn="base" hangingPunct="1">
              <a:spcBef>
                <a:spcPct val="0"/>
              </a:spcBef>
              <a:spcAft>
                <a:spcPct val="0"/>
              </a:spcAft>
            </a:pPr>
            <a:r>
              <a:rPr lang="he-IL" sz="3600" b="1">
                <a:solidFill>
                  <a:prstClr val="black"/>
                </a:solidFill>
              </a:rPr>
              <a:t>שם משפחה: כהן</a:t>
            </a:r>
          </a:p>
          <a:p>
            <a:pPr eaLnBrk="1" fontAlgn="base" hangingPunct="1">
              <a:spcBef>
                <a:spcPct val="0"/>
              </a:spcBef>
              <a:spcAft>
                <a:spcPct val="0"/>
              </a:spcAft>
            </a:pPr>
            <a:r>
              <a:rPr lang="he-IL" sz="3600" b="1">
                <a:solidFill>
                  <a:prstClr val="black"/>
                </a:solidFill>
              </a:rPr>
              <a:t>שם האב: פנחס</a:t>
            </a:r>
          </a:p>
          <a:p>
            <a:pPr eaLnBrk="1" fontAlgn="base" hangingPunct="1">
              <a:spcBef>
                <a:spcPct val="0"/>
              </a:spcBef>
              <a:spcAft>
                <a:spcPct val="0"/>
              </a:spcAft>
            </a:pPr>
            <a:r>
              <a:rPr lang="he-IL" sz="3600" b="1">
                <a:solidFill>
                  <a:prstClr val="black"/>
                </a:solidFill>
              </a:rPr>
              <a:t>שם האם: יהודית יוכבד</a:t>
            </a:r>
          </a:p>
          <a:p>
            <a:pPr eaLnBrk="1" fontAlgn="base" hangingPunct="1">
              <a:spcBef>
                <a:spcPct val="0"/>
              </a:spcBef>
              <a:spcAft>
                <a:spcPct val="0"/>
              </a:spcAft>
            </a:pPr>
            <a:r>
              <a:rPr lang="he-IL" sz="3600" b="1">
                <a:solidFill>
                  <a:prstClr val="black"/>
                </a:solidFill>
              </a:rPr>
              <a:t>שם משפחה לפני נישואין: סוסובר (כהן)</a:t>
            </a:r>
          </a:p>
          <a:p>
            <a:pPr eaLnBrk="1" fontAlgn="base" hangingPunct="1">
              <a:spcBef>
                <a:spcPct val="0"/>
              </a:spcBef>
              <a:spcAft>
                <a:spcPct val="0"/>
              </a:spcAft>
            </a:pPr>
            <a:r>
              <a:rPr lang="he-IL" sz="3600" b="1">
                <a:solidFill>
                  <a:prstClr val="black"/>
                </a:solidFill>
              </a:rPr>
              <a:t>ארץ לידה: ישראל</a:t>
            </a:r>
          </a:p>
          <a:p>
            <a:pPr eaLnBrk="1" fontAlgn="base" hangingPunct="1">
              <a:spcBef>
                <a:spcPct val="0"/>
              </a:spcBef>
              <a:spcAft>
                <a:spcPct val="0"/>
              </a:spcAft>
            </a:pPr>
            <a:r>
              <a:rPr lang="he-IL" sz="3600" b="1">
                <a:solidFill>
                  <a:prstClr val="black"/>
                </a:solidFill>
              </a:rPr>
              <a:t>מקום מגורים: קריית מלאכי, נחלת הר חב''ד </a:t>
            </a:r>
          </a:p>
        </p:txBody>
      </p:sp>
      <p:pic>
        <p:nvPicPr>
          <p:cNvPr id="7172" name="Picture 3" descr="G:\תמונות ממויינות הקשר הרב דורי תשע''ח\תמונות סבתא-נכדה\IMG_0759.JPG"/>
          <p:cNvPicPr>
            <a:picLocks noChangeAspect="1" noChangeArrowheads="1"/>
          </p:cNvPicPr>
          <p:nvPr/>
        </p:nvPicPr>
        <p:blipFill>
          <a:blip r:embed="rId4">
            <a:extLst>
              <a:ext uri="{28A0092B-C50C-407E-A947-70E740481C1C}">
                <a14:useLocalDpi xmlns:a14="http://schemas.microsoft.com/office/drawing/2010/main" val="0"/>
              </a:ext>
            </a:extLst>
          </a:blip>
          <a:srcRect l="22697" r="52112" b="54807"/>
          <a:stretch>
            <a:fillRect/>
          </a:stretch>
        </p:blipFill>
        <p:spPr bwMode="auto">
          <a:xfrm>
            <a:off x="1331640" y="620688"/>
            <a:ext cx="2009775" cy="2705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73061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par>
                          <p:cTn id="12" fill="hold" nodeType="afterGroup">
                            <p:stCondLst>
                              <p:cond delay="95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1" end="1"/>
                                            </p:txEl>
                                          </p:spTgt>
                                        </p:tgtEl>
                                      </p:cBhvr>
                                    </p:animEffect>
                                  </p:childTnLst>
                                </p:cTn>
                              </p:par>
                            </p:childTnLst>
                          </p:cTn>
                        </p:par>
                        <p:par>
                          <p:cTn id="20" fill="hold" nodeType="afterGroup">
                            <p:stCondLst>
                              <p:cond delay="18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2" end="2"/>
                                            </p:txEl>
                                          </p:spTgt>
                                        </p:tgtEl>
                                      </p:cBhvr>
                                    </p:animEffect>
                                  </p:childTnLst>
                                </p:cTn>
                              </p:par>
                            </p:childTnLst>
                          </p:cTn>
                        </p:par>
                        <p:par>
                          <p:cTn id="28" fill="hold" nodeType="afterGroup">
                            <p:stCondLst>
                              <p:cond delay="28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3" end="3"/>
                                            </p:txEl>
                                          </p:spTgt>
                                        </p:tgtEl>
                                      </p:cBhvr>
                                    </p:animEffect>
                                  </p:childTnLst>
                                </p:cTn>
                              </p:par>
                            </p:childTnLst>
                          </p:cTn>
                        </p:par>
                        <p:par>
                          <p:cTn id="36" fill="hold" nodeType="afterGroup">
                            <p:stCondLst>
                              <p:cond delay="3750"/>
                            </p:stCondLst>
                            <p:childTnLst>
                              <p:par>
                                <p:cTn id="37" presetID="41" presetClass="entr" presetSubtype="0" fill="hold" nodeType="after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4" end="4"/>
                                            </p:txEl>
                                          </p:spTgt>
                                        </p:tgtEl>
                                      </p:cBhvr>
                                    </p:animEffect>
                                  </p:childTnLst>
                                </p:cTn>
                              </p:par>
                            </p:childTnLst>
                          </p:cTn>
                        </p:par>
                        <p:par>
                          <p:cTn id="44" fill="hold" nodeType="afterGroup">
                            <p:stCondLst>
                              <p:cond delay="5050"/>
                            </p:stCondLst>
                            <p:childTnLst>
                              <p:par>
                                <p:cTn id="45" presetID="41" presetClass="entr" presetSubtype="0" fill="hold" nodeType="afterEffect">
                                  <p:stCondLst>
                                    <p:cond delay="0"/>
                                  </p:stCondLst>
                                  <p:iterate type="lt">
                                    <p:tmPct val="10000"/>
                                  </p:iterate>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5" end="5"/>
                                            </p:txEl>
                                          </p:spTgt>
                                        </p:tgtEl>
                                      </p:cBhvr>
                                    </p:animEffect>
                                  </p:childTnLst>
                                </p:cTn>
                              </p:par>
                            </p:childTnLst>
                          </p:cTn>
                        </p:par>
                        <p:par>
                          <p:cTn id="52" fill="hold" nodeType="afterGroup">
                            <p:stCondLst>
                              <p:cond delay="7000"/>
                            </p:stCondLst>
                            <p:childTnLst>
                              <p:par>
                                <p:cTn id="53" presetID="41" presetClass="entr" presetSubtype="0" fill="hold" nodeType="afterEffect">
                                  <p:stCondLst>
                                    <p:cond delay="0"/>
                                  </p:stCondLst>
                                  <p:iterate type="lt">
                                    <p:tmPct val="10000"/>
                                  </p:iterate>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xEl>
                                              <p:pRg st="6" end="6"/>
                                            </p:txEl>
                                          </p:spTgt>
                                        </p:tgtEl>
                                      </p:cBhvr>
                                    </p:animEffect>
                                  </p:childTnLst>
                                </p:cTn>
                              </p:par>
                            </p:childTnLst>
                          </p:cTn>
                        </p:par>
                        <p:par>
                          <p:cTn id="60" fill="hold" nodeType="afterGroup">
                            <p:stCondLst>
                              <p:cond delay="8100"/>
                            </p:stCondLst>
                            <p:childTnLst>
                              <p:par>
                                <p:cTn id="61" presetID="41" presetClass="entr" presetSubtype="0" fill="hold" nodeType="afterEffect">
                                  <p:stCondLst>
                                    <p:cond delay="0"/>
                                  </p:stCondLst>
                                  <p:iterate type="lt">
                                    <p:tmPct val="10000"/>
                                  </p:iterate>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65"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רקעים\רקעים לברכות\הורד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תמונה 1"/>
          <p:cNvPicPr>
            <a:picLocks noChangeAspect="1"/>
          </p:cNvPicPr>
          <p:nvPr/>
        </p:nvPicPr>
        <p:blipFill>
          <a:blip r:embed="rId4" cstate="print">
            <a:clrChange>
              <a:clrFrom>
                <a:srgbClr val="FFFFFF"/>
              </a:clrFrom>
              <a:clrTo>
                <a:srgbClr val="FFFFFF">
                  <a:alpha val="0"/>
                </a:srgbClr>
              </a:clrTo>
            </a:clrChange>
            <a:duotone>
              <a:prstClr val="black"/>
              <a:srgbClr val="7CCA62">
                <a:tint val="45000"/>
                <a:satMod val="400000"/>
              </a:srgbClr>
            </a:duotone>
            <a:extLst>
              <a:ext uri="{28A0092B-C50C-407E-A947-70E740481C1C}">
                <a14:useLocalDpi xmlns:a14="http://schemas.microsoft.com/office/drawing/2010/main" val="0"/>
              </a:ext>
            </a:extLst>
          </a:blip>
          <a:srcRect/>
          <a:stretch>
            <a:fillRect/>
          </a:stretch>
        </p:blipFill>
        <p:spPr bwMode="auto">
          <a:xfrm>
            <a:off x="13618" y="476672"/>
            <a:ext cx="8712968" cy="635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6" name="קבוצה 26"/>
          <p:cNvGrpSpPr>
            <a:grpSpLocks/>
          </p:cNvGrpSpPr>
          <p:nvPr/>
        </p:nvGrpSpPr>
        <p:grpSpPr bwMode="auto">
          <a:xfrm>
            <a:off x="-36513" y="820738"/>
            <a:ext cx="9144001" cy="3878262"/>
            <a:chOff x="433330" y="1369988"/>
            <a:chExt cx="7561027" cy="3311065"/>
          </a:xfrm>
        </p:grpSpPr>
        <p:sp>
          <p:nvSpPr>
            <p:cNvPr id="28" name="מלבן מעוגל 27"/>
            <p:cNvSpPr/>
            <p:nvPr/>
          </p:nvSpPr>
          <p:spPr bwMode="auto">
            <a:xfrm>
              <a:off x="4500008" y="1369988"/>
              <a:ext cx="1152531" cy="721034"/>
            </a:xfrm>
            <a:prstGeom prst="roundRect">
              <a:avLst/>
            </a:prstGeom>
            <a:noFill/>
            <a:ln w="25400" cap="flat" cmpd="sng" algn="ctr">
              <a:solidFill>
                <a:sysClr val="windowText" lastClr="000000"/>
              </a:solidFill>
              <a:prstDash val="solid"/>
            </a:ln>
            <a:effectLst/>
          </p:spPr>
          <p:txBody>
            <a:bodyPr rtlCol="1" anchor="ctr"/>
            <a:lstStyle/>
            <a:p>
              <a:pPr algn="ctr">
                <a:defRPr/>
              </a:pPr>
              <a:endParaRPr lang="he-IL" kern="0">
                <a:solidFill>
                  <a:sysClr val="windowText" lastClr="000000"/>
                </a:solidFill>
                <a:latin typeface="Franklin Gothic Book"/>
                <a:cs typeface="Arial"/>
              </a:endParaRPr>
            </a:p>
          </p:txBody>
        </p:sp>
        <p:sp>
          <p:nvSpPr>
            <p:cNvPr id="29" name="מלבן מעוגל 28"/>
            <p:cNvSpPr/>
            <p:nvPr/>
          </p:nvSpPr>
          <p:spPr bwMode="auto">
            <a:xfrm>
              <a:off x="2628129" y="1375409"/>
              <a:ext cx="1151218" cy="718324"/>
            </a:xfrm>
            <a:prstGeom prst="roundRect">
              <a:avLst/>
            </a:prstGeom>
            <a:noFill/>
            <a:ln w="25400" cap="flat" cmpd="sng" algn="ctr">
              <a:solidFill>
                <a:sysClr val="windowText" lastClr="000000"/>
              </a:solidFill>
              <a:prstDash val="solid"/>
            </a:ln>
            <a:effectLst/>
          </p:spPr>
          <p:txBody>
            <a:bodyPr rtlCol="1" anchor="ctr"/>
            <a:lstStyle/>
            <a:p>
              <a:pPr algn="ctr">
                <a:defRPr/>
              </a:pPr>
              <a:endParaRPr lang="he-IL" kern="0">
                <a:solidFill>
                  <a:sysClr val="windowText" lastClr="000000"/>
                </a:solidFill>
                <a:latin typeface="Franklin Gothic Book"/>
                <a:cs typeface="Arial"/>
              </a:endParaRPr>
            </a:p>
          </p:txBody>
        </p:sp>
        <p:sp>
          <p:nvSpPr>
            <p:cNvPr id="30" name="TextBox 1"/>
            <p:cNvSpPr txBox="1">
              <a:spLocks noChangeArrowheads="1"/>
            </p:cNvSpPr>
            <p:nvPr/>
          </p:nvSpPr>
          <p:spPr bwMode="auto">
            <a:xfrm>
              <a:off x="4607647" y="1405227"/>
              <a:ext cx="937252" cy="36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he-IL" altLang="he-IL" kern="0" dirty="0" smtClean="0">
                  <a:solidFill>
                    <a:sysClr val="windowText" lastClr="000000"/>
                  </a:solidFill>
                </a:rPr>
                <a:t> פנחס</a:t>
              </a:r>
            </a:p>
          </p:txBody>
        </p:sp>
        <p:sp>
          <p:nvSpPr>
            <p:cNvPr id="31" name="TextBox 3"/>
            <p:cNvSpPr txBox="1">
              <a:spLocks noChangeArrowheads="1"/>
            </p:cNvSpPr>
            <p:nvPr/>
          </p:nvSpPr>
          <p:spPr bwMode="auto">
            <a:xfrm>
              <a:off x="2628129" y="1375409"/>
              <a:ext cx="1151218" cy="31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he-IL" altLang="he-IL" kern="0" dirty="0" smtClean="0">
                  <a:solidFill>
                    <a:sysClr val="windowText" lastClr="000000"/>
                  </a:solidFill>
                </a:rPr>
                <a:t> יהודית יוכבד</a:t>
              </a:r>
            </a:p>
          </p:txBody>
        </p:sp>
        <p:sp>
          <p:nvSpPr>
            <p:cNvPr id="32" name="מלבן מעוגל 31"/>
            <p:cNvSpPr/>
            <p:nvPr/>
          </p:nvSpPr>
          <p:spPr bwMode="auto">
            <a:xfrm>
              <a:off x="3636266" y="2149301"/>
              <a:ext cx="1079021" cy="649202"/>
            </a:xfrm>
            <a:prstGeom prst="roundRect">
              <a:avLst/>
            </a:prstGeom>
            <a:noFill/>
            <a:ln w="25400" cap="flat" cmpd="sng" algn="ctr">
              <a:solidFill>
                <a:sysClr val="windowText" lastClr="000000"/>
              </a:solidFill>
              <a:prstDash val="solid"/>
            </a:ln>
            <a:effectLst/>
          </p:spPr>
          <p:txBody>
            <a:bodyPr rtlCol="1" anchor="ctr"/>
            <a:lstStyle/>
            <a:p>
              <a:pPr algn="ctr">
                <a:defRPr/>
              </a:pPr>
              <a:endParaRPr lang="he-IL" kern="0">
                <a:solidFill>
                  <a:sysClr val="windowText" lastClr="000000"/>
                </a:solidFill>
                <a:latin typeface="Franklin Gothic Book"/>
                <a:cs typeface="Arial"/>
              </a:endParaRPr>
            </a:p>
          </p:txBody>
        </p:sp>
        <p:sp>
          <p:nvSpPr>
            <p:cNvPr id="33" name="TextBox 5"/>
            <p:cNvSpPr txBox="1">
              <a:spLocks noChangeArrowheads="1"/>
            </p:cNvSpPr>
            <p:nvPr/>
          </p:nvSpPr>
          <p:spPr bwMode="auto">
            <a:xfrm>
              <a:off x="3608699" y="2306519"/>
              <a:ext cx="937252" cy="36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he-IL" altLang="he-IL" kern="0" dirty="0" smtClean="0">
                  <a:solidFill>
                    <a:sysClr val="windowText" lastClr="000000"/>
                  </a:solidFill>
                </a:rPr>
                <a:t>נחמה</a:t>
              </a:r>
            </a:p>
          </p:txBody>
        </p:sp>
        <p:sp>
          <p:nvSpPr>
            <p:cNvPr id="34" name="מלבן מעוגל 33"/>
            <p:cNvSpPr/>
            <p:nvPr/>
          </p:nvSpPr>
          <p:spPr bwMode="auto">
            <a:xfrm>
              <a:off x="433330" y="2963853"/>
              <a:ext cx="7561027" cy="798288"/>
            </a:xfrm>
            <a:prstGeom prst="roundRect">
              <a:avLst/>
            </a:prstGeom>
            <a:noFill/>
            <a:ln w="25400" cap="flat" cmpd="sng" algn="ctr">
              <a:solidFill>
                <a:sysClr val="windowText" lastClr="000000"/>
              </a:solidFill>
              <a:prstDash val="solid"/>
            </a:ln>
            <a:effectLst/>
          </p:spPr>
          <p:txBody>
            <a:bodyPr rtlCol="1" anchor="ctr"/>
            <a:lstStyle/>
            <a:p>
              <a:pPr algn="ctr">
                <a:defRPr/>
              </a:pPr>
              <a:endParaRPr lang="he-IL" kern="0">
                <a:solidFill>
                  <a:sysClr val="windowText" lastClr="000000"/>
                </a:solidFill>
                <a:latin typeface="Franklin Gothic Book"/>
                <a:cs typeface="Arial"/>
              </a:endParaRPr>
            </a:p>
          </p:txBody>
        </p:sp>
        <p:sp>
          <p:nvSpPr>
            <p:cNvPr id="35" name="TextBox 14"/>
            <p:cNvSpPr txBox="1">
              <a:spLocks noChangeArrowheads="1"/>
            </p:cNvSpPr>
            <p:nvPr/>
          </p:nvSpPr>
          <p:spPr bwMode="auto">
            <a:xfrm>
              <a:off x="582976" y="3134625"/>
              <a:ext cx="7328682" cy="78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he-IL" altLang="he-IL" kern="0" dirty="0" smtClean="0">
                  <a:solidFill>
                    <a:sysClr val="windowText" lastClr="000000"/>
                  </a:solidFill>
                </a:rPr>
                <a:t>ברכה, אהרלה, יהודית, מנדי, מוישי, </a:t>
              </a:r>
              <a:r>
                <a:rPr lang="he-IL" altLang="he-IL" b="1" kern="0" dirty="0" smtClean="0">
                  <a:solidFill>
                    <a:sysClr val="windowText" lastClr="000000"/>
                  </a:solidFill>
                </a:rPr>
                <a:t>שניאור זלמן, </a:t>
              </a:r>
              <a:r>
                <a:rPr lang="he-IL" altLang="he-IL" kern="0" dirty="0" smtClean="0">
                  <a:solidFill>
                    <a:sysClr val="windowText" lastClr="000000"/>
                  </a:solidFill>
                </a:rPr>
                <a:t>דבורה לאה, חני, אלחנן, שמוליק, שטערני, נוחום, חיהלה, יוסי</a:t>
              </a:r>
            </a:p>
            <a:p>
              <a:pPr>
                <a:defRPr/>
              </a:pPr>
              <a:endParaRPr lang="he-IL" altLang="he-IL" b="1" kern="0" dirty="0" smtClean="0">
                <a:solidFill>
                  <a:sysClr val="windowText" lastClr="000000"/>
                </a:solidFill>
              </a:endParaRPr>
            </a:p>
          </p:txBody>
        </p:sp>
        <p:sp>
          <p:nvSpPr>
            <p:cNvPr id="36" name="מלבן מעוגל 35"/>
            <p:cNvSpPr/>
            <p:nvPr/>
          </p:nvSpPr>
          <p:spPr bwMode="auto">
            <a:xfrm>
              <a:off x="5613159" y="4105039"/>
              <a:ext cx="1080334" cy="576014"/>
            </a:xfrm>
            <a:prstGeom prst="roundRect">
              <a:avLst/>
            </a:prstGeom>
            <a:noFill/>
            <a:ln w="25400" cap="flat" cmpd="sng" algn="ctr">
              <a:solidFill>
                <a:sysClr val="windowText" lastClr="000000"/>
              </a:solidFill>
              <a:prstDash val="solid"/>
            </a:ln>
            <a:effectLst/>
          </p:spPr>
          <p:txBody>
            <a:bodyPr rtlCol="1" anchor="ctr"/>
            <a:lstStyle/>
            <a:p>
              <a:pPr algn="ctr">
                <a:defRPr/>
              </a:pPr>
              <a:endParaRPr lang="he-IL" sz="1600" kern="0">
                <a:solidFill>
                  <a:sysClr val="windowText" lastClr="000000"/>
                </a:solidFill>
                <a:latin typeface="Franklin Gothic Book"/>
                <a:cs typeface="Arial"/>
              </a:endParaRPr>
            </a:p>
          </p:txBody>
        </p:sp>
        <p:sp>
          <p:nvSpPr>
            <p:cNvPr id="37" name="מלבן מעוגל 36"/>
            <p:cNvSpPr/>
            <p:nvPr/>
          </p:nvSpPr>
          <p:spPr bwMode="auto">
            <a:xfrm>
              <a:off x="781190" y="4088775"/>
              <a:ext cx="1081647" cy="577370"/>
            </a:xfrm>
            <a:prstGeom prst="roundRect">
              <a:avLst/>
            </a:prstGeom>
            <a:noFill/>
            <a:ln w="25400" cap="flat" cmpd="sng" algn="ctr">
              <a:solidFill>
                <a:sysClr val="windowText" lastClr="000000"/>
              </a:solidFill>
              <a:prstDash val="solid"/>
            </a:ln>
            <a:effectLst/>
          </p:spPr>
          <p:txBody>
            <a:bodyPr rtlCol="1" anchor="ctr"/>
            <a:lstStyle/>
            <a:p>
              <a:pPr algn="ctr">
                <a:defRPr/>
              </a:pPr>
              <a:endParaRPr lang="he-IL" sz="1600" kern="0">
                <a:solidFill>
                  <a:sysClr val="windowText" lastClr="000000"/>
                </a:solidFill>
                <a:latin typeface="Franklin Gothic Book"/>
                <a:cs typeface="Arial"/>
              </a:endParaRPr>
            </a:p>
          </p:txBody>
        </p:sp>
        <p:sp>
          <p:nvSpPr>
            <p:cNvPr id="38" name="מלבן מעוגל 37"/>
            <p:cNvSpPr/>
            <p:nvPr/>
          </p:nvSpPr>
          <p:spPr bwMode="auto">
            <a:xfrm>
              <a:off x="2041361" y="4106394"/>
              <a:ext cx="1079021" cy="574659"/>
            </a:xfrm>
            <a:prstGeom prst="roundRect">
              <a:avLst/>
            </a:prstGeom>
            <a:noFill/>
            <a:ln w="25400" cap="flat" cmpd="sng" algn="ctr">
              <a:solidFill>
                <a:sysClr val="windowText" lastClr="000000"/>
              </a:solidFill>
              <a:prstDash val="solid"/>
            </a:ln>
            <a:effectLst/>
          </p:spPr>
          <p:txBody>
            <a:bodyPr rtlCol="1" anchor="ctr"/>
            <a:lstStyle/>
            <a:p>
              <a:pPr algn="ctr">
                <a:defRPr/>
              </a:pPr>
              <a:endParaRPr lang="he-IL" sz="1600" kern="0">
                <a:solidFill>
                  <a:sysClr val="windowText" lastClr="000000"/>
                </a:solidFill>
                <a:latin typeface="Franklin Gothic Book"/>
                <a:cs typeface="Arial"/>
              </a:endParaRPr>
            </a:p>
          </p:txBody>
        </p:sp>
        <p:sp>
          <p:nvSpPr>
            <p:cNvPr id="39" name="מלבן מעוגל 38"/>
            <p:cNvSpPr/>
            <p:nvPr/>
          </p:nvSpPr>
          <p:spPr bwMode="auto">
            <a:xfrm>
              <a:off x="3231961" y="4105039"/>
              <a:ext cx="1079021" cy="576014"/>
            </a:xfrm>
            <a:prstGeom prst="roundRect">
              <a:avLst/>
            </a:prstGeom>
            <a:noFill/>
            <a:ln w="25400" cap="flat" cmpd="sng" algn="ctr">
              <a:solidFill>
                <a:sysClr val="windowText" lastClr="000000"/>
              </a:solidFill>
              <a:prstDash val="solid"/>
            </a:ln>
            <a:effectLst/>
          </p:spPr>
          <p:txBody>
            <a:bodyPr rtlCol="1" anchor="ctr"/>
            <a:lstStyle/>
            <a:p>
              <a:pPr algn="ctr">
                <a:defRPr/>
              </a:pPr>
              <a:endParaRPr lang="he-IL" sz="1600" kern="0">
                <a:solidFill>
                  <a:sysClr val="windowText" lastClr="000000"/>
                </a:solidFill>
                <a:latin typeface="Franklin Gothic Book"/>
                <a:cs typeface="Arial"/>
              </a:endParaRPr>
            </a:p>
          </p:txBody>
        </p:sp>
        <p:sp>
          <p:nvSpPr>
            <p:cNvPr id="40" name="מלבן מעוגל 39"/>
            <p:cNvSpPr/>
            <p:nvPr/>
          </p:nvSpPr>
          <p:spPr bwMode="auto">
            <a:xfrm>
              <a:off x="4414683" y="4106394"/>
              <a:ext cx="1080335" cy="574659"/>
            </a:xfrm>
            <a:prstGeom prst="roundRect">
              <a:avLst/>
            </a:prstGeom>
            <a:noFill/>
            <a:ln w="25400" cap="flat" cmpd="sng" algn="ctr">
              <a:solidFill>
                <a:sysClr val="windowText" lastClr="000000"/>
              </a:solidFill>
              <a:prstDash val="solid"/>
            </a:ln>
            <a:effectLst/>
          </p:spPr>
          <p:txBody>
            <a:bodyPr rtlCol="1" anchor="ctr"/>
            <a:lstStyle/>
            <a:p>
              <a:pPr algn="ctr">
                <a:defRPr/>
              </a:pPr>
              <a:endParaRPr lang="he-IL" sz="1600" kern="0">
                <a:solidFill>
                  <a:sysClr val="windowText" lastClr="000000"/>
                </a:solidFill>
                <a:latin typeface="Franklin Gothic Book"/>
                <a:cs typeface="Arial"/>
              </a:endParaRPr>
            </a:p>
          </p:txBody>
        </p:sp>
        <p:sp>
          <p:nvSpPr>
            <p:cNvPr id="8210" name="מלבן מעוגל 40"/>
            <p:cNvSpPr>
              <a:spLocks noChangeArrowheads="1"/>
            </p:cNvSpPr>
            <p:nvPr/>
          </p:nvSpPr>
          <p:spPr bwMode="auto">
            <a:xfrm>
              <a:off x="6795024" y="4104791"/>
              <a:ext cx="1081088" cy="576262"/>
            </a:xfrm>
            <a:prstGeom prst="roundRect">
              <a:avLst>
                <a:gd name="adj" fmla="val 16667"/>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he-IL" sz="1600">
                <a:solidFill>
                  <a:srgbClr val="FFFFFF"/>
                </a:solidFill>
                <a:latin typeface="Franklin Gothic Book" pitchFamily="34" charset="0"/>
                <a:cs typeface="Arial" pitchFamily="34" charset="0"/>
              </a:endParaRPr>
            </a:p>
          </p:txBody>
        </p:sp>
        <p:sp>
          <p:nvSpPr>
            <p:cNvPr id="42" name="TextBox 1"/>
            <p:cNvSpPr txBox="1">
              <a:spLocks noChangeArrowheads="1"/>
            </p:cNvSpPr>
            <p:nvPr/>
          </p:nvSpPr>
          <p:spPr bwMode="auto">
            <a:xfrm>
              <a:off x="6507092" y="4202623"/>
              <a:ext cx="1106588" cy="3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he-IL" altLang="he-IL" kern="0" dirty="0" smtClean="0">
                  <a:solidFill>
                    <a:sysClr val="windowText" lastClr="000000"/>
                  </a:solidFill>
                </a:rPr>
                <a:t>רבקי</a:t>
              </a:r>
            </a:p>
          </p:txBody>
        </p:sp>
        <p:sp>
          <p:nvSpPr>
            <p:cNvPr id="43" name="TextBox 3"/>
            <p:cNvSpPr txBox="1">
              <a:spLocks noChangeArrowheads="1"/>
            </p:cNvSpPr>
            <p:nvPr/>
          </p:nvSpPr>
          <p:spPr bwMode="auto">
            <a:xfrm>
              <a:off x="5537023" y="4210755"/>
              <a:ext cx="909686" cy="37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he-IL" altLang="he-IL" kern="0" dirty="0" smtClean="0">
                  <a:solidFill>
                    <a:sysClr val="windowText" lastClr="000000"/>
                  </a:solidFill>
                </a:rPr>
                <a:t>מנדי</a:t>
              </a:r>
            </a:p>
          </p:txBody>
        </p:sp>
        <p:sp>
          <p:nvSpPr>
            <p:cNvPr id="44" name="TextBox 5"/>
            <p:cNvSpPr txBox="1">
              <a:spLocks noChangeArrowheads="1"/>
            </p:cNvSpPr>
            <p:nvPr/>
          </p:nvSpPr>
          <p:spPr bwMode="auto">
            <a:xfrm>
              <a:off x="4184965" y="4212110"/>
              <a:ext cx="1080334" cy="31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he-IL" altLang="he-IL" b="1" kern="0" dirty="0" smtClean="0">
                  <a:solidFill>
                    <a:srgbClr val="FF0000"/>
                  </a:solidFill>
                </a:rPr>
                <a:t>מוסי</a:t>
              </a:r>
            </a:p>
          </p:txBody>
        </p:sp>
        <p:sp>
          <p:nvSpPr>
            <p:cNvPr id="45" name="TextBox 6"/>
            <p:cNvSpPr txBox="1">
              <a:spLocks noChangeArrowheads="1"/>
            </p:cNvSpPr>
            <p:nvPr/>
          </p:nvSpPr>
          <p:spPr bwMode="auto">
            <a:xfrm>
              <a:off x="2993053" y="4212110"/>
              <a:ext cx="1189286" cy="37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he-IL" altLang="he-IL" kern="0" dirty="0" smtClean="0">
                  <a:solidFill>
                    <a:sysClr val="windowText" lastClr="000000"/>
                  </a:solidFill>
                </a:rPr>
                <a:t>ישראליק</a:t>
              </a:r>
            </a:p>
          </p:txBody>
        </p:sp>
        <p:sp>
          <p:nvSpPr>
            <p:cNvPr id="46" name="TextBox 7"/>
            <p:cNvSpPr txBox="1">
              <a:spLocks noChangeArrowheads="1"/>
            </p:cNvSpPr>
            <p:nvPr/>
          </p:nvSpPr>
          <p:spPr bwMode="auto">
            <a:xfrm>
              <a:off x="1854961" y="4209399"/>
              <a:ext cx="1079021" cy="36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he-IL" altLang="he-IL" kern="0" dirty="0" smtClean="0">
                  <a:solidFill>
                    <a:sysClr val="windowText" lastClr="000000"/>
                  </a:solidFill>
                </a:rPr>
                <a:t>שמוליק</a:t>
              </a:r>
            </a:p>
          </p:txBody>
        </p:sp>
        <p:sp>
          <p:nvSpPr>
            <p:cNvPr id="47" name="TextBox 12"/>
            <p:cNvSpPr txBox="1">
              <a:spLocks noChangeArrowheads="1"/>
            </p:cNvSpPr>
            <p:nvPr/>
          </p:nvSpPr>
          <p:spPr bwMode="auto">
            <a:xfrm>
              <a:off x="492401" y="4210755"/>
              <a:ext cx="1184036" cy="37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he-IL" altLang="he-IL" kern="0" dirty="0" smtClean="0">
                  <a:solidFill>
                    <a:sysClr val="windowText" lastClr="000000"/>
                  </a:solidFill>
                </a:rPr>
                <a:t>אברימי</a:t>
              </a:r>
            </a:p>
          </p:txBody>
        </p:sp>
      </p:grpSp>
    </p:spTree>
    <p:extLst>
      <p:ext uri="{BB962C8B-B14F-4D97-AF65-F5344CB8AC3E}">
        <p14:creationId xmlns:p14="http://schemas.microsoft.com/office/powerpoint/2010/main" val="2616822680"/>
      </p:ext>
    </p:extLst>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F:\רקעים יפים\images (58).jpg"/>
          <p:cNvPicPr>
            <a:picLocks noChangeAspect="1" noChangeArrowheads="1"/>
          </p:cNvPicPr>
          <p:nvPr/>
        </p:nvPicPr>
        <p:blipFill>
          <a:blip r:embed="rId2">
            <a:duotone>
              <a:srgbClr val="0BD0D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0" y="0"/>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9219" name="מלבן 1"/>
          <p:cNvSpPr>
            <a:spLocks noChangeArrowheads="1"/>
          </p:cNvSpPr>
          <p:nvPr/>
        </p:nvSpPr>
        <p:spPr bwMode="auto">
          <a:xfrm>
            <a:off x="323850" y="1209675"/>
            <a:ext cx="8496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he-IL">
                <a:solidFill>
                  <a:prstClr val="black"/>
                </a:solidFill>
                <a:latin typeface="Calibri" pitchFamily="34" charset="0"/>
                <a:cs typeface="Arial" pitchFamily="34" charset="0"/>
              </a:rPr>
              <a:t>שמי נחמה, נולדתי בשנת 1950 להוריי פנחס ויהודית יוכבד סוסובר (כהן) בעיר ירושלים. קוראים לי כך משום שנולדתי בבין המצרים. שכונת מאה-שערים, שבה עברו עלי שנות ילדותי, הייתה מאוכלסת בתושבים ממגוון עדות ומדינות מוצא שונות. </a:t>
            </a:r>
            <a:endParaRPr lang="en-US">
              <a:solidFill>
                <a:prstClr val="black"/>
              </a:solidFill>
              <a:latin typeface="Calibri" pitchFamily="34" charset="0"/>
              <a:cs typeface="Arial" pitchFamily="34" charset="0"/>
            </a:endParaRPr>
          </a:p>
        </p:txBody>
      </p:sp>
      <p:sp>
        <p:nvSpPr>
          <p:cNvPr id="9220" name="מלבן 2"/>
          <p:cNvSpPr>
            <a:spLocks noChangeArrowheads="1"/>
          </p:cNvSpPr>
          <p:nvPr/>
        </p:nvSpPr>
        <p:spPr bwMode="auto">
          <a:xfrm>
            <a:off x="323850" y="2293938"/>
            <a:ext cx="84963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15000"/>
              </a:lnSpc>
              <a:spcBef>
                <a:spcPct val="0"/>
              </a:spcBef>
              <a:spcAft>
                <a:spcPts val="1000"/>
              </a:spcAft>
            </a:pPr>
            <a:r>
              <a:rPr lang="he-IL">
                <a:solidFill>
                  <a:prstClr val="black"/>
                </a:solidFill>
                <a:latin typeface="Calibri" pitchFamily="34" charset="0"/>
                <a:cs typeface="Arial" pitchFamily="34" charset="0"/>
              </a:rPr>
              <a:t>משפחתי מנתה שתי בנות וחמישה בנים, כאשר מקומי במשפחה הוא הרביעי. אבי עבד בדפוס, ואמי עקרת בית.</a:t>
            </a:r>
            <a:endParaRPr lang="en-US" sz="1600">
              <a:solidFill>
                <a:prstClr val="black"/>
              </a:solidFill>
              <a:latin typeface="Calibri" pitchFamily="34" charset="0"/>
              <a:cs typeface="Arial" pitchFamily="34" charset="0"/>
            </a:endParaRPr>
          </a:p>
          <a:p>
            <a:pPr algn="just" fontAlgn="base">
              <a:lnSpc>
                <a:spcPct val="115000"/>
              </a:lnSpc>
              <a:spcBef>
                <a:spcPct val="0"/>
              </a:spcBef>
              <a:spcAft>
                <a:spcPts val="1000"/>
              </a:spcAft>
            </a:pPr>
            <a:r>
              <a:rPr lang="he-IL">
                <a:solidFill>
                  <a:prstClr val="black"/>
                </a:solidFill>
                <a:latin typeface="Calibri" pitchFamily="34" charset="0"/>
                <a:cs typeface="Arial" pitchFamily="34" charset="0"/>
              </a:rPr>
              <a:t>בתקופה שבה גדלתי הייתה עניות גדולה אך לא הרגשנו מחסור, להפך הרגשנו שאנחנו צריכים לתת, ושמחנו במה שהיה לנו.  </a:t>
            </a:r>
            <a:endParaRPr lang="en-US" sz="1600">
              <a:solidFill>
                <a:prstClr val="black"/>
              </a:solidFill>
              <a:latin typeface="Calibri" pitchFamily="34" charset="0"/>
              <a:cs typeface="Arial" pitchFamily="34" charset="0"/>
            </a:endParaRPr>
          </a:p>
        </p:txBody>
      </p:sp>
      <p:sp>
        <p:nvSpPr>
          <p:cNvPr id="9221" name="מלבן 3"/>
          <p:cNvSpPr>
            <a:spLocks noChangeArrowheads="1"/>
          </p:cNvSpPr>
          <p:nvPr/>
        </p:nvSpPr>
        <p:spPr bwMode="auto">
          <a:xfrm>
            <a:off x="323850" y="3802063"/>
            <a:ext cx="84963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he-IL">
                <a:solidFill>
                  <a:prstClr val="black"/>
                </a:solidFill>
                <a:latin typeface="Calibri" pitchFamily="34" charset="0"/>
                <a:cs typeface="Arial" pitchFamily="34" charset="0"/>
              </a:rPr>
              <a:t>עד גיל ארבע לא הייתה מסגרת חינוכית, ובגיל ארבע הלכתי לגן שהיה סמוך לביתי, שנקרא ''בית יעקב הישן'', בגן זה דיברו באידיש, לאחר מכן עברתי לגן חובה ''בית יעקב'' ,ושם דיברו בעברית.  ומכיתה א' למדתי בבית-ספר ''בית יעקב'' שבשכונת בית ישראל</a:t>
            </a:r>
          </a:p>
        </p:txBody>
      </p:sp>
      <p:sp>
        <p:nvSpPr>
          <p:cNvPr id="9222" name="מלבן 4"/>
          <p:cNvSpPr>
            <a:spLocks noChangeArrowheads="1"/>
          </p:cNvSpPr>
          <p:nvPr/>
        </p:nvSpPr>
        <p:spPr bwMode="auto">
          <a:xfrm>
            <a:off x="179388" y="4716463"/>
            <a:ext cx="86407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15000"/>
              </a:lnSpc>
              <a:spcBef>
                <a:spcPct val="0"/>
              </a:spcBef>
              <a:spcAft>
                <a:spcPts val="1000"/>
              </a:spcAft>
            </a:pPr>
            <a:r>
              <a:rPr lang="he-IL">
                <a:solidFill>
                  <a:prstClr val="black"/>
                </a:solidFill>
                <a:latin typeface="Calibri" pitchFamily="34" charset="0"/>
                <a:cs typeface="Arial" pitchFamily="34" charset="0"/>
              </a:rPr>
              <a:t>בנערותי עשיתי קצת שיעורים פרטיים, הייתי גם מדריכה בעיר גנים ובקייטנות, וגם היה בית ספר חב''ד של עולים חדשים, ופעם בשבוע עשיתי כמין מועדון לאותם העולים.</a:t>
            </a:r>
            <a:endParaRPr lang="en-US" sz="1600">
              <a:solidFill>
                <a:prstClr val="black"/>
              </a:solidFill>
              <a:latin typeface="Calibri" pitchFamily="34" charset="0"/>
              <a:cs typeface="Arial" pitchFamily="34" charset="0"/>
            </a:endParaRPr>
          </a:p>
        </p:txBody>
      </p:sp>
      <p:sp>
        <p:nvSpPr>
          <p:cNvPr id="9223" name="מלבן 5"/>
          <p:cNvSpPr>
            <a:spLocks noChangeArrowheads="1"/>
          </p:cNvSpPr>
          <p:nvPr/>
        </p:nvSpPr>
        <p:spPr bwMode="auto">
          <a:xfrm>
            <a:off x="323850" y="5508625"/>
            <a:ext cx="849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he-IL">
                <a:solidFill>
                  <a:prstClr val="black"/>
                </a:solidFill>
                <a:latin typeface="Calibri" pitchFamily="34" charset="0"/>
                <a:cs typeface="Arial" pitchFamily="34" charset="0"/>
              </a:rPr>
              <a:t>התחתנתי בחודש אדר בשנת תשל''א, ועברתי להתגורר בקרית-מלאכי.</a:t>
            </a:r>
            <a:endParaRPr lang="en-US">
              <a:solidFill>
                <a:prstClr val="black"/>
              </a:solidFill>
              <a:latin typeface="Calibri" pitchFamily="34" charset="0"/>
              <a:cs typeface="Arial" pitchFamily="34" charset="0"/>
            </a:endParaRPr>
          </a:p>
        </p:txBody>
      </p:sp>
      <p:sp>
        <p:nvSpPr>
          <p:cNvPr id="8" name="מלבן 7"/>
          <p:cNvSpPr/>
          <p:nvPr/>
        </p:nvSpPr>
        <p:spPr>
          <a:xfrm>
            <a:off x="2915816" y="286196"/>
            <a:ext cx="2752678" cy="923330"/>
          </a:xfrm>
          <a:prstGeom prst="rect">
            <a:avLst/>
          </a:prstGeom>
          <a:noFill/>
        </p:spPr>
        <p:txBody>
          <a:bodyPr wrap="none">
            <a:spAutoFit/>
          </a:bodyPr>
          <a:lstStyle/>
          <a:p>
            <a:pPr algn="ctr" fontAlgn="base">
              <a:spcBef>
                <a:spcPct val="0"/>
              </a:spcBef>
              <a:spcAft>
                <a:spcPct val="0"/>
              </a:spcAft>
              <a:defRPr/>
            </a:pPr>
            <a:r>
              <a:rPr lang="he-IL" sz="5400" b="1" cap="all" dirty="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reflection blurRad="12700" stA="28000" endPos="45000" dist="1000" dir="5400000" sy="-100000" algn="bl" rotWithShape="0"/>
                </a:effectLst>
                <a:latin typeface="Calibri" pitchFamily="34" charset="0"/>
                <a:cs typeface="Arial" pitchFamily="34" charset="0"/>
              </a:rPr>
              <a:t>סיפור חיי</a:t>
            </a:r>
          </a:p>
        </p:txBody>
      </p:sp>
    </p:spTree>
    <p:extLst>
      <p:ext uri="{BB962C8B-B14F-4D97-AF65-F5344CB8AC3E}">
        <p14:creationId xmlns:p14="http://schemas.microsoft.com/office/powerpoint/2010/main" val="3869379556"/>
      </p:ext>
    </p:extLst>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F:\רקעים יפים\images (58).jpg"/>
          <p:cNvPicPr>
            <a:picLocks noChangeAspect="1" noChangeArrowheads="1"/>
          </p:cNvPicPr>
          <p:nvPr/>
        </p:nvPicPr>
        <p:blipFill>
          <a:blip r:embed="rId2">
            <a:duotone>
              <a:srgbClr val="0BD0D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512" y="-44040"/>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3059832" y="548680"/>
            <a:ext cx="3148619" cy="923330"/>
          </a:xfrm>
          <a:prstGeom prst="rect">
            <a:avLst/>
          </a:prstGeom>
          <a:noFill/>
        </p:spPr>
        <p:txBody>
          <a:bodyPr wrap="none">
            <a:spAutoFit/>
          </a:bodyPr>
          <a:lstStyle/>
          <a:p>
            <a:pPr algn="ctr" fontAlgn="base">
              <a:spcBef>
                <a:spcPct val="0"/>
              </a:spcBef>
              <a:spcAft>
                <a:spcPct val="0"/>
              </a:spcAft>
              <a:defRPr/>
            </a:pPr>
            <a:r>
              <a:rPr lang="he-IL" sz="5400" b="1" dirty="0">
                <a:ln w="31550" cmpd="sng">
                  <a:gradFill>
                    <a:gsLst>
                      <a:gs pos="70000">
                        <a:srgbClr val="F14124">
                          <a:shade val="50000"/>
                          <a:satMod val="190000"/>
                        </a:srgbClr>
                      </a:gs>
                      <a:gs pos="0">
                        <a:srgbClr val="F14124">
                          <a:tint val="77000"/>
                          <a:satMod val="180000"/>
                        </a:srgbClr>
                      </a:gs>
                    </a:gsLst>
                    <a:lin ang="5400000"/>
                  </a:gradFill>
                  <a:prstDash val="solid"/>
                </a:ln>
                <a:solidFill>
                  <a:srgbClr val="F14124">
                    <a:tint val="15000"/>
                    <a:satMod val="200000"/>
                  </a:srgbClr>
                </a:solidFill>
                <a:effectLst>
                  <a:outerShdw blurRad="50800" dist="40000" dir="5400000" algn="tl" rotWithShape="0">
                    <a:srgbClr val="000000">
                      <a:shade val="5000"/>
                      <a:satMod val="120000"/>
                      <a:alpha val="33000"/>
                    </a:srgbClr>
                  </a:outerShdw>
                </a:effectLst>
                <a:latin typeface="Calibri" pitchFamily="34" charset="0"/>
                <a:cs typeface="Arial" pitchFamily="34" charset="0"/>
              </a:rPr>
              <a:t>מסלול חיי:</a:t>
            </a:r>
          </a:p>
        </p:txBody>
      </p:sp>
      <p:sp>
        <p:nvSpPr>
          <p:cNvPr id="4" name="חץ שמאלה 3"/>
          <p:cNvSpPr/>
          <p:nvPr/>
        </p:nvSpPr>
        <p:spPr>
          <a:xfrm>
            <a:off x="4140200" y="3109913"/>
            <a:ext cx="792163" cy="390525"/>
          </a:xfrm>
          <a:prstGeom prst="leftArrow">
            <a:avLst/>
          </a:prstGeom>
        </p:spPr>
        <p:style>
          <a:lnRef idx="1">
            <a:schemeClr val="accent5"/>
          </a:lnRef>
          <a:fillRef idx="2">
            <a:schemeClr val="accent5"/>
          </a:fillRef>
          <a:effectRef idx="1">
            <a:schemeClr val="accent5"/>
          </a:effectRef>
          <a:fontRef idx="minor">
            <a:schemeClr val="dk1"/>
          </a:fontRef>
        </p:style>
        <p:txBody>
          <a:bodyPr rtlCol="1" anchor="ctr"/>
          <a:lstStyle/>
          <a:p>
            <a:pPr algn="ctr" fontAlgn="base">
              <a:spcBef>
                <a:spcPct val="0"/>
              </a:spcBef>
              <a:spcAft>
                <a:spcPct val="0"/>
              </a:spcAft>
              <a:defRPr/>
            </a:pPr>
            <a:endParaRPr lang="he-IL">
              <a:solidFill>
                <a:prstClr val="black"/>
              </a:solidFill>
            </a:endParaRPr>
          </a:p>
        </p:txBody>
      </p:sp>
      <p:grpSp>
        <p:nvGrpSpPr>
          <p:cNvPr id="7" name="קבוצה 6"/>
          <p:cNvGrpSpPr>
            <a:grpSpLocks/>
          </p:cNvGrpSpPr>
          <p:nvPr/>
        </p:nvGrpSpPr>
        <p:grpSpPr bwMode="auto">
          <a:xfrm>
            <a:off x="5219700" y="2428875"/>
            <a:ext cx="2808288" cy="1647825"/>
            <a:chOff x="5220072" y="2429272"/>
            <a:chExt cx="2808312" cy="1647800"/>
          </a:xfrm>
        </p:grpSpPr>
        <p:sp>
          <p:nvSpPr>
            <p:cNvPr id="3" name="מלבן 2"/>
            <p:cNvSpPr/>
            <p:nvPr/>
          </p:nvSpPr>
          <p:spPr>
            <a:xfrm>
              <a:off x="5220072" y="2429272"/>
              <a:ext cx="2808312" cy="16478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endParaRPr lang="he-IL">
                <a:solidFill>
                  <a:prstClr val="white"/>
                </a:solidFill>
              </a:endParaRPr>
            </a:p>
          </p:txBody>
        </p:sp>
        <p:sp>
          <p:nvSpPr>
            <p:cNvPr id="10250" name="TextBox 5"/>
            <p:cNvSpPr txBox="1">
              <a:spLocks noChangeArrowheads="1"/>
            </p:cNvSpPr>
            <p:nvPr/>
          </p:nvSpPr>
          <p:spPr bwMode="auto">
            <a:xfrm>
              <a:off x="5508104" y="2780928"/>
              <a:ext cx="23042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he-IL" sz="2800" dirty="0">
                  <a:solidFill>
                    <a:prstClr val="black"/>
                  </a:solidFill>
                </a:rPr>
                <a:t>ישראל</a:t>
              </a:r>
            </a:p>
            <a:p>
              <a:pPr algn="ctr" eaLnBrk="1" fontAlgn="base" hangingPunct="1">
                <a:spcBef>
                  <a:spcPct val="0"/>
                </a:spcBef>
                <a:spcAft>
                  <a:spcPct val="0"/>
                </a:spcAft>
              </a:pPr>
              <a:r>
                <a:rPr lang="he-IL" sz="2800" b="1" dirty="0">
                  <a:solidFill>
                    <a:prstClr val="black"/>
                  </a:solidFill>
                </a:rPr>
                <a:t>ירושלים</a:t>
              </a:r>
            </a:p>
          </p:txBody>
        </p:sp>
      </p:grpSp>
      <p:grpSp>
        <p:nvGrpSpPr>
          <p:cNvPr id="9" name="קבוצה 8"/>
          <p:cNvGrpSpPr>
            <a:grpSpLocks/>
          </p:cNvGrpSpPr>
          <p:nvPr/>
        </p:nvGrpSpPr>
        <p:grpSpPr bwMode="auto">
          <a:xfrm>
            <a:off x="1079500" y="2428875"/>
            <a:ext cx="2808288" cy="1679575"/>
            <a:chOff x="1043608" y="2397460"/>
            <a:chExt cx="2808312" cy="1679612"/>
          </a:xfrm>
        </p:grpSpPr>
        <p:sp>
          <p:nvSpPr>
            <p:cNvPr id="5" name="מלבן 4"/>
            <p:cNvSpPr/>
            <p:nvPr/>
          </p:nvSpPr>
          <p:spPr>
            <a:xfrm>
              <a:off x="1043608" y="2397460"/>
              <a:ext cx="2808312" cy="1679612"/>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endParaRPr lang="he-IL">
                <a:solidFill>
                  <a:prstClr val="white"/>
                </a:solidFill>
              </a:endParaRPr>
            </a:p>
          </p:txBody>
        </p:sp>
        <p:sp>
          <p:nvSpPr>
            <p:cNvPr id="10248" name="TextBox 7"/>
            <p:cNvSpPr txBox="1">
              <a:spLocks noChangeArrowheads="1"/>
            </p:cNvSpPr>
            <p:nvPr/>
          </p:nvSpPr>
          <p:spPr bwMode="auto">
            <a:xfrm>
              <a:off x="1043608" y="2636912"/>
              <a:ext cx="2808312" cy="132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he-IL" sz="2400" b="1" dirty="0">
                  <a:solidFill>
                    <a:prstClr val="black"/>
                  </a:solidFill>
                  <a:latin typeface="Arial Unicode MS" pitchFamily="34" charset="-128"/>
                  <a:ea typeface="Arial Unicode MS" pitchFamily="34" charset="-128"/>
                  <a:cs typeface="Arial Unicode MS" pitchFamily="34" charset="-128"/>
                </a:rPr>
                <a:t>ישראל</a:t>
              </a:r>
            </a:p>
            <a:p>
              <a:pPr algn="ctr" eaLnBrk="1" fontAlgn="base" hangingPunct="1">
                <a:spcBef>
                  <a:spcPct val="0"/>
                </a:spcBef>
                <a:spcAft>
                  <a:spcPct val="0"/>
                </a:spcAft>
              </a:pPr>
              <a:r>
                <a:rPr lang="he-IL" sz="2800" b="1" dirty="0">
                  <a:solidFill>
                    <a:prstClr val="black"/>
                  </a:solidFill>
                </a:rPr>
                <a:t>קריית מלאכי</a:t>
              </a:r>
            </a:p>
            <a:p>
              <a:pPr algn="ctr" eaLnBrk="1" fontAlgn="base" hangingPunct="1">
                <a:spcBef>
                  <a:spcPct val="0"/>
                </a:spcBef>
                <a:spcAft>
                  <a:spcPct val="0"/>
                </a:spcAft>
              </a:pPr>
              <a:r>
                <a:rPr lang="he-IL" sz="2800" b="1" dirty="0">
                  <a:solidFill>
                    <a:prstClr val="black"/>
                  </a:solidFill>
                </a:rPr>
                <a:t> נחלת הר </a:t>
              </a:r>
              <a:r>
                <a:rPr lang="he-IL" sz="2800" b="1" dirty="0" err="1">
                  <a:solidFill>
                    <a:prstClr val="black"/>
                  </a:solidFill>
                </a:rPr>
                <a:t>חב''ד</a:t>
              </a:r>
              <a:endParaRPr lang="he-IL" sz="2800" b="1" dirty="0">
                <a:solidFill>
                  <a:prstClr val="black"/>
                </a:solidFill>
              </a:endParaRPr>
            </a:p>
          </p:txBody>
        </p:sp>
      </p:grpSp>
      <p:pic>
        <p:nvPicPr>
          <p:cNvPr id="6146" name="Picture 2" desc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736" y="4135296"/>
            <a:ext cx="3671008" cy="144354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michaelarch.files.wordpress.com/2010/08/qm001.jpg?w=530"/>
          <p:cNvPicPr>
            <a:picLocks noChangeAspect="1" noChangeArrowheads="1"/>
          </p:cNvPicPr>
          <p:nvPr/>
        </p:nvPicPr>
        <p:blipFill rotWithShape="1">
          <a:blip r:embed="rId4">
            <a:extLst>
              <a:ext uri="{28A0092B-C50C-407E-A947-70E740481C1C}">
                <a14:useLocalDpi xmlns:a14="http://schemas.microsoft.com/office/drawing/2010/main" val="0"/>
              </a:ext>
            </a:extLst>
          </a:blip>
          <a:srcRect t="16388" b="30271"/>
          <a:stretch/>
        </p:blipFill>
        <p:spPr bwMode="auto">
          <a:xfrm>
            <a:off x="611560" y="4135296"/>
            <a:ext cx="3603773" cy="144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97695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רקעים יפים\images (58).jpg"/>
          <p:cNvPicPr>
            <a:picLocks noChangeAspect="1" noChangeArrowheads="1"/>
          </p:cNvPicPr>
          <p:nvPr/>
        </p:nvPicPr>
        <p:blipFill>
          <a:blip r:embed="rId2">
            <a:duotone>
              <a:srgbClr val="0BD0D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0" y="0"/>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כותרת 1"/>
          <p:cNvSpPr txBox="1">
            <a:spLocks/>
          </p:cNvSpPr>
          <p:nvPr/>
        </p:nvSpPr>
        <p:spPr>
          <a:xfrm>
            <a:off x="468313" y="981075"/>
            <a:ext cx="9072562" cy="1928813"/>
          </a:xfrm>
          <a:prstGeom prst="rect">
            <a:avLst/>
          </a:prstGeom>
        </p:spPr>
        <p:txBody>
          <a:bodyPr anchor="ctr"/>
          <a:lstStyle>
            <a:lvl1pPr algn="l" rtl="1" eaLnBrk="0" fontAlgn="base" hangingPunct="0">
              <a:spcBef>
                <a:spcPct val="0"/>
              </a:spcBef>
              <a:spcAft>
                <a:spcPct val="0"/>
              </a:spcAft>
              <a:defRPr sz="2800" kern="1200" cap="all">
                <a:solidFill>
                  <a:schemeClr val="tx1"/>
                </a:solidFill>
                <a:latin typeface="+mj-lt"/>
                <a:ea typeface="+mj-ea"/>
                <a:cs typeface="+mj-cs"/>
              </a:defRPr>
            </a:lvl1pPr>
            <a:lvl2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2pPr>
            <a:lvl3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3pPr>
            <a:lvl4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4pPr>
            <a:lvl5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5pPr>
            <a:lvl6pPr marL="457200" algn="l" rtl="1" fontAlgn="base">
              <a:spcBef>
                <a:spcPct val="0"/>
              </a:spcBef>
              <a:spcAft>
                <a:spcPct val="0"/>
              </a:spcAft>
              <a:defRPr sz="2800">
                <a:solidFill>
                  <a:schemeClr val="tx1"/>
                </a:solidFill>
                <a:latin typeface="Franklin Gothic Medium" pitchFamily="34" charset="0"/>
                <a:cs typeface="Aharoni" pitchFamily="2" charset="-79"/>
              </a:defRPr>
            </a:lvl6pPr>
            <a:lvl7pPr marL="914400" algn="l" rtl="1" fontAlgn="base">
              <a:spcBef>
                <a:spcPct val="0"/>
              </a:spcBef>
              <a:spcAft>
                <a:spcPct val="0"/>
              </a:spcAft>
              <a:defRPr sz="2800">
                <a:solidFill>
                  <a:schemeClr val="tx1"/>
                </a:solidFill>
                <a:latin typeface="Franklin Gothic Medium" pitchFamily="34" charset="0"/>
                <a:cs typeface="Aharoni" pitchFamily="2" charset="-79"/>
              </a:defRPr>
            </a:lvl7pPr>
            <a:lvl8pPr marL="1371600" algn="l" rtl="1" fontAlgn="base">
              <a:spcBef>
                <a:spcPct val="0"/>
              </a:spcBef>
              <a:spcAft>
                <a:spcPct val="0"/>
              </a:spcAft>
              <a:defRPr sz="2800">
                <a:solidFill>
                  <a:schemeClr val="tx1"/>
                </a:solidFill>
                <a:latin typeface="Franklin Gothic Medium" pitchFamily="34" charset="0"/>
                <a:cs typeface="Aharoni" pitchFamily="2" charset="-79"/>
              </a:defRPr>
            </a:lvl8pPr>
            <a:lvl9pPr marL="1828800" algn="l" rtl="1" fontAlgn="base">
              <a:spcBef>
                <a:spcPct val="0"/>
              </a:spcBef>
              <a:spcAft>
                <a:spcPct val="0"/>
              </a:spcAft>
              <a:defRPr sz="2800">
                <a:solidFill>
                  <a:schemeClr val="tx1"/>
                </a:solidFill>
                <a:latin typeface="Franklin Gothic Medium" pitchFamily="34" charset="0"/>
                <a:cs typeface="Aharoni" pitchFamily="2" charset="-79"/>
              </a:defRPr>
            </a:lvl9pPr>
          </a:lstStyle>
          <a:p>
            <a:pPr eaLnBrk="1" fontAlgn="auto" hangingPunct="1">
              <a:spcAft>
                <a:spcPts val="0"/>
              </a:spcAft>
              <a:defRPr/>
            </a:pPr>
            <a:r>
              <a:rPr lang="he-IL" sz="7200" b="1" dirty="0" smtClean="0">
                <a:solidFill>
                  <a:prstClr val="black"/>
                </a:solidFill>
                <a:latin typeface="Guttman Keren" pitchFamily="2" charset="-79"/>
                <a:cs typeface="Guttman Keren" pitchFamily="2" charset="-79"/>
              </a:rPr>
              <a:t>דמות משמעותית בחיי:</a:t>
            </a:r>
          </a:p>
        </p:txBody>
      </p:sp>
      <p:sp>
        <p:nvSpPr>
          <p:cNvPr id="6" name="TextBox 1"/>
          <p:cNvSpPr txBox="1">
            <a:spLocks noChangeArrowheads="1"/>
          </p:cNvSpPr>
          <p:nvPr/>
        </p:nvSpPr>
        <p:spPr bwMode="auto">
          <a:xfrm>
            <a:off x="4067175" y="2781300"/>
            <a:ext cx="4537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he-IL" altLang="he-IL" sz="6600">
                <a:solidFill>
                  <a:prstClr val="black"/>
                </a:solidFill>
                <a:latin typeface="Guttman Keren" pitchFamily="2" charset="-79"/>
                <a:cs typeface="Guttman Keren" pitchFamily="2" charset="-79"/>
              </a:rPr>
              <a:t> הרבי.</a:t>
            </a:r>
          </a:p>
        </p:txBody>
      </p:sp>
      <p:pic>
        <p:nvPicPr>
          <p:cNvPr id="7" name="Picture 4" descr="C:\Users\משפחת הכהן\Desktop\תמונות\תמונות חסידות\הרבי מליובאוויטש\רבי11 - עותק.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15921">
            <a:off x="810617" y="3112000"/>
            <a:ext cx="2232248" cy="30126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4964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0" dur="2000" fill="hold"/>
                                        <p:tgtEl>
                                          <p:spTgt spid="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tgtEl>
                                      </p:cBhvr>
                                    </p:animEffect>
                                  </p:childTnLst>
                                </p:cTn>
                              </p:par>
                            </p:childTnLst>
                          </p:cTn>
                        </p:par>
                        <p:par>
                          <p:cTn id="15" fill="hold" nodeType="afterGroup">
                            <p:stCondLst>
                              <p:cond delay="2000"/>
                            </p:stCondLst>
                            <p:childTnLst>
                              <p:par>
                                <p:cTn id="16" presetID="21" presetClass="entr" presetSubtype="1" fill="hold"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heel(1)">
                                      <p:cBhvr>
                                        <p:cTn id="18" dur="2000"/>
                                        <p:tgtEl>
                                          <p:spTgt spid="6">
                                            <p:txEl>
                                              <p:pRg st="0" end="0"/>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רקעים יפים\images (58).jpg"/>
          <p:cNvPicPr>
            <a:picLocks noChangeAspect="1" noChangeArrowheads="1"/>
          </p:cNvPicPr>
          <p:nvPr/>
        </p:nvPicPr>
        <p:blipFill>
          <a:blip r:embed="rId2">
            <a:duotone>
              <a:srgbClr val="0BD0D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209" y="-42169"/>
            <a:ext cx="9180512" cy="6885384"/>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3" y="793750"/>
            <a:ext cx="808355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כותרת 1"/>
          <p:cNvSpPr txBox="1">
            <a:spLocks/>
          </p:cNvSpPr>
          <p:nvPr/>
        </p:nvSpPr>
        <p:spPr>
          <a:xfrm>
            <a:off x="776288" y="2708275"/>
            <a:ext cx="7827962" cy="1928813"/>
          </a:xfrm>
          <a:prstGeom prst="rect">
            <a:avLst/>
          </a:prstGeom>
        </p:spPr>
        <p:txBody>
          <a:bodyPr anchor="ctr"/>
          <a:lstStyle>
            <a:lvl1pPr algn="l" rtl="1" eaLnBrk="0" fontAlgn="base" hangingPunct="0">
              <a:spcBef>
                <a:spcPct val="0"/>
              </a:spcBef>
              <a:spcAft>
                <a:spcPct val="0"/>
              </a:spcAft>
              <a:defRPr sz="2800" kern="1200" cap="all">
                <a:solidFill>
                  <a:schemeClr val="tx1"/>
                </a:solidFill>
                <a:latin typeface="+mj-lt"/>
                <a:ea typeface="+mj-ea"/>
                <a:cs typeface="+mj-cs"/>
              </a:defRPr>
            </a:lvl1pPr>
            <a:lvl2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2pPr>
            <a:lvl3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3pPr>
            <a:lvl4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4pPr>
            <a:lvl5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5pPr>
            <a:lvl6pPr marL="457200" algn="l" rtl="1" fontAlgn="base">
              <a:spcBef>
                <a:spcPct val="0"/>
              </a:spcBef>
              <a:spcAft>
                <a:spcPct val="0"/>
              </a:spcAft>
              <a:defRPr sz="2800">
                <a:solidFill>
                  <a:schemeClr val="tx1"/>
                </a:solidFill>
                <a:latin typeface="Franklin Gothic Medium" pitchFamily="34" charset="0"/>
                <a:cs typeface="Aharoni" pitchFamily="2" charset="-79"/>
              </a:defRPr>
            </a:lvl6pPr>
            <a:lvl7pPr marL="914400" algn="l" rtl="1" fontAlgn="base">
              <a:spcBef>
                <a:spcPct val="0"/>
              </a:spcBef>
              <a:spcAft>
                <a:spcPct val="0"/>
              </a:spcAft>
              <a:defRPr sz="2800">
                <a:solidFill>
                  <a:schemeClr val="tx1"/>
                </a:solidFill>
                <a:latin typeface="Franklin Gothic Medium" pitchFamily="34" charset="0"/>
                <a:cs typeface="Aharoni" pitchFamily="2" charset="-79"/>
              </a:defRPr>
            </a:lvl7pPr>
            <a:lvl8pPr marL="1371600" algn="l" rtl="1" fontAlgn="base">
              <a:spcBef>
                <a:spcPct val="0"/>
              </a:spcBef>
              <a:spcAft>
                <a:spcPct val="0"/>
              </a:spcAft>
              <a:defRPr sz="2800">
                <a:solidFill>
                  <a:schemeClr val="tx1"/>
                </a:solidFill>
                <a:latin typeface="Franklin Gothic Medium" pitchFamily="34" charset="0"/>
                <a:cs typeface="Aharoni" pitchFamily="2" charset="-79"/>
              </a:defRPr>
            </a:lvl8pPr>
            <a:lvl9pPr marL="1828800" algn="l" rtl="1" fontAlgn="base">
              <a:spcBef>
                <a:spcPct val="0"/>
              </a:spcBef>
              <a:spcAft>
                <a:spcPct val="0"/>
              </a:spcAft>
              <a:defRPr sz="2800">
                <a:solidFill>
                  <a:schemeClr val="tx1"/>
                </a:solidFill>
                <a:latin typeface="Franklin Gothic Medium" pitchFamily="34" charset="0"/>
                <a:cs typeface="Aharoni" pitchFamily="2" charset="-79"/>
              </a:defRPr>
            </a:lvl9pPr>
          </a:lstStyle>
          <a:p>
            <a:pPr eaLnBrk="1" fontAlgn="auto" hangingPunct="1">
              <a:spcAft>
                <a:spcPts val="0"/>
              </a:spcAft>
              <a:defRPr/>
            </a:pPr>
            <a:endParaRPr lang="he-IL" sz="8800" b="1" dirty="0" smtClean="0">
              <a:solidFill>
                <a:prstClr val="black"/>
              </a:solidFill>
              <a:latin typeface="Guttman Keren" pitchFamily="2" charset="-79"/>
              <a:cs typeface="Guttman Keren" pitchFamily="2" charset="-79"/>
            </a:endParaRPr>
          </a:p>
          <a:p>
            <a:pPr eaLnBrk="1" fontAlgn="auto" hangingPunct="1">
              <a:spcAft>
                <a:spcPts val="0"/>
              </a:spcAft>
              <a:defRPr/>
            </a:pPr>
            <a:endParaRPr lang="he-IL" sz="7200" b="1" dirty="0">
              <a:solidFill>
                <a:prstClr val="black"/>
              </a:solidFill>
              <a:latin typeface="Guttman Keren" pitchFamily="2" charset="-79"/>
              <a:cs typeface="Guttman Keren" pitchFamily="2" charset="-79"/>
            </a:endParaRPr>
          </a:p>
          <a:p>
            <a:pPr algn="ctr" eaLnBrk="1" fontAlgn="auto" hangingPunct="1">
              <a:spcAft>
                <a:spcPts val="0"/>
              </a:spcAft>
              <a:defRPr/>
            </a:pPr>
            <a:r>
              <a:rPr lang="he-IL" sz="6600" b="1" dirty="0" smtClean="0">
                <a:solidFill>
                  <a:prstClr val="black"/>
                </a:solidFill>
                <a:latin typeface="Guttman Keren" pitchFamily="2" charset="-79"/>
                <a:cs typeface="Guttman Keren" pitchFamily="2" charset="-79"/>
              </a:rPr>
              <a:t>לפגוש את </a:t>
            </a:r>
            <a:r>
              <a:rPr lang="he-IL" sz="6600" b="1" dirty="0" smtClean="0">
                <a:solidFill>
                  <a:prstClr val="black"/>
                </a:solidFill>
                <a:latin typeface="Guttman Keren" pitchFamily="2" charset="-79"/>
                <a:cs typeface="Guttman Keren" pitchFamily="2" charset="-79"/>
              </a:rPr>
              <a:t>המשפחה</a:t>
            </a:r>
            <a:endParaRPr lang="he-IL" sz="6600" b="1" dirty="0" smtClean="0">
              <a:solidFill>
                <a:prstClr val="black"/>
              </a:solidFill>
              <a:latin typeface="Guttman Keren" pitchFamily="2" charset="-79"/>
              <a:cs typeface="Guttman Keren" pitchFamily="2" charset="-79"/>
            </a:endParaRPr>
          </a:p>
          <a:p>
            <a:pPr eaLnBrk="1" fontAlgn="auto" hangingPunct="1">
              <a:spcAft>
                <a:spcPts val="0"/>
              </a:spcAft>
              <a:defRPr/>
            </a:pPr>
            <a:endParaRPr lang="he-IL" sz="7200" b="1" dirty="0">
              <a:solidFill>
                <a:prstClr val="black"/>
              </a:solidFill>
              <a:latin typeface="Guttman Keren" pitchFamily="2" charset="-79"/>
              <a:cs typeface="Guttman Keren" pitchFamily="2" charset="-79"/>
            </a:endParaRPr>
          </a:p>
          <a:p>
            <a:pPr eaLnBrk="1" fontAlgn="auto" hangingPunct="1">
              <a:spcAft>
                <a:spcPts val="0"/>
              </a:spcAft>
              <a:defRPr/>
            </a:pPr>
            <a:endParaRPr lang="he-IL" sz="6600" b="1" dirty="0" smtClean="0">
              <a:solidFill>
                <a:prstClr val="black"/>
              </a:solidFill>
              <a:latin typeface="Guttman Keren" pitchFamily="2" charset="-79"/>
              <a:cs typeface="Guttman Keren" pitchFamily="2" charset="-79"/>
            </a:endParaRPr>
          </a:p>
        </p:txBody>
      </p:sp>
    </p:spTree>
    <p:extLst>
      <p:ext uri="{BB962C8B-B14F-4D97-AF65-F5344CB8AC3E}">
        <p14:creationId xmlns:p14="http://schemas.microsoft.com/office/powerpoint/2010/main" val="289158770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10" dur="2000" fill="hold"/>
                                        <p:tgtEl>
                                          <p:spTgt spid="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ª×× ××¨ ××××ª ××××§ ×××××¨×× ×××××¢××××: ××××§× ××¦×¤×× × ×××§×× ××¦×××ª ×× ××× ××, ×©× ×§×¨×× ×¢× ×©×× ×©× ××¦××× ×¨××× ××××¨; ××××§× ×××¨××× ×××§× ××¡××× ××××××ª×, ×©×©×××© ××××¨××, ××××©× ×××ª ××× ××××¡××¤××ª; ××¢××¨ ××§××¨× ××¨××× 15 ×××¨ ××× ×¤×ª×× ×××¤× ×¤× ×× ×××ª×× ×××§××£ ×××ª× ××× ×¦××××, ××¢××§×¨ ××× ×××× ×¢× ××××§×¨×× ××¢×××× ×××ª×× ××¤× × ×¤××¢× ××× ××××××¨, ××××¨×× ×××¨ × ××¦× ××ª×× ×¤× ××× ×©×× ×©×× ×××§××© (×××××××ª ×××× ×××§××©)"/>
          <p:cNvPicPr>
            <a:picLocks noChangeAspect="1" noChangeArrowheads="1"/>
          </p:cNvPicPr>
          <p:nvPr/>
        </p:nvPicPr>
        <p:blipFill rotWithShape="1">
          <a:blip r:embed="rId2">
            <a:extLst>
              <a:ext uri="{28A0092B-C50C-407E-A947-70E740481C1C}">
                <a14:useLocalDpi xmlns:a14="http://schemas.microsoft.com/office/drawing/2010/main" val="0"/>
              </a:ext>
            </a:extLst>
          </a:blip>
          <a:srcRect b="5568"/>
          <a:stretch/>
        </p:blipFill>
        <p:spPr bwMode="auto">
          <a:xfrm>
            <a:off x="0" y="836712"/>
            <a:ext cx="9182721" cy="6058664"/>
          </a:xfrm>
          <a:prstGeom prst="rect">
            <a:avLst/>
          </a:prstGeom>
          <a:noFill/>
          <a:extLst>
            <a:ext uri="{909E8E84-426E-40DD-AFC4-6F175D3DCCD1}">
              <a14:hiddenFill xmlns:a14="http://schemas.microsoft.com/office/drawing/2010/main">
                <a:solidFill>
                  <a:srgbClr val="FFFFFF"/>
                </a:solidFill>
              </a14:hiddenFill>
            </a:ext>
          </a:extLst>
        </p:spPr>
      </p:pic>
      <p:sp>
        <p:nvSpPr>
          <p:cNvPr id="4" name="כותרת 1"/>
          <p:cNvSpPr txBox="1">
            <a:spLocks/>
          </p:cNvSpPr>
          <p:nvPr/>
        </p:nvSpPr>
        <p:spPr>
          <a:xfrm>
            <a:off x="900113" y="1524000"/>
            <a:ext cx="7827962" cy="1928813"/>
          </a:xfrm>
          <a:prstGeom prst="rect">
            <a:avLst/>
          </a:prstGeom>
        </p:spPr>
        <p:txBody>
          <a:bodyPr anchor="ctr"/>
          <a:lstStyle>
            <a:lvl1pPr algn="l" rtl="1" eaLnBrk="0" fontAlgn="base" hangingPunct="0">
              <a:spcBef>
                <a:spcPct val="0"/>
              </a:spcBef>
              <a:spcAft>
                <a:spcPct val="0"/>
              </a:spcAft>
              <a:defRPr sz="2800" kern="1200" cap="all">
                <a:solidFill>
                  <a:schemeClr val="tx1"/>
                </a:solidFill>
                <a:latin typeface="+mj-lt"/>
                <a:ea typeface="+mj-ea"/>
                <a:cs typeface="+mj-cs"/>
              </a:defRPr>
            </a:lvl1pPr>
            <a:lvl2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2pPr>
            <a:lvl3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3pPr>
            <a:lvl4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4pPr>
            <a:lvl5pPr algn="l" rtl="1" eaLnBrk="0" fontAlgn="base" hangingPunct="0">
              <a:spcBef>
                <a:spcPct val="0"/>
              </a:spcBef>
              <a:spcAft>
                <a:spcPct val="0"/>
              </a:spcAft>
              <a:defRPr sz="2800">
                <a:solidFill>
                  <a:schemeClr val="tx1"/>
                </a:solidFill>
                <a:latin typeface="Franklin Gothic Medium" pitchFamily="34" charset="0"/>
                <a:cs typeface="Aharoni" pitchFamily="2" charset="-79"/>
              </a:defRPr>
            </a:lvl5pPr>
            <a:lvl6pPr marL="457200" algn="l" rtl="1" fontAlgn="base">
              <a:spcBef>
                <a:spcPct val="0"/>
              </a:spcBef>
              <a:spcAft>
                <a:spcPct val="0"/>
              </a:spcAft>
              <a:defRPr sz="2800">
                <a:solidFill>
                  <a:schemeClr val="tx1"/>
                </a:solidFill>
                <a:latin typeface="Franklin Gothic Medium" pitchFamily="34" charset="0"/>
                <a:cs typeface="Aharoni" pitchFamily="2" charset="-79"/>
              </a:defRPr>
            </a:lvl6pPr>
            <a:lvl7pPr marL="914400" algn="l" rtl="1" fontAlgn="base">
              <a:spcBef>
                <a:spcPct val="0"/>
              </a:spcBef>
              <a:spcAft>
                <a:spcPct val="0"/>
              </a:spcAft>
              <a:defRPr sz="2800">
                <a:solidFill>
                  <a:schemeClr val="tx1"/>
                </a:solidFill>
                <a:latin typeface="Franklin Gothic Medium" pitchFamily="34" charset="0"/>
                <a:cs typeface="Aharoni" pitchFamily="2" charset="-79"/>
              </a:defRPr>
            </a:lvl7pPr>
            <a:lvl8pPr marL="1371600" algn="l" rtl="1" fontAlgn="base">
              <a:spcBef>
                <a:spcPct val="0"/>
              </a:spcBef>
              <a:spcAft>
                <a:spcPct val="0"/>
              </a:spcAft>
              <a:defRPr sz="2800">
                <a:solidFill>
                  <a:schemeClr val="tx1"/>
                </a:solidFill>
                <a:latin typeface="Franklin Gothic Medium" pitchFamily="34" charset="0"/>
                <a:cs typeface="Aharoni" pitchFamily="2" charset="-79"/>
              </a:defRPr>
            </a:lvl8pPr>
            <a:lvl9pPr marL="1828800" algn="l" rtl="1" fontAlgn="base">
              <a:spcBef>
                <a:spcPct val="0"/>
              </a:spcBef>
              <a:spcAft>
                <a:spcPct val="0"/>
              </a:spcAft>
              <a:defRPr sz="2800">
                <a:solidFill>
                  <a:schemeClr val="tx1"/>
                </a:solidFill>
                <a:latin typeface="Franklin Gothic Medium" pitchFamily="34" charset="0"/>
                <a:cs typeface="Aharoni" pitchFamily="2" charset="-79"/>
              </a:defRPr>
            </a:lvl9pPr>
          </a:lstStyle>
          <a:p>
            <a:pPr eaLnBrk="1" fontAlgn="auto" hangingPunct="1">
              <a:spcAft>
                <a:spcPts val="0"/>
              </a:spcAft>
              <a:defRPr/>
            </a:pPr>
            <a:endParaRPr lang="he-IL" sz="8800" b="1" dirty="0" smtClean="0">
              <a:solidFill>
                <a:prstClr val="black"/>
              </a:solidFill>
              <a:latin typeface="Guttman Keren" pitchFamily="2" charset="-79"/>
              <a:cs typeface="Guttman Keren" pitchFamily="2" charset="-79"/>
            </a:endParaRPr>
          </a:p>
          <a:p>
            <a:pPr eaLnBrk="1" fontAlgn="auto" hangingPunct="1">
              <a:spcAft>
                <a:spcPts val="0"/>
              </a:spcAft>
              <a:defRPr/>
            </a:pPr>
            <a:endParaRPr lang="he-IL" sz="7200" b="1" dirty="0">
              <a:solidFill>
                <a:prstClr val="black"/>
              </a:solidFill>
              <a:latin typeface="Guttman Keren" pitchFamily="2" charset="-79"/>
              <a:cs typeface="Guttman Keren" pitchFamily="2" charset="-79"/>
            </a:endParaRPr>
          </a:p>
          <a:p>
            <a:pPr algn="ctr" eaLnBrk="1" fontAlgn="auto" hangingPunct="1">
              <a:spcAft>
                <a:spcPts val="0"/>
              </a:spcAft>
              <a:defRPr/>
            </a:pPr>
            <a:endParaRPr lang="he-IL" sz="6600" b="1" dirty="0">
              <a:solidFill>
                <a:prstClr val="black"/>
              </a:solidFill>
              <a:latin typeface="Guttman Keren" pitchFamily="2" charset="-79"/>
              <a:cs typeface="Guttman Keren" pitchFamily="2" charset="-79"/>
            </a:endParaRPr>
          </a:p>
          <a:p>
            <a:pPr algn="ctr" eaLnBrk="1" fontAlgn="auto" hangingPunct="1">
              <a:spcAft>
                <a:spcPts val="0"/>
              </a:spcAft>
              <a:defRPr/>
            </a:pPr>
            <a:r>
              <a:rPr lang="he-IL" sz="96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Guttman Keren" pitchFamily="2" charset="-79"/>
                <a:cs typeface="Guttman Keren" pitchFamily="2" charset="-79"/>
              </a:rPr>
              <a:t>שתבוא הגאולה</a:t>
            </a:r>
          </a:p>
          <a:p>
            <a:pPr eaLnBrk="1" fontAlgn="auto" hangingPunct="1">
              <a:spcAft>
                <a:spcPts val="0"/>
              </a:spcAft>
              <a:defRPr/>
            </a:pPr>
            <a:endParaRPr lang="he-IL" sz="7200" b="1" dirty="0">
              <a:solidFill>
                <a:prstClr val="black"/>
              </a:solidFill>
              <a:latin typeface="Guttman Keren" pitchFamily="2" charset="-79"/>
              <a:cs typeface="Guttman Keren" pitchFamily="2" charset="-79"/>
            </a:endParaRPr>
          </a:p>
          <a:p>
            <a:pPr eaLnBrk="1" fontAlgn="auto" hangingPunct="1">
              <a:spcAft>
                <a:spcPts val="0"/>
              </a:spcAft>
              <a:defRPr/>
            </a:pPr>
            <a:endParaRPr lang="he-IL" sz="6600" b="1" dirty="0" smtClean="0">
              <a:solidFill>
                <a:prstClr val="black"/>
              </a:solidFill>
              <a:latin typeface="Guttman Keren" pitchFamily="2" charset="-79"/>
              <a:cs typeface="Guttman Keren" pitchFamily="2" charset="-79"/>
            </a:endParaRPr>
          </a:p>
        </p:txBody>
      </p:sp>
      <p:sp>
        <p:nvSpPr>
          <p:cNvPr id="2" name="מלבן 1"/>
          <p:cNvSpPr/>
          <p:nvPr/>
        </p:nvSpPr>
        <p:spPr>
          <a:xfrm>
            <a:off x="2555776" y="-19705"/>
            <a:ext cx="4259499" cy="923330"/>
          </a:xfrm>
          <a:prstGeom prst="rect">
            <a:avLst/>
          </a:prstGeom>
          <a:noFill/>
        </p:spPr>
        <p:txBody>
          <a:bodyPr wrap="none" lIns="91440" tIns="45720" rIns="91440" bIns="45720">
            <a:spAutoFit/>
          </a:bodyPr>
          <a:lstStyle/>
          <a:p>
            <a:pPr algn="ctr"/>
            <a:r>
              <a:rPr lang="he-I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המשאלה שלי</a:t>
            </a:r>
            <a:endParaRPr lang="he-IL"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2845279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זרם מדחף">
  <a:themeElements>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זרם מדחף">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זרם מדחף">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338</Words>
  <Application>Microsoft Office PowerPoint</Application>
  <PresentationFormat>‫הצגה על המסך (4:3)</PresentationFormat>
  <Paragraphs>59</Paragraphs>
  <Slides>11</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11</vt:i4>
      </vt:variant>
    </vt:vector>
  </HeadingPairs>
  <TitlesOfParts>
    <vt:vector size="12" baseType="lpstr">
      <vt:lpstr>זרם מדחף</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2</cp:revision>
  <dcterms:created xsi:type="dcterms:W3CDTF">2018-05-01T06:29:17Z</dcterms:created>
  <dcterms:modified xsi:type="dcterms:W3CDTF">2018-05-01T06:44:40Z</dcterms:modified>
</cp:coreProperties>
</file>