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7621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/>
              <a:t>אבי משה יהוד</a:t>
            </a:r>
            <a:endParaRPr sz="2400" b="1" u="sng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448" y="1155600"/>
            <a:ext cx="248095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178250"/>
            <a:ext cx="86451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/>
              <a:t>שלושה דורות במשפחת יהוד</a:t>
            </a:r>
            <a:r>
              <a:rPr lang="en-GB" sz="2400"/>
              <a:t>- משה יהוד משמאל ובנו חתן הבר מצווה אבנר יהוד ומימין הסבא צאלח יהוד. </a:t>
            </a:r>
            <a:endParaRPr sz="240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560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800" y="1232675"/>
            <a:ext cx="4198631" cy="33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r>
              <a:rPr lang="en-GB" sz="2400"/>
              <a:t> </a:t>
            </a:r>
            <a:r>
              <a:rPr lang="en-GB" sz="2400" b="1" u="sng"/>
              <a:t>הוריו של משה יהוד</a:t>
            </a:r>
            <a:r>
              <a:rPr lang="en-GB" sz="2400"/>
              <a:t>- צאלח וידידה יהוד</a:t>
            </a:r>
            <a:r>
              <a:rPr lang="en-GB"/>
              <a:t>   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051" y="1152476"/>
            <a:ext cx="4641878" cy="367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124775"/>
            <a:ext cx="86718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/>
              <a:t>תמונה משפחתית כנראה משנת 1920</a:t>
            </a:r>
            <a:r>
              <a:rPr lang="en-GB" sz="2400"/>
              <a:t> במרכז צאלח יהוד אביו של משה יהוד בקצה השמאלי ידידה אמו. </a:t>
            </a:r>
            <a:endParaRPr sz="240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הגברים לבושים בגדים שהיו</a:t>
            </a:r>
            <a:endParaRPr/>
          </a:p>
          <a:p>
            <a:pPr marL="0" lvl="0" indent="0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נהוגים בתקופת השלטון </a:t>
            </a:r>
            <a:endParaRPr/>
          </a:p>
          <a:p>
            <a:pPr marL="0" lvl="0" indent="0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התורכי שהסתיים שנים </a:t>
            </a:r>
            <a:endParaRPr/>
          </a:p>
          <a:p>
            <a:pPr marL="0" lvl="0" indent="0" rtl="1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אחדות לפני כן.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625" y="1219838"/>
            <a:ext cx="4901350" cy="32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13900"/>
            <a:ext cx="86718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קבלה מכפר השילוח על תשלום עבור מרפאה ושכר לימוד בתלמוד תורה בכפר עבור הילד משה יהוד. החתום אהרון מליח מי ששימש מוכתר הכפר. </a:t>
            </a:r>
            <a:endParaRPr sz="240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205313"/>
            <a:ext cx="55245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178250"/>
            <a:ext cx="86274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תרומת ספרים לבית הכנסת בכפר השילוח לזכרו של סבו של משה יהוד שנפטר חמש שנים לאחר עלייתם לארץ.</a:t>
            </a:r>
            <a:endParaRPr sz="240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27400" cy="3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200" y="1275675"/>
            <a:ext cx="469400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142600"/>
            <a:ext cx="86094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r>
              <a:rPr lang="en-GB" sz="2400" b="1" u="sng"/>
              <a:t>סימטה בכפר השילוח</a:t>
            </a:r>
            <a:r>
              <a:rPr lang="en-GB" sz="2400"/>
              <a:t> משמאל הרב יוסף מדמוני רב הכפר. בקצה הרחוק של הסימטה עומד בית משפחת יהוד עם שלושת הפתחים המקומרים.</a:t>
            </a:r>
            <a:endParaRPr sz="240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09400" cy="37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925" y="1152472"/>
            <a:ext cx="5312899" cy="36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196075"/>
            <a:ext cx="86094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/>
              <a:t>אחות הכפר חנה</a:t>
            </a:r>
            <a:r>
              <a:rPr lang="en-GB" sz="2400"/>
              <a:t> על גדר בית משפחת יהוד. המרפאה הייתה לתקופה מסוימת בתחילת פעילותה בבית המשפחה.</a:t>
            </a:r>
            <a:endParaRPr sz="240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275" y="1152475"/>
            <a:ext cx="2523472" cy="39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/>
              <a:t>הדרך מכפר השילוח משמאל אל העיר העתיקה</a:t>
            </a:r>
            <a:endParaRPr sz="2400" b="1" u="sng"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65000" cy="3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175" y="1152475"/>
            <a:ext cx="3796939" cy="34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/>
              <a:t>טיול ילדי הגן מכפר השילוח עם הגננת רחל נוימן</a:t>
            </a:r>
            <a:endParaRPr sz="2400" b="1" u="sng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265550"/>
            <a:ext cx="5313974" cy="35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‫הצגה על המסך (16:9)</PresentationFormat>
  <Paragraphs>14</Paragraphs>
  <Slides>10</Slides>
  <Notes>10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Simple Light</vt:lpstr>
      <vt:lpstr>אבי משה יהוד</vt:lpstr>
      <vt:lpstr>     הוריו של משה יהוד- צאלח וידידה יהוד   </vt:lpstr>
      <vt:lpstr>תמונה משפחתית כנראה משנת 1920 במרכז צאלח יהוד אביו של משה יהוד בקצה השמאלי ידידה אמו. </vt:lpstr>
      <vt:lpstr>קבלה מכפר השילוח על תשלום עבור מרפאה ושכר לימוד בתלמוד תורה בכפר עבור הילד משה יהוד. החתום אהרון מליח מי ששימש מוכתר הכפר. </vt:lpstr>
      <vt:lpstr>תרומת ספרים לבית הכנסת בכפר השילוח לזכרו של סבו של משה יהוד שנפטר חמש שנים לאחר עלייתם לארץ.</vt:lpstr>
      <vt:lpstr>  סימטה בכפר השילוח משמאל הרב יוסף מדמוני רב הכפר. בקצה הרחוק של הסימטה עומד בית משפחת יהוד עם שלושת הפתחים המקומרים.</vt:lpstr>
      <vt:lpstr>אחות הכפר חנה על גדר בית משפחת יהוד. המרפאה הייתה לתקופה מסוימת בתחילת פעילותה בבית המשפחה.</vt:lpstr>
      <vt:lpstr>הדרך מכפר השילוח משמאל אל העיר העתיקה</vt:lpstr>
      <vt:lpstr>טיול ילדי הגן מכפר השילוח עם הגננת רחל נוימן</vt:lpstr>
      <vt:lpstr>שלושה דורות במשפחת יהוד- משה יהוד משמאל ובנו חתן הבר מצווה אבנר יהוד ומימין הסבא צאלח יהוד.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אבי משה יהוד</dc:title>
  <dc:creator>gmg</dc:creator>
  <cp:lastModifiedBy>kesher3</cp:lastModifiedBy>
  <cp:revision>1</cp:revision>
  <dcterms:modified xsi:type="dcterms:W3CDTF">2019-08-29T08:58:52Z</dcterms:modified>
</cp:coreProperties>
</file>