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7B90C2E1-FF65-4289-9EB8-7F1B8DD9B2F6}"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2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50635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66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61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194121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4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4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53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176608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90C2E1-FF65-4289-9EB8-7F1B8DD9B2F6}"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2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262181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B90C2E1-FF65-4289-9EB8-7F1B8DD9B2F6}"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89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B90C2E1-FF65-4289-9EB8-7F1B8DD9B2F6}"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58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404968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90C2E1-FF65-4289-9EB8-7F1B8DD9B2F6}"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9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9EFF33A-61A8-4375-9D72-7EC711F3761E}" type="datetimeFigureOut">
              <a:rPr lang="he-IL" smtClean="0"/>
              <a:t>כ'/אדר/תשע"ח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90C2E1-FF65-4289-9EB8-7F1B8DD9B2F6}" type="slidenum">
              <a:rPr lang="he-IL" smtClean="0"/>
              <a:t>‹#›</a:t>
            </a:fld>
            <a:endParaRPr lang="he-IL"/>
          </a:p>
        </p:txBody>
      </p:sp>
    </p:spTree>
    <p:extLst>
      <p:ext uri="{BB962C8B-B14F-4D97-AF65-F5344CB8AC3E}">
        <p14:creationId xmlns:p14="http://schemas.microsoft.com/office/powerpoint/2010/main" val="309470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EFF33A-61A8-4375-9D72-7EC711F3761E}" type="datetimeFigureOut">
              <a:rPr lang="he-IL" smtClean="0"/>
              <a:t>כ'/אדר/תשע"ח</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90C2E1-FF65-4289-9EB8-7F1B8DD9B2F6}" type="slidenum">
              <a:rPr lang="he-IL" smtClean="0"/>
              <a:t>‹#›</a:t>
            </a:fld>
            <a:endParaRPr lang="he-IL"/>
          </a:p>
        </p:txBody>
      </p:sp>
    </p:spTree>
    <p:extLst>
      <p:ext uri="{BB962C8B-B14F-4D97-AF65-F5344CB8AC3E}">
        <p14:creationId xmlns:p14="http://schemas.microsoft.com/office/powerpoint/2010/main" val="1120288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750362" y="1766927"/>
            <a:ext cx="6815669" cy="1515533"/>
          </a:xfrm>
        </p:spPr>
        <p:txBody>
          <a:bodyPr/>
          <a:lstStyle/>
          <a:p>
            <a:r>
              <a:rPr lang="he-IL" sz="4400" dirty="0" smtClean="0"/>
              <a:t>הסיפור </a:t>
            </a:r>
            <a:r>
              <a:rPr lang="he-IL" sz="4400" dirty="0" smtClean="0"/>
              <a:t>של סבא </a:t>
            </a:r>
            <a:r>
              <a:rPr lang="he-IL" sz="4400" dirty="0" smtClean="0"/>
              <a:t>ג'ק ...</a:t>
            </a:r>
          </a:p>
        </p:txBody>
      </p:sp>
      <p:sp>
        <p:nvSpPr>
          <p:cNvPr id="3" name="כותרת משנה 2"/>
          <p:cNvSpPr>
            <a:spLocks noGrp="1"/>
          </p:cNvSpPr>
          <p:nvPr>
            <p:ph type="subTitle" idx="1"/>
          </p:nvPr>
        </p:nvSpPr>
        <p:spPr>
          <a:xfrm>
            <a:off x="4052275" y="3657596"/>
            <a:ext cx="5513756" cy="750280"/>
          </a:xfrm>
        </p:spPr>
        <p:txBody>
          <a:bodyPr>
            <a:noAutofit/>
          </a:bodyPr>
          <a:lstStyle/>
          <a:p>
            <a:r>
              <a:rPr lang="he-IL" sz="3600" dirty="0" smtClean="0">
                <a:cs typeface="+mj-cs"/>
              </a:rPr>
              <a:t>מאת: ג'ק ושלי</a:t>
            </a:r>
            <a:endParaRPr lang="he-IL" sz="3600" dirty="0">
              <a:cs typeface="+mj-cs"/>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65251" y="3668930"/>
            <a:ext cx="3091758" cy="2318819"/>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435" y="1702514"/>
            <a:ext cx="5894949" cy="927145"/>
          </a:xfrm>
          <a:prstGeom prst="rect">
            <a:avLst/>
          </a:prstGeom>
        </p:spPr>
      </p:pic>
    </p:spTree>
    <p:extLst>
      <p:ext uri="{BB962C8B-B14F-4D97-AF65-F5344CB8AC3E}">
        <p14:creationId xmlns:p14="http://schemas.microsoft.com/office/powerpoint/2010/main" val="390803028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איך עליתי לישראל</a:t>
            </a:r>
            <a:endParaRPr lang="he-IL" dirty="0"/>
          </a:p>
        </p:txBody>
      </p:sp>
      <p:sp>
        <p:nvSpPr>
          <p:cNvPr id="3" name="מציין מיקום תוכן 2"/>
          <p:cNvSpPr>
            <a:spLocks noGrp="1"/>
          </p:cNvSpPr>
          <p:nvPr>
            <p:ph idx="1"/>
          </p:nvPr>
        </p:nvSpPr>
        <p:spPr>
          <a:xfrm>
            <a:off x="4357815" y="2556932"/>
            <a:ext cx="6538781" cy="3318936"/>
          </a:xfrm>
        </p:spPr>
        <p:txBody>
          <a:bodyPr/>
          <a:lstStyle/>
          <a:p>
            <a:pPr marL="0" indent="0">
              <a:buNone/>
            </a:pPr>
            <a:r>
              <a:rPr lang="he-IL" b="1" dirty="0"/>
              <a:t>ב-1961 לאחר שהתברר שצרפת נותנת עצמאות לאלג'יר התחילו מהומות ברחובות העיר ואבי (סבא רבא) </a:t>
            </a:r>
            <a:r>
              <a:rPr lang="he-IL" b="1" dirty="0" smtClean="0"/>
              <a:t>החליט</a:t>
            </a:r>
            <a:r>
              <a:rPr lang="he-IL" dirty="0"/>
              <a:t> </a:t>
            </a:r>
            <a:r>
              <a:rPr lang="he-IL" b="1" dirty="0" smtClean="0"/>
              <a:t>למכור </a:t>
            </a:r>
            <a:r>
              <a:rPr lang="he-IL" b="1" dirty="0"/>
              <a:t>את העסק ואת הבית על מנת לעזוב את אלג'יר ולעלות לארץ. לאחר חג פסח בשנת 1961 הפלגנו </a:t>
            </a:r>
            <a:r>
              <a:rPr lang="he-IL" b="1" dirty="0" err="1"/>
              <a:t>למרסיי</a:t>
            </a:r>
            <a:r>
              <a:rPr lang="he-IL" b="1" dirty="0"/>
              <a:t> (בצרפת) ולאחר כמה ימים ב- 10.5.1961 טסנו לישראל והעבירו אותנו בלילה לישוב נצרת </a:t>
            </a:r>
            <a:r>
              <a:rPr lang="he-IL" b="1" dirty="0" smtClean="0"/>
              <a:t>עילית.</a:t>
            </a:r>
            <a:endParaRPr lang="he-IL" dirty="0"/>
          </a:p>
        </p:txBody>
      </p:sp>
      <p:pic>
        <p:nvPicPr>
          <p:cNvPr id="1026" name="Picture 2" descr="תוצאת תמונה עבור אלג'י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556931"/>
            <a:ext cx="3336308" cy="3589869"/>
          </a:xfrm>
          <a:prstGeom prst="rect">
            <a:avLst/>
          </a:prstGeom>
          <a:noFill/>
          <a:extLst>
            <a:ext uri="{909E8E84-426E-40DD-AFC4-6F175D3DCCD1}">
              <a14:hiddenFill xmlns:a14="http://schemas.microsoft.com/office/drawing/2010/main">
                <a:solidFill>
                  <a:srgbClr val="FFFFFF"/>
                </a:solidFill>
              </a14:hiddenFill>
            </a:ext>
          </a:extLst>
        </p:spPr>
      </p:pic>
      <p:sp>
        <p:nvSpPr>
          <p:cNvPr id="4" name="אליפסה 3"/>
          <p:cNvSpPr/>
          <p:nvPr/>
        </p:nvSpPr>
        <p:spPr>
          <a:xfrm>
            <a:off x="2372497" y="2924432"/>
            <a:ext cx="617838" cy="494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53349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הייתה עבודתי</a:t>
            </a:r>
            <a:endParaRPr lang="he-IL" dirty="0"/>
          </a:p>
        </p:txBody>
      </p:sp>
      <p:sp>
        <p:nvSpPr>
          <p:cNvPr id="3" name="מציין מיקום תוכן 2"/>
          <p:cNvSpPr>
            <a:spLocks noGrp="1"/>
          </p:cNvSpPr>
          <p:nvPr>
            <p:ph idx="1"/>
          </p:nvPr>
        </p:nvSpPr>
        <p:spPr/>
        <p:txBody>
          <a:bodyPr/>
          <a:lstStyle/>
          <a:p>
            <a:r>
              <a:rPr lang="he-IL" b="1" dirty="0"/>
              <a:t>קיבלתי עבודה במפעל טקסטיל ובתום 9 חודשי עבודה המפעל פשט רגל ושלחו אותנו הביתה. בעיר לא הייתה עבודה והצטרכתי לעבוד בעבודת חקלאות. הייתי בן 19 המפרנס היחיד במשפחה והורי לא התאקלמו בארץ. </a:t>
            </a:r>
            <a:r>
              <a:rPr lang="he-IL" b="1" dirty="0" smtClean="0"/>
              <a:t>ואז </a:t>
            </a:r>
            <a:r>
              <a:rPr lang="he-IL" b="1" dirty="0"/>
              <a:t>קיבלתי עבודה </a:t>
            </a:r>
            <a:r>
              <a:rPr lang="he-IL" b="1" dirty="0" smtClean="0"/>
              <a:t>כדוור.</a:t>
            </a:r>
          </a:p>
          <a:p>
            <a:r>
              <a:rPr lang="he-IL" b="1" dirty="0" smtClean="0"/>
              <a:t>לאחר שעבדתי בדואר ישראל כשנתיים , התגייסתי לצה"ל בשנת 1963 בגיל 21.  </a:t>
            </a:r>
            <a:endParaRPr lang="he-IL" dirty="0"/>
          </a:p>
        </p:txBody>
      </p:sp>
    </p:spTree>
    <p:extLst>
      <p:ext uri="{BB962C8B-B14F-4D97-AF65-F5344CB8AC3E}">
        <p14:creationId xmlns:p14="http://schemas.microsoft.com/office/powerpoint/2010/main" val="26286854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השירות הצבאי</a:t>
            </a:r>
            <a:endParaRPr lang="he-IL" dirty="0"/>
          </a:p>
        </p:txBody>
      </p:sp>
      <p:sp>
        <p:nvSpPr>
          <p:cNvPr id="3" name="מציין מיקום תוכן 2"/>
          <p:cNvSpPr>
            <a:spLocks noGrp="1"/>
          </p:cNvSpPr>
          <p:nvPr>
            <p:ph idx="1"/>
          </p:nvPr>
        </p:nvSpPr>
        <p:spPr>
          <a:xfrm>
            <a:off x="2273643" y="2556932"/>
            <a:ext cx="9086334" cy="3318936"/>
          </a:xfrm>
        </p:spPr>
        <p:txBody>
          <a:bodyPr>
            <a:normAutofit lnSpcReduction="10000"/>
          </a:bodyPr>
          <a:lstStyle/>
          <a:p>
            <a:r>
              <a:rPr lang="he-IL" dirty="0" smtClean="0"/>
              <a:t>בשנת 1963 בגיל 21 התגייסתי לשירות צבאי בצה"ל. לאחר הטירונות נשלחתי לקורס קשרים </a:t>
            </a:r>
            <a:r>
              <a:rPr lang="he-IL" dirty="0" err="1" smtClean="0"/>
              <a:t>בב"ד</a:t>
            </a:r>
            <a:r>
              <a:rPr lang="he-IL" dirty="0" smtClean="0"/>
              <a:t> 7. בסיום הקורס העבירו אותי לפיקוד צפון בנצרת והוצבתי בצמח שבעמק הירדן.</a:t>
            </a:r>
            <a:endParaRPr lang="he-IL" dirty="0"/>
          </a:p>
          <a:p>
            <a:r>
              <a:rPr lang="he-IL" dirty="0" smtClean="0"/>
              <a:t>באותה תקופה ישראל יזמה פעולות נגד סוריה על מנת לשמור על שטחים הצמודים לקיבוצים צה"ל הפעיל טרקטורים לעבד את השטחים החקלאים הצמודים לגבול.</a:t>
            </a:r>
          </a:p>
          <a:p>
            <a:r>
              <a:rPr lang="he-IL" dirty="0" smtClean="0"/>
              <a:t>צבא סוריה התנגד לפעולות האלה וירה לכיוון הטרקטור שעיבד את השטח וצה"ל הגיב בחזרה בירי תותחים נ.מ לעבר הרכסים של החיילים הסורים ששמרו שם. </a:t>
            </a:r>
          </a:p>
          <a:p>
            <a:r>
              <a:rPr lang="he-IL" dirty="0" smtClean="0"/>
              <a:t>כל תקופה צה"ל היו בוחרים מקום לפעולות אלה (תל קציר, האון, עין גב וכורזין)</a:t>
            </a:r>
          </a:p>
          <a:p>
            <a:endParaRPr lang="he-IL" dirty="0" smtClean="0"/>
          </a:p>
        </p:txBody>
      </p:sp>
    </p:spTree>
    <p:extLst>
      <p:ext uri="{BB962C8B-B14F-4D97-AF65-F5344CB8AC3E}">
        <p14:creationId xmlns:p14="http://schemas.microsoft.com/office/powerpoint/2010/main" val="29089591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חיי חברה</a:t>
            </a:r>
            <a:endParaRPr lang="he-IL" dirty="0"/>
          </a:p>
        </p:txBody>
      </p:sp>
      <p:sp>
        <p:nvSpPr>
          <p:cNvPr id="3" name="מציין מיקום תוכן 2"/>
          <p:cNvSpPr>
            <a:spLocks noGrp="1"/>
          </p:cNvSpPr>
          <p:nvPr>
            <p:ph idx="1"/>
          </p:nvPr>
        </p:nvSpPr>
        <p:spPr/>
        <p:txBody>
          <a:bodyPr/>
          <a:lstStyle/>
          <a:p>
            <a:r>
              <a:rPr lang="he-IL" dirty="0" smtClean="0"/>
              <a:t>חברי ואני ארגנו ביום שישי ערב ריקודים במועדון בעיר והיו מגיעים צעירים ותיקים שהיו רוקדים עם העולים החדשים שלא ידעו עברית וכך נוצר מפגש עם עולים חדשים ונוצרו זוגות. </a:t>
            </a:r>
            <a:endParaRPr lang="he-IL" dirty="0"/>
          </a:p>
        </p:txBody>
      </p:sp>
    </p:spTree>
    <p:extLst>
      <p:ext uri="{BB962C8B-B14F-4D97-AF65-F5344CB8AC3E}">
        <p14:creationId xmlns:p14="http://schemas.microsoft.com/office/powerpoint/2010/main" val="2748217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65421" y="884624"/>
            <a:ext cx="9601196" cy="1303867"/>
          </a:xfrm>
        </p:spPr>
        <p:txBody>
          <a:bodyPr/>
          <a:lstStyle/>
          <a:p>
            <a:r>
              <a:rPr lang="he-IL" dirty="0" smtClean="0"/>
              <a:t>איך הכרתי את סבתא </a:t>
            </a:r>
            <a:endParaRPr lang="he-IL" dirty="0"/>
          </a:p>
        </p:txBody>
      </p:sp>
      <p:sp>
        <p:nvSpPr>
          <p:cNvPr id="3" name="מציין מיקום תוכן 2"/>
          <p:cNvSpPr>
            <a:spLocks noGrp="1"/>
          </p:cNvSpPr>
          <p:nvPr>
            <p:ph idx="1"/>
          </p:nvPr>
        </p:nvSpPr>
        <p:spPr>
          <a:xfrm>
            <a:off x="3417757" y="2586912"/>
            <a:ext cx="8288308" cy="3318936"/>
          </a:xfrm>
        </p:spPr>
        <p:txBody>
          <a:bodyPr>
            <a:normAutofit fontScale="85000" lnSpcReduction="20000"/>
          </a:bodyPr>
          <a:lstStyle/>
          <a:p>
            <a:r>
              <a:rPr lang="he-IL" dirty="0" smtClean="0"/>
              <a:t>לאחר שחרורי מהצבא המשפחה הוזמנה לחתונה של בן דודי בחיפה וגם מישל (אשתו של סבא) הוזמנה ולאחר שהציגו אותי אליה אז התחלנו לרקוד ביחד. בתום האירוע החלטנו להיפגש בחיפה, היא הייתה מגיעה מהקריות ואני מנצרת עילית. היינו מטיילים בעיר ובערבים היינו הולכים לרקוד במועדון בכרמל. חגגנו את הסילבסטר במלון בנהריה עד הבוקר וכך התחלנו להכיר אחד את השני. לאחר מלחמת ששת הימים טיילנו בירושלים </a:t>
            </a:r>
            <a:r>
              <a:rPr lang="he-IL" dirty="0" err="1" smtClean="0"/>
              <a:t>והיגענו</a:t>
            </a:r>
            <a:r>
              <a:rPr lang="he-IL" dirty="0" smtClean="0"/>
              <a:t> לכותל המערבי</a:t>
            </a:r>
          </a:p>
          <a:p>
            <a:r>
              <a:rPr lang="he-IL" dirty="0" smtClean="0"/>
              <a:t> לאחר תקופה נפגשו  הורי עם הוריה בארוחת ערב חגיגית להיכרות בניהם וכך כל שבת הייתי מגיע אליה ושבת אחרי זה היא הייתה מגיעה אלי. ובאחד הימים קניתי לה טבעת אירוסין וחגגנו את האירוע. באותה שנה גויסתי למילואים בעקבות מלחמת ששת הימים. לאחר שחרורי (60 יום) החלטנו לקבוע תאריך לחתונה שהייתה אמורה להיות בחודש דצמבר 1967. בעקבות פטירת אמי נדחתה החתונה למרץ. והחתונה נערכה בבית כנסת עם כל האורחים.</a:t>
            </a: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82" y="4061486"/>
            <a:ext cx="1384330" cy="2067467"/>
          </a:xfrm>
          <a:prstGeom prst="rect">
            <a:avLst/>
          </a:prstGeom>
        </p:spPr>
      </p:pic>
      <p:cxnSp>
        <p:nvCxnSpPr>
          <p:cNvPr id="6" name="מחבר חץ ישר 5"/>
          <p:cNvCxnSpPr/>
          <p:nvPr/>
        </p:nvCxnSpPr>
        <p:spPr>
          <a:xfrm flipH="1">
            <a:off x="2875005" y="4464908"/>
            <a:ext cx="453081" cy="461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flipV="1">
            <a:off x="2785334" y="3122141"/>
            <a:ext cx="542752" cy="321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תמונה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71395" y="2319406"/>
            <a:ext cx="1265000" cy="1783536"/>
          </a:xfrm>
          <a:prstGeom prst="rect">
            <a:avLst/>
          </a:prstGeom>
        </p:spPr>
      </p:pic>
    </p:spTree>
    <p:extLst>
      <p:ext uri="{BB962C8B-B14F-4D97-AF65-F5344CB8AC3E}">
        <p14:creationId xmlns:p14="http://schemas.microsoft.com/office/powerpoint/2010/main" val="101764079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העבודה אחרי הצבא</a:t>
            </a:r>
            <a:endParaRPr lang="he-IL" dirty="0"/>
          </a:p>
        </p:txBody>
      </p:sp>
      <p:sp>
        <p:nvSpPr>
          <p:cNvPr id="3" name="מציין מיקום תוכן 2"/>
          <p:cNvSpPr>
            <a:spLocks noGrp="1"/>
          </p:cNvSpPr>
          <p:nvPr>
            <p:ph idx="1"/>
          </p:nvPr>
        </p:nvSpPr>
        <p:spPr>
          <a:xfrm>
            <a:off x="4308389" y="2589884"/>
            <a:ext cx="6390499" cy="3318936"/>
          </a:xfrm>
        </p:spPr>
        <p:txBody>
          <a:bodyPr>
            <a:normAutofit fontScale="70000" lnSpcReduction="20000"/>
          </a:bodyPr>
          <a:lstStyle/>
          <a:p>
            <a:r>
              <a:rPr lang="he-IL" dirty="0" smtClean="0"/>
              <a:t>הופנתי למנהל בנק הפועלים בנצרת עלית וקבע לי מבחן בטכניון בחיפה. לאחר כמה ימים התקשר אליי ואמר לי שהמבחנים עברו בהצלחה ובראשון לינואר 1966 התחלתי לעבוד כקופאי בסניף נצרת עלית. בתום שנה עברתי לעבוד בנצרת התחתית. מילאתי כל מיני תפקידים עד שקיבלתי לנהל מחלקת האשראי לרכישת רכבים וההלוואות לחקלאים. בשנת 1970 עברתי לעבוד בסניף בית שאן בעקבות ירי קטיושות על העיר. רוב עובדות עברו לגור עם ילדיהם אצל משפחתם מחוץ לעיר. בהפסקת הצהרים נשארתי בסניף עם מפתחות הכספת כדי להגן על עצמי בזמן הירי. וגם לקריית שמונה הגעתי להחליף עובדים בעקבות הירי מלבנון. במשך הזמן עברתי קורסים שונים בבנק (סחר חוץ , אשראי בכיר השקעות ומשאבי אנוש) וקיבלתי תפקיד של סגן מנהל סניף במגדל עמק והמעיין בנצרת עד </a:t>
            </a:r>
            <a:r>
              <a:rPr lang="he-IL" dirty="0" err="1" smtClean="0"/>
              <a:t>שמונתי</a:t>
            </a:r>
            <a:r>
              <a:rPr lang="he-IL" dirty="0" smtClean="0"/>
              <a:t> בשנת 1979 לנהל סניף כפר תבור בגליל התחתון בשנת 1983 לאחר תאונת דרכים שקרתה לי בצומת גולני הועברתי לנהל סניף חרוד בנצרת עלית. עד שיצאתי לפנסיה ניהלתי סניף כרמיאל ונצרת ותפקדתי כמדריך מפקח ובביקורת האשראי של הבנק. </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3322586"/>
            <a:ext cx="2706859" cy="1481456"/>
          </a:xfrm>
          <a:prstGeom prst="rect">
            <a:avLst/>
          </a:prstGeom>
        </p:spPr>
      </p:pic>
    </p:spTree>
    <p:extLst>
      <p:ext uri="{BB962C8B-B14F-4D97-AF65-F5344CB8AC3E}">
        <p14:creationId xmlns:p14="http://schemas.microsoft.com/office/powerpoint/2010/main" val="282951383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איך עברתי לקדימה</a:t>
            </a:r>
            <a:endParaRPr lang="he-IL" dirty="0"/>
          </a:p>
        </p:txBody>
      </p:sp>
      <p:sp>
        <p:nvSpPr>
          <p:cNvPr id="5" name="מציין מיקום תוכן 4"/>
          <p:cNvSpPr>
            <a:spLocks noGrp="1"/>
          </p:cNvSpPr>
          <p:nvPr>
            <p:ph idx="1"/>
          </p:nvPr>
        </p:nvSpPr>
        <p:spPr>
          <a:xfrm>
            <a:off x="4234249" y="2556932"/>
            <a:ext cx="6662348" cy="3318936"/>
          </a:xfrm>
        </p:spPr>
        <p:txBody>
          <a:bodyPr>
            <a:normAutofit lnSpcReduction="10000"/>
          </a:bodyPr>
          <a:lstStyle/>
          <a:p>
            <a:r>
              <a:rPr lang="he-IL" dirty="0" smtClean="0"/>
              <a:t>מאז עלייתי לארץ גרתי בנצרת עילית רוב צעירותי ביליתי בישוב שם התחתנתי ונולדו 2 ילדים. ב1975 עברנו לקריית מוצקין ובתום שנתיים חזרנו לנצרת עילית שם נולדה ילדה.</a:t>
            </a:r>
          </a:p>
          <a:p>
            <a:r>
              <a:rPr lang="he-IL" dirty="0" smtClean="0"/>
              <a:t>סה"כ גרנו בנצרת עילית כ53 שנה </a:t>
            </a:r>
          </a:p>
          <a:p>
            <a:r>
              <a:rPr lang="he-IL" dirty="0" smtClean="0"/>
              <a:t>לאחר פטירת אשתי כל ילדיי עברו לאזור המרכז ואני עברתי לרמת גן איפה שהבת הקטנה שלי ונכדי גרו וכעבור שנתיים ברמת גן, אני ובתי עברנו לקדימה איפה שגרה שלי.</a:t>
            </a:r>
          </a:p>
          <a:p>
            <a:r>
              <a:rPr lang="he-IL" dirty="0" smtClean="0"/>
              <a:t>ישוב שקט ורגוע לעומת העיר הגדולה והתוססת רמת גן.....</a:t>
            </a:r>
          </a:p>
          <a:p>
            <a:pPr marL="0" indent="0">
              <a:buNone/>
            </a:pPr>
            <a:endParaRPr lang="he-IL" dirty="0"/>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499" y="3393989"/>
            <a:ext cx="964257" cy="1285675"/>
          </a:xfrm>
          <a:prstGeom prst="rect">
            <a:avLst/>
          </a:prstGeom>
        </p:spPr>
      </p:pic>
      <p:sp>
        <p:nvSpPr>
          <p:cNvPr id="7" name="אליפסה 6"/>
          <p:cNvSpPr/>
          <p:nvPr/>
        </p:nvSpPr>
        <p:spPr>
          <a:xfrm>
            <a:off x="1455778" y="3381001"/>
            <a:ext cx="547475" cy="65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מחבר חץ ישר 8"/>
          <p:cNvCxnSpPr/>
          <p:nvPr/>
        </p:nvCxnSpPr>
        <p:spPr>
          <a:xfrm flipH="1">
            <a:off x="2520778" y="2949146"/>
            <a:ext cx="296563" cy="44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306" y="2530387"/>
            <a:ext cx="3476367" cy="369332"/>
          </a:xfrm>
          <a:prstGeom prst="rect">
            <a:avLst/>
          </a:prstGeom>
          <a:noFill/>
        </p:spPr>
        <p:txBody>
          <a:bodyPr wrap="square" rtlCol="1">
            <a:spAutoFit/>
          </a:bodyPr>
          <a:lstStyle/>
          <a:p>
            <a:r>
              <a:rPr lang="he-IL" dirty="0" smtClean="0"/>
              <a:t>זה הבניין שלי ברמת גן</a:t>
            </a:r>
            <a:endParaRPr lang="he-IL" dirty="0"/>
          </a:p>
        </p:txBody>
      </p:sp>
      <p:pic>
        <p:nvPicPr>
          <p:cNvPr id="12" name="תמונה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916" y="4118919"/>
            <a:ext cx="1144545" cy="2034746"/>
          </a:xfrm>
          <a:prstGeom prst="rect">
            <a:avLst/>
          </a:prstGeom>
        </p:spPr>
      </p:pic>
      <p:cxnSp>
        <p:nvCxnSpPr>
          <p:cNvPr id="14" name="מחבר חץ ישר 13"/>
          <p:cNvCxnSpPr/>
          <p:nvPr/>
        </p:nvCxnSpPr>
        <p:spPr>
          <a:xfrm flipH="1">
            <a:off x="3746673" y="3566984"/>
            <a:ext cx="149824" cy="263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69644" y="2426729"/>
            <a:ext cx="841634" cy="1200329"/>
          </a:xfrm>
          <a:prstGeom prst="rect">
            <a:avLst/>
          </a:prstGeom>
          <a:noFill/>
        </p:spPr>
        <p:txBody>
          <a:bodyPr wrap="square" rtlCol="1">
            <a:spAutoFit/>
          </a:bodyPr>
          <a:lstStyle/>
          <a:p>
            <a:endParaRPr lang="he-IL" dirty="0" smtClean="0"/>
          </a:p>
          <a:p>
            <a:r>
              <a:rPr lang="he-IL" dirty="0" smtClean="0"/>
              <a:t>אלו 2 ילדיי הגדולים</a:t>
            </a:r>
            <a:endParaRPr lang="he-IL" dirty="0"/>
          </a:p>
        </p:txBody>
      </p:sp>
    </p:spTree>
    <p:extLst>
      <p:ext uri="{BB962C8B-B14F-4D97-AF65-F5344CB8AC3E}">
        <p14:creationId xmlns:p14="http://schemas.microsoft.com/office/powerpoint/2010/main" val="130831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אז איך היה לכם?</a:t>
            </a:r>
            <a:endParaRPr lang="he-IL" dirty="0"/>
          </a:p>
        </p:txBody>
      </p:sp>
      <p:sp>
        <p:nvSpPr>
          <p:cNvPr id="5" name="מציין מיקום תוכן 4"/>
          <p:cNvSpPr>
            <a:spLocks noGrp="1"/>
          </p:cNvSpPr>
          <p:nvPr>
            <p:ph idx="1"/>
          </p:nvPr>
        </p:nvSpPr>
        <p:spPr/>
        <p:txBody>
          <a:bodyPr/>
          <a:lstStyle/>
          <a:p>
            <a:r>
              <a:rPr lang="he-IL" dirty="0" smtClean="0">
                <a:solidFill>
                  <a:schemeClr val="accent2">
                    <a:lumMod val="75000"/>
                  </a:schemeClr>
                </a:solidFill>
              </a:rPr>
              <a:t>כיף </a:t>
            </a:r>
          </a:p>
          <a:p>
            <a:r>
              <a:rPr lang="he-IL" dirty="0">
                <a:solidFill>
                  <a:schemeClr val="accent2">
                    <a:lumMod val="75000"/>
                  </a:schemeClr>
                </a:solidFill>
              </a:rPr>
              <a:t>מעשיר</a:t>
            </a:r>
          </a:p>
          <a:p>
            <a:r>
              <a:rPr lang="he-IL" dirty="0" smtClean="0">
                <a:solidFill>
                  <a:schemeClr val="accent2">
                    <a:lumMod val="75000"/>
                  </a:schemeClr>
                </a:solidFill>
              </a:rPr>
              <a:t>מעצים</a:t>
            </a:r>
          </a:p>
          <a:p>
            <a:r>
              <a:rPr lang="he-IL" smtClean="0">
                <a:solidFill>
                  <a:schemeClr val="accent2">
                    <a:lumMod val="75000"/>
                  </a:schemeClr>
                </a:solidFill>
              </a:rPr>
              <a:t>וכל </a:t>
            </a:r>
            <a:r>
              <a:rPr lang="he-IL" dirty="0" smtClean="0">
                <a:solidFill>
                  <a:schemeClr val="accent2">
                    <a:lumMod val="75000"/>
                  </a:schemeClr>
                </a:solidFill>
              </a:rPr>
              <a:t>כך מרגש!!!</a:t>
            </a:r>
            <a:endParaRPr lang="he-IL" dirty="0">
              <a:solidFill>
                <a:schemeClr val="accent2">
                  <a:lumMod val="75000"/>
                </a:schemeClr>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650" y="2188674"/>
            <a:ext cx="4487501" cy="3365626"/>
          </a:xfrm>
          <a:prstGeom prst="rect">
            <a:avLst/>
          </a:prstGeom>
        </p:spPr>
      </p:pic>
    </p:spTree>
    <p:extLst>
      <p:ext uri="{BB962C8B-B14F-4D97-AF65-F5344CB8AC3E}">
        <p14:creationId xmlns:p14="http://schemas.microsoft.com/office/powerpoint/2010/main" val="3785792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346</TotalTime>
  <Words>678</Words>
  <Application>Microsoft Office PowerPoint</Application>
  <PresentationFormat>מותאם אישית</PresentationFormat>
  <Paragraphs>32</Paragraphs>
  <Slides>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אורגני</vt:lpstr>
      <vt:lpstr>הסיפור של סבא ג'ק ...</vt:lpstr>
      <vt:lpstr>איך עליתי לישראל</vt:lpstr>
      <vt:lpstr>מה הייתה עבודתי</vt:lpstr>
      <vt:lpstr>השירות הצבאי</vt:lpstr>
      <vt:lpstr>חיי חברה</vt:lpstr>
      <vt:lpstr>איך הכרתי את סבתא </vt:lpstr>
      <vt:lpstr>העבודה אחרי הצבא</vt:lpstr>
      <vt:lpstr>איך עברתי לקדימה</vt:lpstr>
      <vt:lpstr>אז איך היה לכם?</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סבא ג'ק ואני</dc:title>
  <dc:creator>USER</dc:creator>
  <cp:lastModifiedBy>Tami</cp:lastModifiedBy>
  <cp:revision>34</cp:revision>
  <dcterms:created xsi:type="dcterms:W3CDTF">2017-11-16T17:58:47Z</dcterms:created>
  <dcterms:modified xsi:type="dcterms:W3CDTF">2018-03-07T19:01:01Z</dcterms:modified>
</cp:coreProperties>
</file>