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37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564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57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536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64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583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6539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940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39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278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737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9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72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60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11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133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EA38-FBFA-4863-9076-294C1C69D6CB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96D798-6223-4D83-AE06-F7BDFCD4B1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925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07823" y="1122362"/>
            <a:ext cx="9144000" cy="3723958"/>
          </a:xfrm>
        </p:spPr>
        <p:txBody>
          <a:bodyPr>
            <a:normAutofit fontScale="90000"/>
          </a:bodyPr>
          <a:lstStyle/>
          <a:p>
            <a:r>
              <a:rPr lang="he-IL" sz="4800" dirty="0" smtClean="0">
                <a:solidFill>
                  <a:srgbClr val="C00000"/>
                </a:solidFill>
              </a:rPr>
              <a:t>סבתא רחל סבא אלי</a:t>
            </a:r>
            <a:r>
              <a:rPr lang="he-IL" sz="4800" dirty="0" smtClean="0"/>
              <a:t/>
            </a:r>
            <a:br>
              <a:rPr lang="he-IL" sz="4800" dirty="0" smtClean="0"/>
            </a:br>
            <a:r>
              <a:rPr lang="he-IL" sz="4800" dirty="0" smtClean="0"/>
              <a:t/>
            </a:r>
            <a:br>
              <a:rPr lang="he-IL" sz="4800" dirty="0" smtClean="0"/>
            </a:b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</a:rPr>
              <a:t>ושרון אלימלך הנכד</a:t>
            </a:r>
            <a:r>
              <a:rPr lang="he-IL" sz="4800" dirty="0" smtClean="0"/>
              <a:t>.</a:t>
            </a:r>
            <a:br>
              <a:rPr lang="he-IL" sz="4800" dirty="0" smtClean="0"/>
            </a:br>
            <a:r>
              <a:rPr lang="he-IL" sz="4800" dirty="0" smtClean="0"/>
              <a:t> </a:t>
            </a:r>
            <a:br>
              <a:rPr lang="he-IL" sz="4800" dirty="0" smtClean="0"/>
            </a:br>
            <a:r>
              <a:rPr lang="he-IL" sz="4800" dirty="0" smtClean="0">
                <a:solidFill>
                  <a:srgbClr val="00B050"/>
                </a:solidFill>
              </a:rPr>
              <a:t>כיתה</a:t>
            </a:r>
            <a:r>
              <a:rPr lang="he-IL" sz="4800" dirty="0" smtClean="0"/>
              <a:t>   </a:t>
            </a:r>
            <a:r>
              <a:rPr lang="he-IL" sz="4800" dirty="0" smtClean="0">
                <a:solidFill>
                  <a:srgbClr val="C00000"/>
                </a:solidFill>
              </a:rPr>
              <a:t>ה1</a:t>
            </a:r>
            <a:endParaRPr lang="he-IL" sz="4800" dirty="0">
              <a:solidFill>
                <a:srgbClr val="C00000"/>
              </a:solidFill>
            </a:endParaRPr>
          </a:p>
        </p:txBody>
      </p:sp>
      <p:sp>
        <p:nvSpPr>
          <p:cNvPr id="4" name="AutoShape 2" descr="תוצאת תמונה עבור אנימציה סבתא וסבא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823" y="3044381"/>
            <a:ext cx="2159079" cy="240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11160" y="364066"/>
            <a:ext cx="8218839" cy="1066801"/>
          </a:xfrm>
        </p:spPr>
        <p:txBody>
          <a:bodyPr/>
          <a:lstStyle/>
          <a:p>
            <a:r>
              <a:rPr lang="he-IL" dirty="0" smtClean="0"/>
              <a:t>                            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החלום שלי...</a:t>
            </a: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rot="21361975">
            <a:off x="1554043" y="8828135"/>
            <a:ext cx="38104258" cy="4372151"/>
          </a:xfrm>
        </p:spPr>
        <p:txBody>
          <a:bodyPr/>
          <a:lstStyle/>
          <a:p>
            <a:r>
              <a:rPr lang="he-IL" dirty="0" smtClean="0"/>
              <a:t>החלום שלי הוא :להיות דוקטור לרפואה שמתמחה באף אוזן וגרון.</a:t>
            </a:r>
          </a:p>
          <a:p>
            <a:r>
              <a:rPr lang="he-IL" dirty="0" smtClean="0"/>
              <a:t>החלום השני שלי הוא :להיות שחקן בתאטרון.</a:t>
            </a:r>
          </a:p>
          <a:p>
            <a:r>
              <a:rPr lang="he-IL" dirty="0" smtClean="0"/>
              <a:t>החלום השלישי שלי הוא: להיות מהנדס בנין.</a:t>
            </a:r>
          </a:p>
          <a:p>
            <a:endParaRPr lang="he-IL" dirty="0"/>
          </a:p>
        </p:txBody>
      </p:sp>
      <p:pic>
        <p:nvPicPr>
          <p:cNvPr id="5" name="Picture 2" descr="תוצאת תמונה עבור רופא אנימצי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0" y="1581326"/>
            <a:ext cx="2411743" cy="31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3039533" y="1752600"/>
            <a:ext cx="7730066" cy="405553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e-IL" sz="4800" dirty="0">
              <a:solidFill>
                <a:srgbClr val="C00000"/>
              </a:solidFill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2506133" y="-3105709"/>
            <a:ext cx="9262534" cy="747339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dirty="0" smtClean="0"/>
              <a:t> </a:t>
            </a:r>
            <a:endParaRPr lang="he-IL" sz="4800" dirty="0">
              <a:solidFill>
                <a:srgbClr val="C00000"/>
              </a:solidFill>
            </a:endParaRPr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1646766" y="2319867"/>
            <a:ext cx="10515600" cy="3291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החלום הראשון שלי הוא: להיות דוקטור מתמחה ברפואת אף אוזן וגרון.</a:t>
            </a:r>
          </a:p>
          <a:p>
            <a:r>
              <a:rPr lang="he-IL" dirty="0" smtClean="0"/>
              <a:t>החלום השני שלי הוא: להיות שחקן תיאטרון.</a:t>
            </a:r>
          </a:p>
          <a:p>
            <a:r>
              <a:rPr lang="he-IL" dirty="0" smtClean="0"/>
              <a:t>והחלום השלישי שלי הוא: להיות מהנדס.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46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                     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סבא וסבתא שלי </a:t>
            </a: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שם הסבתא שלי הוא רחל ללוש נולדה בטריפולי שבלוב.</a:t>
            </a:r>
          </a:p>
          <a:p>
            <a:r>
              <a:rPr lang="he-IL" dirty="0" smtClean="0"/>
              <a:t>האחיות </a:t>
            </a:r>
            <a:r>
              <a:rPr lang="he-IL" dirty="0"/>
              <a:t>ו</a:t>
            </a:r>
            <a:r>
              <a:rPr lang="he-IL" dirty="0" smtClean="0"/>
              <a:t>האחים של סבתא שלי הם:</a:t>
            </a:r>
          </a:p>
          <a:p>
            <a:r>
              <a:rPr lang="he-IL" dirty="0" err="1" smtClean="0"/>
              <a:t>ישראל,אליהו</a:t>
            </a:r>
            <a:r>
              <a:rPr lang="he-IL" dirty="0" smtClean="0"/>
              <a:t>, משה, עמוס</a:t>
            </a:r>
          </a:p>
          <a:p>
            <a:r>
              <a:rPr lang="he-IL" dirty="0" err="1" smtClean="0"/>
              <a:t>פנינה,יהודית,מזל,שושי</a:t>
            </a:r>
            <a:endParaRPr lang="he-IL" dirty="0" smtClean="0"/>
          </a:p>
          <a:p>
            <a:r>
              <a:rPr lang="he-IL" dirty="0" smtClean="0"/>
              <a:t>הנכדות והנכדים שלנו הם:</a:t>
            </a:r>
          </a:p>
          <a:p>
            <a:r>
              <a:rPr lang="he-IL" dirty="0" err="1" smtClean="0"/>
              <a:t>נועה,נטע,נגה,ניר</a:t>
            </a:r>
            <a:endParaRPr lang="he-IL" dirty="0" smtClean="0"/>
          </a:p>
          <a:p>
            <a:r>
              <a:rPr lang="he-IL" dirty="0" smtClean="0"/>
              <a:t>דניאל, </a:t>
            </a:r>
            <a:r>
              <a:rPr lang="he-IL" dirty="0" err="1" smtClean="0"/>
              <a:t>שרון,אורי</a:t>
            </a:r>
            <a:endParaRPr lang="he-IL" dirty="0" smtClean="0"/>
          </a:p>
          <a:p>
            <a:r>
              <a:rPr lang="he-IL" dirty="0" smtClean="0"/>
              <a:t>כל הנכדות והנכדים נולדו בבית חולים </a:t>
            </a:r>
            <a:r>
              <a:rPr lang="he-IL" dirty="0" err="1" smtClean="0"/>
              <a:t>פוריה</a:t>
            </a:r>
            <a:endParaRPr lang="he-IL" dirty="0" smtClean="0"/>
          </a:p>
          <a:p>
            <a:r>
              <a:rPr lang="he-IL" dirty="0" smtClean="0"/>
              <a:t>ליד טבריה.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9693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תוצאת תמונה עבור אוניות מעפילי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7" y="4576256"/>
            <a:ext cx="3807229" cy="20406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חלומו של סבא  אלי שלא התגשם.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חלומו של סבא שלי בילדותו היה תמיד להיות עם סבא האהוב שלו</a:t>
            </a:r>
          </a:p>
          <a:p>
            <a:r>
              <a:rPr lang="he-IL" dirty="0" smtClean="0"/>
              <a:t>והיה רוצה בחלומו הטוב שסבא יהיה </a:t>
            </a:r>
            <a:r>
              <a:rPr lang="he-IL" dirty="0" err="1" smtClean="0"/>
              <a:t>איתו</a:t>
            </a:r>
            <a:r>
              <a:rPr lang="he-IL" dirty="0" smtClean="0"/>
              <a:t> גם כעת בארץ ישראל.</a:t>
            </a:r>
          </a:p>
          <a:p>
            <a:r>
              <a:rPr lang="he-IL" dirty="0" smtClean="0"/>
              <a:t>ולדאבונו זה לא התגשם.</a:t>
            </a:r>
          </a:p>
          <a:p>
            <a:r>
              <a:rPr lang="he-IL" dirty="0" smtClean="0"/>
              <a:t>סבא של סבא שלי שאף לעלות לארץ ישראל ומכר את כול רכושו שהיה </a:t>
            </a:r>
          </a:p>
          <a:p>
            <a:r>
              <a:rPr lang="he-IL" dirty="0" smtClean="0"/>
              <a:t>לו </a:t>
            </a:r>
            <a:r>
              <a:rPr lang="he-IL" dirty="0" err="1" smtClean="0"/>
              <a:t>במיצרים</a:t>
            </a:r>
            <a:r>
              <a:rPr lang="he-IL" dirty="0" smtClean="0"/>
              <a:t> כדי לעלות לארץ והוא לא זכה.</a:t>
            </a:r>
          </a:p>
          <a:p>
            <a:r>
              <a:rPr lang="he-IL" dirty="0" smtClean="0"/>
              <a:t>כי סבא נפטר </a:t>
            </a:r>
            <a:r>
              <a:rPr lang="he-IL" dirty="0" err="1" smtClean="0"/>
              <a:t>באונייה</a:t>
            </a:r>
            <a:r>
              <a:rPr lang="he-IL" dirty="0" smtClean="0"/>
              <a:t> בה עלו לארץ ישראל והצער היה גדול מאוד</a:t>
            </a:r>
          </a:p>
          <a:p>
            <a:r>
              <a:rPr lang="he-IL" dirty="0" smtClean="0"/>
              <a:t>עד היום.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9976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188</Words>
  <Application>Microsoft Office PowerPoint</Application>
  <PresentationFormat>מסך רחב</PresentationFormat>
  <Paragraphs>27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Gisha</vt:lpstr>
      <vt:lpstr>Trebuchet MS</vt:lpstr>
      <vt:lpstr>Wingdings 3</vt:lpstr>
      <vt:lpstr>פיאה</vt:lpstr>
      <vt:lpstr>סבתא רחל סבא אלי  ושרון אלימלך הנכד.   כיתה   ה1</vt:lpstr>
      <vt:lpstr>                             החלום שלי...</vt:lpstr>
      <vt:lpstr>                       סבא וסבתא שלי </vt:lpstr>
      <vt:lpstr>חלומו של סבא  אלי שלא התגשם.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סבתא רחל סבא אלי ושרון אלימלך הנכד.</dc:title>
  <dc:creator>user</dc:creator>
  <cp:lastModifiedBy>user</cp:lastModifiedBy>
  <cp:revision>10</cp:revision>
  <dcterms:created xsi:type="dcterms:W3CDTF">2018-01-10T13:07:00Z</dcterms:created>
  <dcterms:modified xsi:type="dcterms:W3CDTF">2018-03-21T12:34:29Z</dcterms:modified>
</cp:coreProperties>
</file>