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5" r:id="rId1"/>
  </p:sldMasterIdLst>
  <p:notesMasterIdLst>
    <p:notesMasterId r:id="rId27"/>
  </p:notesMasterIdLst>
  <p:sldIdLst>
    <p:sldId id="275" r:id="rId2"/>
    <p:sldId id="297" r:id="rId3"/>
    <p:sldId id="311" r:id="rId4"/>
    <p:sldId id="312" r:id="rId5"/>
    <p:sldId id="313" r:id="rId6"/>
    <p:sldId id="314" r:id="rId7"/>
    <p:sldId id="315" r:id="rId8"/>
    <p:sldId id="292" r:id="rId9"/>
    <p:sldId id="293" r:id="rId10"/>
    <p:sldId id="280" r:id="rId11"/>
    <p:sldId id="310" r:id="rId12"/>
    <p:sldId id="316" r:id="rId13"/>
    <p:sldId id="317" r:id="rId14"/>
    <p:sldId id="318" r:id="rId15"/>
    <p:sldId id="319" r:id="rId16"/>
    <p:sldId id="320" r:id="rId17"/>
    <p:sldId id="309" r:id="rId18"/>
    <p:sldId id="296" r:id="rId19"/>
    <p:sldId id="321" r:id="rId20"/>
    <p:sldId id="322" r:id="rId21"/>
    <p:sldId id="323" r:id="rId22"/>
    <p:sldId id="324" r:id="rId23"/>
    <p:sldId id="325" r:id="rId24"/>
    <p:sldId id="326" r:id="rId25"/>
    <p:sldId id="327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lll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99CCFF"/>
    <a:srgbClr val="996633"/>
    <a:srgbClr val="6CA62C"/>
    <a:srgbClr val="66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33" autoAdjust="0"/>
    <p:restoredTop sz="86344" autoAdjust="0"/>
  </p:normalViewPr>
  <p:slideViewPr>
    <p:cSldViewPr>
      <p:cViewPr>
        <p:scale>
          <a:sx n="81" d="100"/>
          <a:sy n="81" d="100"/>
        </p:scale>
        <p:origin x="-82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277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506628-C2C0-4DC3-9559-B39ED39404F2}" type="datetimeFigureOut">
              <a:rPr lang="he-IL" smtClean="0"/>
              <a:pPr/>
              <a:t>כ"ד/אדר/תשע"ח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71925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4AD5E6-098F-4907-AE01-02FC4BCBF15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852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D5E6-098F-4907-AE01-02FC4BCBF15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720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D5E6-098F-4907-AE01-02FC4BCBF15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285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D5E6-098F-4907-AE01-02FC4BCBF154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96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4FAEE-44BF-4929-B83F-3C201C396FBD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8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79A0F-5BA3-49CD-9CD1-852DC3D628A7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D8929-6046-4A65-9D9C-0F75F434BD88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643A-B1DA-472F-985C-8B3C63172C43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B1FB0-7102-45FD-A768-BD02AA175253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2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6681-2041-4551-8F93-0C8863FED6F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01BDD-1593-4765-81A2-BD0E71FE212C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8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48B41-7E3F-4AF8-9172-0E1C4C980A31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5221F4-67F2-4A85-82AE-353C4B5C01D2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556D-EBC1-451A-A595-88351D19F4D3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he-IL" smtClean="0">
                <a:solidFill>
                  <a:srgbClr val="B13F9A"/>
                </a:solidFill>
              </a:rPr>
              <a:t>הקשר הרב דורי - בי"ס אלחריזי תשע"ו</a:t>
            </a:r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4D8187-08B8-4A48-8153-31107D0E2A20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13F9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586437" y="839282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kern="1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האלבום של חוה </a:t>
            </a:r>
            <a:r>
              <a:rPr lang="he-IL" sz="5400" b="1" kern="10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ויהלי</a:t>
            </a:r>
            <a:endParaRPr lang="he-IL" sz="5400" b="1" kern="10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71600" y="2250347"/>
            <a:ext cx="7200800" cy="3986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7200" dirty="0" smtClean="0"/>
              <a:t>תמונה</a:t>
            </a:r>
            <a:endParaRPr lang="he-IL" sz="7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615"/>
            <a:ext cx="2095241" cy="825398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4FAEE-44BF-4929-B83F-3C201C396FBD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516" y="643431"/>
            <a:ext cx="3986967" cy="72008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7346"/>
            <a:ext cx="4752528" cy="74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545014" y="349885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endParaRPr lang="en-US" sz="2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27921" y="332656"/>
            <a:ext cx="6960503" cy="102464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he-IL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  <a:t>זיכרון </a:t>
            </a:r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  <a:t>מאירוע משמעותי</a:t>
            </a:r>
            <a: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  <a:t/>
            </a:r>
            <a:br>
              <a:rPr lang="en-US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</a:br>
            <a:r>
              <a:rPr lang="he-IL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  <a:t> שהתרחש במדינת ישראל</a:t>
            </a: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הקשר הרב דורי - בי"ס אלחריזי תשע"ו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אירוע משמעותי בשבילי היה מלחמת יום כיפור שבו הזעיקו את כל הגברים במשפחה לצבא ובן דוד שלי נהרג.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58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i="1" u="sng" dirty="0" smtClean="0"/>
              <a:t>יהודה בכר ומשפחתו</a:t>
            </a:r>
            <a:endParaRPr lang="en-US" sz="4000" b="1" i="1" u="sng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53650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9166" y="5243602"/>
            <a:ext cx="1612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12"/>
          <a:stretch/>
        </p:blipFill>
        <p:spPr>
          <a:xfrm>
            <a:off x="1426598" y="11630"/>
            <a:ext cx="599874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-1"/>
            <a:ext cx="7848872" cy="63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-99392"/>
            <a:ext cx="80648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8C101-8CA3-4220-88DF-387DDA1806FA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972157" y="188640"/>
            <a:ext cx="679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רציתי  לומר  לסבתא ...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סבתא,</a:t>
            </a:r>
          </a:p>
          <a:p>
            <a:pPr algn="r" rtl="1"/>
            <a:r>
              <a:rPr lang="he-IL" dirty="0" smtClean="0"/>
              <a:t>הילדות שלך מעניינת מאוד ואני שמח שאני לומד עוד על כל החיים שלך.</a:t>
            </a:r>
          </a:p>
          <a:p>
            <a:pPr algn="r" rtl="1"/>
            <a:r>
              <a:rPr lang="he-IL" dirty="0" smtClean="0"/>
              <a:t>אני נהנה בפרויקט אתך ומעוניין ללמוד עלייך ועל המשפחה המורחבת שלי עוד הרבה.</a:t>
            </a:r>
          </a:p>
          <a:p>
            <a:pPr algn="r" rtl="1"/>
            <a:r>
              <a:rPr lang="he-IL" dirty="0" smtClean="0"/>
              <a:t>אני מקווה שגם את נהנית איתי כמו שאני אתך.</a:t>
            </a:r>
          </a:p>
          <a:p>
            <a:pPr algn="r" rtl="1"/>
            <a:r>
              <a:rPr lang="he-IL" dirty="0" smtClean="0"/>
              <a:t>אני אוהב אותך מאוד,</a:t>
            </a:r>
          </a:p>
          <a:p>
            <a:pPr algn="r" rtl="1"/>
            <a:r>
              <a:rPr lang="he-IL" dirty="0" err="1" smtClean="0"/>
              <a:t>מיהלי</a:t>
            </a:r>
            <a:endParaRPr lang="he-IL" dirty="0" smtClean="0"/>
          </a:p>
          <a:p>
            <a:pPr algn="r" rtl="1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1840" y="1387574"/>
            <a:ext cx="2782306" cy="5768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לב 6"/>
          <p:cNvSpPr/>
          <p:nvPr/>
        </p:nvSpPr>
        <p:spPr>
          <a:xfrm>
            <a:off x="6656765" y="3586742"/>
            <a:ext cx="2108333" cy="1789425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1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8C101-8CA3-4220-88DF-387DDA1806FA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555776" y="188640"/>
            <a:ext cx="607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רציתי  לומר  לנכדי...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4504" y="2388104"/>
            <a:ext cx="2499360" cy="515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1111970"/>
            <a:ext cx="786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err="1" smtClean="0"/>
              <a:t>ליהלי</a:t>
            </a:r>
            <a:r>
              <a:rPr lang="he-IL" dirty="0" smtClean="0"/>
              <a:t>,</a:t>
            </a:r>
          </a:p>
          <a:p>
            <a:pPr algn="r" rtl="1"/>
            <a:r>
              <a:rPr lang="he-IL" dirty="0" smtClean="0"/>
              <a:t>אני רוצה לומר לך שאתה ילד מאוד מיוחד ופיקח, נבון וקצת שובב...</a:t>
            </a:r>
          </a:p>
          <a:p>
            <a:pPr algn="r" rtl="1"/>
            <a:r>
              <a:rPr lang="he-IL" dirty="0" smtClean="0"/>
              <a:t>אני מאוד נהנית בפרויקט הזה אתך ואני שמחה שיש לנו את זמן האיכות הזה.</a:t>
            </a:r>
          </a:p>
          <a:p>
            <a:pPr algn="r" rtl="1"/>
            <a:r>
              <a:rPr lang="he-IL" dirty="0" smtClean="0"/>
              <a:t>כיף לי ללמד אותך עליי ועל המשפחה.</a:t>
            </a:r>
            <a:endParaRPr lang="en-US" dirty="0"/>
          </a:p>
        </p:txBody>
      </p:sp>
      <p:sp>
        <p:nvSpPr>
          <p:cNvPr id="7" name="לב 6"/>
          <p:cNvSpPr/>
          <p:nvPr/>
        </p:nvSpPr>
        <p:spPr>
          <a:xfrm>
            <a:off x="6588224" y="3573016"/>
            <a:ext cx="1821139" cy="1296144"/>
          </a:xfrm>
          <a:prstGeom prst="hear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06489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00" y="324750"/>
            <a:ext cx="5865464" cy="1364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484784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לסיכום המפגשים של הקשר הרב דורי...</a:t>
            </a:r>
            <a:endParaRPr lang="he-I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Yad-Brush" panose="02010401010101010101" pitchFamily="2" charset="-79"/>
            </a:endParaRP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הייתה </a:t>
            </a:r>
            <a:r>
              <a:rPr lang="he-I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ליהלי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 ולי חוויה מיוחדת במינה,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במפגש של רק שנינו לבד.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העלנו זיכרונות מהעבר,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זיכרונות ששכחנו כבר שקיימים.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זה מעניין ומרתק וחשוב להעברת המידע וליצירת הקשר ביני ובין </a:t>
            </a:r>
            <a:r>
              <a:rPr lang="he-I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יהלי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תודה על ההזדמנות שקיבלתי להכיר יותר את הנכד החכם הרגיש הסקרן והיפה שלי.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זו הייתה חוויה מרגשת ומעניינת להעברת מידע ולקשר שלנו.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</a:rPr>
              <a:t>ממליצה לכל סבא או סבתא לעבור חוויה כזאת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3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B13F9A"/>
                </a:solidFill>
              </a:rPr>
              <a:t>הקשר הרב דורי - בי"ס אלחריזי תשע"ו</a:t>
            </a:r>
            <a:endParaRPr lang="en-US" dirty="0">
              <a:solidFill>
                <a:srgbClr val="B13F9A"/>
              </a:solidFill>
            </a:endParaRP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24"/>
            <a:ext cx="9144000" cy="6960697"/>
          </a:xfrm>
          <a:prstGeom prst="rect">
            <a:avLst/>
          </a:prstGeom>
        </p:spPr>
      </p:pic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8C101-8CA3-4220-88DF-387DDA1806FA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346689" y="45407"/>
            <a:ext cx="2994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עץ משפחתי</a:t>
            </a:r>
            <a:endParaRPr lang="he-I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5765772" y="1527432"/>
            <a:ext cx="1401671" cy="10081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אליפסה 4"/>
          <p:cNvSpPr/>
          <p:nvPr/>
        </p:nvSpPr>
        <p:spPr>
          <a:xfrm>
            <a:off x="7306517" y="1527432"/>
            <a:ext cx="1426357" cy="10081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אליפסה 5"/>
          <p:cNvSpPr/>
          <p:nvPr/>
        </p:nvSpPr>
        <p:spPr>
          <a:xfrm>
            <a:off x="3480541" y="2551568"/>
            <a:ext cx="1426357" cy="100811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4987837" y="2535544"/>
            <a:ext cx="1426357" cy="1008112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אליפסה 7"/>
          <p:cNvSpPr/>
          <p:nvPr/>
        </p:nvSpPr>
        <p:spPr>
          <a:xfrm>
            <a:off x="2660685" y="1556792"/>
            <a:ext cx="1426357" cy="10081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אליפסה 8"/>
          <p:cNvSpPr/>
          <p:nvPr/>
        </p:nvSpPr>
        <p:spPr>
          <a:xfrm>
            <a:off x="1119940" y="1543456"/>
            <a:ext cx="1426357" cy="10081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4911090" y="3841079"/>
            <a:ext cx="1080121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אליפסה 11"/>
          <p:cNvSpPr/>
          <p:nvPr/>
        </p:nvSpPr>
        <p:spPr>
          <a:xfrm>
            <a:off x="3167506" y="3703273"/>
            <a:ext cx="1080121" cy="79208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17728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חוה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17728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רם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1628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עליזה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6517" y="1772816"/>
            <a:ext cx="110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שמעון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6982" y="2852936"/>
            <a:ext cx="102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רונית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99602" y="2780928"/>
            <a:ext cx="13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תומר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22523" y="3792398"/>
            <a:ext cx="214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dirty="0"/>
          </a:p>
          <a:p>
            <a:r>
              <a:rPr lang="he-IL" dirty="0" err="1" smtClean="0"/>
              <a:t>יהלי</a:t>
            </a:r>
            <a:r>
              <a:rPr lang="he-IL" dirty="0" smtClean="0"/>
              <a:t>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47615" y="3987894"/>
            <a:ext cx="11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דניאל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0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05" y="620688"/>
            <a:ext cx="8928992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04" y="236415"/>
            <a:ext cx="6291392" cy="1262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930" y="1278536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לסיכום המפגשים שלי עם סבתא...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אני מאוד נהניתי ללמוד על סבתא שלי ועל כל המשפחה המורחבת שלי, בהרחבה.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אני מגלה דברים מעניינים, חדשים ונפלאים שלא ידעתי קודם.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אני ממש שמח להיפגש עם סבתא שלי בכל יום רביעי ולצחוק, לדבר, וללמוד ביחד </a:t>
            </a:r>
            <a:r>
              <a:rPr lang="he-I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איתה</a:t>
            </a:r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הייתי שמח ללמוד עוד ושהיא תלמד עוד עליי ושנמשיך לבלות כזה זמן איכות ביחד כי זה ממש כיף לי.</a:t>
            </a:r>
          </a:p>
          <a:p>
            <a:pPr algn="r" rtl="1"/>
            <a:r>
              <a:rPr lang="he-I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אני ממליץ לכל אחד לעבור חוויה כזאת.</a:t>
            </a:r>
          </a:p>
          <a:p>
            <a:pPr algn="r" rt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Yad-Brush" panose="02010401010101010101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2" y="5214817"/>
            <a:ext cx="8230023" cy="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9145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3800" b="1" i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תמונות</a:t>
            </a:r>
          </a:p>
          <a:p>
            <a:pPr algn="ctr"/>
            <a:r>
              <a:rPr lang="he-IL" sz="13800" b="1" i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נוספות</a:t>
            </a:r>
            <a:endParaRPr lang="en-US" sz="13800" b="1" i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1403648" y="5301208"/>
            <a:ext cx="676875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2479"/>
            <a:ext cx="4809132" cy="4937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764704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8000" dirty="0" smtClean="0"/>
              <a:t>אבא</a:t>
            </a:r>
          </a:p>
          <a:p>
            <a:pPr algn="ctr"/>
            <a:r>
              <a:rPr lang="he-IL" sz="8000" dirty="0" smtClean="0"/>
              <a:t>שלי </a:t>
            </a:r>
          </a:p>
          <a:p>
            <a:pPr algn="ctr"/>
            <a:r>
              <a:rPr lang="he-IL" sz="8000" dirty="0" smtClean="0"/>
              <a:t>כחייל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5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14094" y="1264440"/>
            <a:ext cx="4095815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332656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000" dirty="0" smtClean="0"/>
              <a:t>הבית בו גדלו סבתא שלי, סבא שלי, אבא שלי ודודות שלי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5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0848"/>
            <a:ext cx="5720862" cy="4222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184" y="692696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800" dirty="0" smtClean="0"/>
              <a:t>החתונה של סבא וסבתא שלי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88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10" y="126876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מקווים</a:t>
            </a:r>
          </a:p>
          <a:p>
            <a:pPr algn="ctr"/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שנהניתם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8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8581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658100" cy="4905375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6156176" y="5166023"/>
            <a:ext cx="801630" cy="78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0092" y="58925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סבתא שלי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77225" cy="4905375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5436096" y="4437112"/>
            <a:ext cx="129614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190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אבא שלי (</a:t>
            </a:r>
            <a:r>
              <a:rPr lang="he-IL" dirty="0" err="1" smtClean="0"/>
              <a:t>יהלי</a:t>
            </a:r>
            <a:r>
              <a:rPr lang="he-I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76262"/>
            <a:ext cx="78486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הקשר הרב דורי - בי"ס אלחריזי תשע"ו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8D1F-E615-42B5-9E80-36B9CBAE274B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576262"/>
            <a:ext cx="7029450" cy="5705475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5652120" y="4437112"/>
            <a:ext cx="1368152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9614" y="59206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אני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979796" y="260648"/>
            <a:ext cx="3810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</a:rPr>
              <a:t>בית ומשפחה</a:t>
            </a:r>
            <a:endParaRPr kumimoji="0" lang="he-IL" sz="5400" b="1" i="0" u="none" strike="noStrike" kern="0" cap="none" spc="0" normalizeH="0" baseline="0" noProof="0" dirty="0">
              <a:ln w="10541" cmpd="sng">
                <a:solidFill>
                  <a:srgbClr val="9999FF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B13F9A"/>
                </a:solidFill>
              </a:rPr>
              <a:t>הקשר הרב דורי - בי"ס אלחריזי תשע"ו</a:t>
            </a:r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8C101-8CA3-4220-88DF-387DDA1806FA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83978"/>
            <a:ext cx="864096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dirty="0" smtClean="0"/>
              <a:t>נולדתי בשנת 1948 עם קום המדינה.</a:t>
            </a:r>
          </a:p>
          <a:p>
            <a:pPr algn="r" rtl="1"/>
            <a:r>
              <a:rPr lang="he-IL" dirty="0" smtClean="0"/>
              <a:t>הוריי היו נחמה ויוסף גולדשטיין מוותיקי פתח תקווה (כבוד!)</a:t>
            </a:r>
          </a:p>
          <a:p>
            <a:pPr algn="r" rtl="1"/>
            <a:r>
              <a:rPr lang="he-IL" dirty="0" err="1" smtClean="0"/>
              <a:t>יהלי</a:t>
            </a:r>
            <a:r>
              <a:rPr lang="he-IL" dirty="0" smtClean="0"/>
              <a:t> הוא דור שישי.</a:t>
            </a:r>
          </a:p>
          <a:p>
            <a:pPr algn="r" rtl="1"/>
            <a:r>
              <a:rPr lang="he-IL" dirty="0" smtClean="0"/>
              <a:t>היה לנו בית מאוד יפה, 2 קומות, למטה השכרנו 3 דירות ואנחנו גרנו למעלה.</a:t>
            </a:r>
          </a:p>
          <a:p>
            <a:pPr algn="r" rtl="1"/>
            <a:r>
              <a:rPr lang="he-IL" dirty="0" smtClean="0"/>
              <a:t>דיברנו בעברית.</a:t>
            </a:r>
          </a:p>
          <a:p>
            <a:pPr algn="r" rtl="1"/>
            <a:r>
              <a:rPr lang="he-IL" dirty="0" smtClean="0"/>
              <a:t>הייתי גננת וכרגע פנסיונרית משוגעת על כל הראש, עושה חיים, מטיילת בעולם והרבה זמן עם הנכדים!!!</a:t>
            </a:r>
          </a:p>
          <a:p>
            <a:pPr algn="r" rtl="1"/>
            <a:r>
              <a:rPr lang="he-IL" dirty="0" smtClean="0"/>
              <a:t>נכדתי הבכורה קצינה בת 20 והנכד שאני עושה אתו את הפרויקט בן 11 בשם </a:t>
            </a:r>
            <a:r>
              <a:rPr lang="he-IL" dirty="0" err="1" smtClean="0"/>
              <a:t>יהלי</a:t>
            </a:r>
            <a:r>
              <a:rPr lang="he-IL" dirty="0"/>
              <a:t>.</a:t>
            </a:r>
          </a:p>
          <a:p>
            <a:pPr algn="r" rtl="1"/>
            <a:endParaRPr lang="he-IL" dirty="0"/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  <a:p>
            <a:pPr algn="r" rtl="1"/>
            <a:endParaRPr lang="he-IL" dirty="0" smtClean="0"/>
          </a:p>
          <a:p>
            <a:pPr algn="r" rtl="1"/>
            <a:endParaRPr lang="he-IL" dirty="0"/>
          </a:p>
          <a:p>
            <a:pPr algn="r" rt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6261836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94997" y="116632"/>
            <a:ext cx="17540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5400" b="1" kern="0" dirty="0" smtClean="0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ילדות</a:t>
            </a:r>
            <a:endParaRPr lang="he-IL" sz="5400" b="1" kern="0" dirty="0">
              <a:ln w="10541" cmpd="sng">
                <a:solidFill>
                  <a:srgbClr val="9999FF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8C101-8CA3-4220-88DF-387DDA1806FA}" type="slidenum">
              <a:rPr lang="he-IL" smtClean="0">
                <a:solidFill>
                  <a:srgbClr val="B13F9A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1685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marR="88900" algn="r" rtl="1">
              <a:lnSpc>
                <a:spcPct val="115000"/>
              </a:lnSpc>
              <a:spcAft>
                <a:spcPts val="0"/>
              </a:spcAft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אני הייתי הבת הצעירה ותמיד </a:t>
            </a:r>
            <a:r>
              <a:rPr lang="he-I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אותי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פינקו, היו לי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המוןןן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חברים, הייתי עושה מסיבות</a:t>
            </a:r>
          </a:p>
          <a:p>
            <a:pPr marL="88900" marR="88900" algn="r" rtl="1">
              <a:lnSpc>
                <a:spcPct val="115000"/>
              </a:lnSpc>
              <a:spcAft>
                <a:spcPts val="0"/>
              </a:spcAft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והייתה לי ילדות ממש כיפית.</a:t>
            </a:r>
          </a:p>
          <a:p>
            <a:pPr marL="88900" marR="88900" algn="r" rtl="1">
              <a:lnSpc>
                <a:spcPct val="115000"/>
              </a:lnSpc>
              <a:spcAft>
                <a:spcPts val="0"/>
              </a:spcAft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למדתי בבית ספר יסודי </a:t>
            </a:r>
            <a:r>
              <a:rPr lang="he-I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פיקא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ולמדתי בעברית.</a:t>
            </a:r>
          </a:p>
          <a:p>
            <a:pPr marL="88900" marR="88900" algn="r" rtl="1">
              <a:lnSpc>
                <a:spcPct val="115000"/>
              </a:lnSpc>
              <a:spcAft>
                <a:spcPts val="0"/>
              </a:spcAft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ולמדתי בתיכון בן גוריון ובסמינר שיין.</a:t>
            </a:r>
          </a:p>
          <a:p>
            <a:pPr marL="88900" marR="88900" algn="r" rtl="1">
              <a:lnSpc>
                <a:spcPct val="115000"/>
              </a:lnSpc>
              <a:spcAft>
                <a:spcPts val="0"/>
              </a:spcAft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שיחקתי המון 5 אבנים, קלאס, קפיצה בחבל...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5"/>
          <a:stretch/>
        </p:blipFill>
        <p:spPr>
          <a:xfrm rot="10800000">
            <a:off x="0" y="2984127"/>
            <a:ext cx="6888432" cy="31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3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1282</TotalTime>
  <Words>509</Words>
  <Application>Microsoft Office PowerPoint</Application>
  <PresentationFormat>‫הצגה על המסך (4:3)</PresentationFormat>
  <Paragraphs>105</Paragraphs>
  <Slides>25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מבט לאחור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Tami</cp:lastModifiedBy>
  <cp:revision>149</cp:revision>
  <dcterms:created xsi:type="dcterms:W3CDTF">2007-03-05T12:10:12Z</dcterms:created>
  <dcterms:modified xsi:type="dcterms:W3CDTF">2018-03-11T18:08:44Z</dcterms:modified>
</cp:coreProperties>
</file>