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2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818" autoAdjust="0"/>
    <p:restoredTop sz="99153" autoAdjust="0"/>
  </p:normalViewPr>
  <p:slideViewPr>
    <p:cSldViewPr snapToGrid="0">
      <p:cViewPr>
        <p:scale>
          <a:sx n="80" d="100"/>
          <a:sy n="80" d="100"/>
        </p:scale>
        <p:origin x="-198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069D8-2B2D-49B5-915D-1221615EFA2A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3A25C-9905-4B42-A74E-CD5D87E61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387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3A25C-9905-4B42-A74E-CD5D87E61CE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86C5-99CD-40B3-8583-972BAF670AF5}" type="datetimeFigureOut">
              <a:rPr lang="he-IL" smtClean="0"/>
              <a:pPr/>
              <a:t>י"ז/שבט/תשע"ח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64F3-A593-46ED-930D-8460874C0A4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8774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86C5-99CD-40B3-8583-972BAF670AF5}" type="datetimeFigureOut">
              <a:rPr lang="he-IL" smtClean="0"/>
              <a:pPr/>
              <a:t>י"ז/שבט/תשע"ח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64F3-A593-46ED-930D-8460874C0A4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583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86C5-99CD-40B3-8583-972BAF670AF5}" type="datetimeFigureOut">
              <a:rPr lang="he-IL" smtClean="0"/>
              <a:pPr/>
              <a:t>י"ז/שבט/תשע"ח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64F3-A593-46ED-930D-8460874C0A4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1896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86C5-99CD-40B3-8583-972BAF670AF5}" type="datetimeFigureOut">
              <a:rPr lang="he-IL" smtClean="0"/>
              <a:pPr/>
              <a:t>י"ז/שבט/תשע"ח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64F3-A593-46ED-930D-8460874C0A4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7402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86C5-99CD-40B3-8583-972BAF670AF5}" type="datetimeFigureOut">
              <a:rPr lang="he-IL" smtClean="0"/>
              <a:pPr/>
              <a:t>י"ז/שבט/תשע"ח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64F3-A593-46ED-930D-8460874C0A4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0514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86C5-99CD-40B3-8583-972BAF670AF5}" type="datetimeFigureOut">
              <a:rPr lang="he-IL" smtClean="0"/>
              <a:pPr/>
              <a:t>י"ז/שבט/תשע"ח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64F3-A593-46ED-930D-8460874C0A4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8578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86C5-99CD-40B3-8583-972BAF670AF5}" type="datetimeFigureOut">
              <a:rPr lang="he-IL" smtClean="0"/>
              <a:pPr/>
              <a:t>י"ז/שבט/תשע"ח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64F3-A593-46ED-930D-8460874C0A4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742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86C5-99CD-40B3-8583-972BAF670AF5}" type="datetimeFigureOut">
              <a:rPr lang="he-IL" smtClean="0"/>
              <a:pPr/>
              <a:t>י"ז/שבט/תשע"ח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64F3-A593-46ED-930D-8460874C0A4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044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86C5-99CD-40B3-8583-972BAF670AF5}" type="datetimeFigureOut">
              <a:rPr lang="he-IL" smtClean="0"/>
              <a:pPr/>
              <a:t>י"ז/שבט/תשע"ח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64F3-A593-46ED-930D-8460874C0A4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5631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86C5-99CD-40B3-8583-972BAF670AF5}" type="datetimeFigureOut">
              <a:rPr lang="he-IL" smtClean="0"/>
              <a:pPr/>
              <a:t>י"ז/שבט/תשע"ח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64F3-A593-46ED-930D-8460874C0A4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903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86C5-99CD-40B3-8583-972BAF670AF5}" type="datetimeFigureOut">
              <a:rPr lang="he-IL" smtClean="0"/>
              <a:pPr/>
              <a:t>י"ז/שבט/תשע"ח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64F3-A593-46ED-930D-8460874C0A4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802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86C5-99CD-40B3-8583-972BAF670AF5}" type="datetimeFigureOut">
              <a:rPr lang="he-IL" smtClean="0"/>
              <a:pPr/>
              <a:t>י"ז/שבט/תשע"ח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64F3-A593-46ED-930D-8460874C0A4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015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86C5-99CD-40B3-8583-972BAF670AF5}" type="datetimeFigureOut">
              <a:rPr lang="he-IL" smtClean="0"/>
              <a:pPr/>
              <a:t>י"ז/שבט/תשע"ח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64F3-A593-46ED-930D-8460874C0A4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944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86C5-99CD-40B3-8583-972BAF670AF5}" type="datetimeFigureOut">
              <a:rPr lang="he-IL" smtClean="0"/>
              <a:pPr/>
              <a:t>י"ז/שבט/תשע"ח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64F3-A593-46ED-930D-8460874C0A4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9939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86C5-99CD-40B3-8583-972BAF670AF5}" type="datetimeFigureOut">
              <a:rPr lang="he-IL" smtClean="0"/>
              <a:pPr/>
              <a:t>י"ז/שבט/תשע"ח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64F3-A593-46ED-930D-8460874C0A4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7519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86C5-99CD-40B3-8583-972BAF670AF5}" type="datetimeFigureOut">
              <a:rPr lang="he-IL" smtClean="0"/>
              <a:pPr/>
              <a:t>י"ז/שבט/תשע"ח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64F3-A593-46ED-930D-8460874C0A4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372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386C5-99CD-40B3-8583-972BAF670AF5}" type="datetimeFigureOut">
              <a:rPr lang="he-IL" smtClean="0"/>
              <a:pPr/>
              <a:t>י"ז/שבט/תשע"ח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77A64F3-A593-46ED-930D-8460874C0A4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442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461268" y="534389"/>
            <a:ext cx="9144000" cy="23876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he-IL" sz="8000" dirty="0" smtClean="0">
                <a:solidFill>
                  <a:schemeClr val="tx1"/>
                </a:solidFill>
              </a:rPr>
              <a:t>70 שנה </a:t>
            </a:r>
            <a:r>
              <a:rPr lang="he-IL" sz="8000" dirty="0" smtClean="0">
                <a:solidFill>
                  <a:schemeClr val="tx1"/>
                </a:solidFill>
              </a:rPr>
              <a:t>למדינה</a:t>
            </a:r>
            <a:br>
              <a:rPr lang="he-IL" sz="8000" dirty="0" smtClean="0">
                <a:solidFill>
                  <a:schemeClr val="tx1"/>
                </a:solidFill>
              </a:rPr>
            </a:br>
            <a:r>
              <a:rPr lang="he-IL" sz="4900" dirty="0" smtClean="0">
                <a:solidFill>
                  <a:schemeClr val="tx1"/>
                </a:solidFill>
              </a:rPr>
              <a:t>תכנית הקשר הרב דורי</a:t>
            </a:r>
            <a:br>
              <a:rPr lang="he-IL" sz="4900" dirty="0" smtClean="0">
                <a:solidFill>
                  <a:schemeClr val="tx1"/>
                </a:solidFill>
              </a:rPr>
            </a:br>
            <a:r>
              <a:rPr lang="he-IL" sz="4900" dirty="0" smtClean="0">
                <a:solidFill>
                  <a:schemeClr val="tx1"/>
                </a:solidFill>
              </a:rPr>
              <a:t>2018</a:t>
            </a:r>
            <a:endParaRPr lang="he-IL" sz="4900" dirty="0">
              <a:solidFill>
                <a:schemeClr val="tx1"/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26768" y="2775520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he-IL" dirty="0" smtClean="0">
                <a:solidFill>
                  <a:schemeClr val="tx1"/>
                </a:solidFill>
              </a:rPr>
              <a:t>שם פרטי: ארינה</a:t>
            </a:r>
          </a:p>
          <a:p>
            <a:pPr algn="r"/>
            <a:r>
              <a:rPr lang="he-IL" dirty="0" smtClean="0">
                <a:solidFill>
                  <a:schemeClr val="tx1"/>
                </a:solidFill>
              </a:rPr>
              <a:t>שם משפחה: </a:t>
            </a:r>
            <a:r>
              <a:rPr lang="he-IL" dirty="0" err="1" smtClean="0">
                <a:solidFill>
                  <a:schemeClr val="tx1"/>
                </a:solidFill>
              </a:rPr>
              <a:t>קלוסטוב</a:t>
            </a:r>
            <a:endParaRPr lang="he-IL" dirty="0" smtClean="0">
              <a:solidFill>
                <a:schemeClr val="tx1"/>
              </a:solidFill>
            </a:endParaRPr>
          </a:p>
          <a:p>
            <a:pPr algn="r"/>
            <a:r>
              <a:rPr lang="he-IL" dirty="0" smtClean="0">
                <a:solidFill>
                  <a:schemeClr val="tx1"/>
                </a:solidFill>
              </a:rPr>
              <a:t>שם המספר: </a:t>
            </a:r>
            <a:r>
              <a:rPr lang="he-IL" dirty="0" err="1" smtClean="0">
                <a:solidFill>
                  <a:schemeClr val="tx1"/>
                </a:solidFill>
              </a:rPr>
              <a:t>טטיאנה</a:t>
            </a:r>
            <a:r>
              <a:rPr lang="he-IL" dirty="0" smtClean="0">
                <a:solidFill>
                  <a:schemeClr val="tx1"/>
                </a:solidFill>
              </a:rPr>
              <a:t> – </a:t>
            </a:r>
            <a:r>
              <a:rPr lang="he-IL" dirty="0" err="1" smtClean="0">
                <a:solidFill>
                  <a:schemeClr val="tx1"/>
                </a:solidFill>
              </a:rPr>
              <a:t>אמא</a:t>
            </a:r>
            <a:r>
              <a:rPr lang="he-IL" dirty="0" smtClean="0">
                <a:solidFill>
                  <a:schemeClr val="tx1"/>
                </a:solidFill>
              </a:rPr>
              <a:t> שלי </a:t>
            </a:r>
          </a:p>
          <a:p>
            <a:pPr algn="r"/>
            <a:r>
              <a:rPr lang="he-IL" dirty="0" smtClean="0">
                <a:solidFill>
                  <a:schemeClr val="tx1"/>
                </a:solidFill>
              </a:rPr>
              <a:t>שם משפחה: רייחל</a:t>
            </a:r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223733027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בני הדודים שלי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dirty="0" smtClean="0"/>
              <a:t>כשאני נולדתי פה בישראל לדודים שלי כבר היה עוד בן וקראו לו ניר והוא</a:t>
            </a:r>
          </a:p>
          <a:p>
            <a:pPr>
              <a:buNone/>
            </a:pPr>
            <a:r>
              <a:rPr lang="he-IL" dirty="0" smtClean="0"/>
              <a:t>היה כבר בן 11.</a:t>
            </a:r>
          </a:p>
          <a:p>
            <a:pPr>
              <a:buNone/>
            </a:pPr>
            <a:r>
              <a:rPr lang="he-IL" dirty="0" smtClean="0"/>
              <a:t>ולדוד זאב גם היו כבר 2 ילדים סתיו וחן וככה נהיו לי 4 בני דודים אחות אחת ואת כל המשפחה המורחבת שלי.</a:t>
            </a:r>
          </a:p>
          <a:p>
            <a:pPr>
              <a:buNone/>
            </a:pPr>
            <a:r>
              <a:rPr lang="he-IL" dirty="0" smtClean="0"/>
              <a:t>וכך גם לסבתא וסבא שלי נהיו 6 נכדים.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קצת על מה שקורה עכשיו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dirty="0" smtClean="0"/>
              <a:t>עכשיו אנו גרים כולם ביחד בישראל.</a:t>
            </a:r>
          </a:p>
          <a:p>
            <a:pPr>
              <a:buNone/>
            </a:pPr>
            <a:r>
              <a:rPr lang="he-IL" dirty="0" smtClean="0"/>
              <a:t>אני כבר בת 10.</a:t>
            </a:r>
          </a:p>
          <a:p>
            <a:pPr>
              <a:buNone/>
            </a:pPr>
            <a:r>
              <a:rPr lang="he-IL" dirty="0" smtClean="0"/>
              <a:t>הורי עכשיו קצת למדו עברית.</a:t>
            </a:r>
          </a:p>
          <a:p>
            <a:pPr>
              <a:buNone/>
            </a:pPr>
            <a:r>
              <a:rPr lang="he-IL" dirty="0" smtClean="0"/>
              <a:t>כל בני הדודים שלי יותר גדולים מימני רק בכמה שנים.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09625" y="0"/>
            <a:ext cx="9652000" cy="1190625"/>
          </a:xfrm>
        </p:spPr>
        <p:txBody>
          <a:bodyPr/>
          <a:lstStyle/>
          <a:p>
            <a:pPr algn="ctr"/>
            <a:r>
              <a:rPr lang="he-IL" dirty="0" smtClean="0"/>
              <a:t>תמונה של סבתא  שלי  עם  אמא  שלי טטה</a:t>
            </a:r>
            <a:endParaRPr lang="he-IL" dirty="0"/>
          </a:p>
        </p:txBody>
      </p:sp>
      <p:pic>
        <p:nvPicPr>
          <p:cNvPr id="4" name="Содержимое 3" descr="20171025_2153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19841" y="1752600"/>
            <a:ext cx="6692899" cy="3886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5340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224790"/>
            <a:ext cx="9652000" cy="1143000"/>
          </a:xfrm>
        </p:spPr>
        <p:txBody>
          <a:bodyPr>
            <a:normAutofit/>
          </a:bodyPr>
          <a:lstStyle/>
          <a:p>
            <a:pPr algn="ctr"/>
            <a:r>
              <a:rPr lang="he-IL" dirty="0" smtClean="0"/>
              <a:t>התמונה היחידה של בן דוד הגדול אליק בילדות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2981325" y="1981200"/>
            <a:ext cx="4572000" cy="4223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תמונה של אמא ודודה שלי בבגרות</a:t>
            </a:r>
            <a:endParaRPr lang="ru-RU" b="1" dirty="0"/>
          </a:p>
        </p:txBody>
      </p:sp>
      <p:pic>
        <p:nvPicPr>
          <p:cNvPr id="4" name="Содержимое 3" descr="20171025_2154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40134" y="1464478"/>
            <a:ext cx="6244167" cy="4683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תמונה של סבא שלי</a:t>
            </a:r>
            <a:endParaRPr lang="ru-RU" dirty="0"/>
          </a:p>
        </p:txBody>
      </p:sp>
      <p:pic>
        <p:nvPicPr>
          <p:cNvPr id="4" name="Содержимое 3" descr="20171025_2152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 flipH="1">
            <a:off x="3123421" y="1570848"/>
            <a:ext cx="3859183" cy="437197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תמונה של משפחתי</a:t>
            </a:r>
            <a:endParaRPr lang="ru-RU" dirty="0"/>
          </a:p>
        </p:txBody>
      </p:sp>
      <p:pic>
        <p:nvPicPr>
          <p:cNvPr id="4" name="Содержимое 3" descr="20171025_2148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87840" y="2160588"/>
            <a:ext cx="5176358" cy="3881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תמונה של אחותי דינה</a:t>
            </a:r>
            <a:endParaRPr lang="ru-RU" dirty="0"/>
          </a:p>
        </p:txBody>
      </p:sp>
      <p:pic>
        <p:nvPicPr>
          <p:cNvPr id="4" name="Содержимое 3" descr="20171025_2149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996803" y="1777606"/>
            <a:ext cx="4314825" cy="4417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תמונה של אמא ודודה שלי בגילי</a:t>
            </a:r>
            <a:endParaRPr lang="ru-RU" dirty="0"/>
          </a:p>
        </p:txBody>
      </p:sp>
      <p:pic>
        <p:nvPicPr>
          <p:cNvPr id="4" name="Содержимое 3" descr="20171025_2154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87840" y="2160588"/>
            <a:ext cx="5176358" cy="38814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התמונה של בן דוד שלי ניר בילדות</a:t>
            </a:r>
            <a:endParaRPr lang="ru-RU" dirty="0"/>
          </a:p>
        </p:txBody>
      </p:sp>
      <p:pic>
        <p:nvPicPr>
          <p:cNvPr id="4" name="Содержимое 3" descr="20171025_2152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0350" y="2009775"/>
            <a:ext cx="5210175" cy="3981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796110"/>
            <a:ext cx="8596668" cy="1320800"/>
          </a:xfrm>
        </p:spPr>
        <p:txBody>
          <a:bodyPr/>
          <a:lstStyle/>
          <a:p>
            <a:pPr algn="ctr"/>
            <a:r>
              <a:rPr lang="he-IL" dirty="0" smtClean="0"/>
              <a:t>קצת על משפחתי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2116910"/>
            <a:ext cx="8596668" cy="388077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e-IL" dirty="0" smtClean="0"/>
              <a:t>סבתא וסבא שלי נולדו באותה השנה 1938.</a:t>
            </a:r>
          </a:p>
          <a:p>
            <a:pPr>
              <a:buNone/>
            </a:pPr>
            <a:r>
              <a:rPr lang="he-IL" dirty="0" smtClean="0"/>
              <a:t>בבקו (עיר הבירה של אזרבג'ן.)</a:t>
            </a:r>
          </a:p>
          <a:p>
            <a:pPr>
              <a:buNone/>
            </a:pPr>
            <a:r>
              <a:rPr lang="he-IL" dirty="0" smtClean="0"/>
              <a:t>העיר בקו נמצאת על החוף של הים הכספי.</a:t>
            </a:r>
          </a:p>
          <a:p>
            <a:pPr>
              <a:buNone/>
            </a:pPr>
            <a:r>
              <a:rPr lang="he-IL" dirty="0" smtClean="0"/>
              <a:t>סבתא וסבא שלי גדלו כל אחד במשפחתו.</a:t>
            </a:r>
          </a:p>
          <a:p>
            <a:pPr>
              <a:buNone/>
            </a:pPr>
            <a:r>
              <a:rPr lang="he-IL" dirty="0" smtClean="0"/>
              <a:t>יום אחד הם נפגשו והתאהבו אחד בשני.</a:t>
            </a:r>
          </a:p>
          <a:p>
            <a:pPr>
              <a:buNone/>
            </a:pPr>
            <a:r>
              <a:rPr lang="he-IL" dirty="0" smtClean="0"/>
              <a:t>לאחר מכן הם התחתנו ובשנת 1963 נולדה אמא שלי טטיאנה ,אך היא נולדה לא לבד אלא עם אחותה מרינה הם תאומות ודומות כמו 2 טיפות מים.</a:t>
            </a:r>
          </a:p>
          <a:p>
            <a:pPr>
              <a:buNone/>
            </a:pPr>
            <a:r>
              <a:rPr lang="he-IL" dirty="0" smtClean="0"/>
              <a:t>כשהם היו בגיל 10 נולד להם אח קטן שקראו לו זאב.</a:t>
            </a:r>
          </a:p>
          <a:p>
            <a:pPr>
              <a:buNone/>
            </a:pPr>
            <a:r>
              <a:rPr lang="he-IL" dirty="0" smtClean="0"/>
              <a:t>סבתא וסבא שלי עם כל הילדים שלהם טיילו הרבה מאד.</a:t>
            </a:r>
          </a:p>
          <a:p>
            <a:pPr>
              <a:buNone/>
            </a:pPr>
            <a:r>
              <a:rPr lang="he-IL" dirty="0" smtClean="0"/>
              <a:t>ונסעו על המכונית הקטנה שלהם.</a:t>
            </a:r>
          </a:p>
          <a:p>
            <a:pPr>
              <a:buNone/>
            </a:pPr>
            <a:r>
              <a:rPr lang="he-IL" dirty="0" smtClean="0"/>
              <a:t>הם נסעו לארצות שונות כמו: גרוזיה, אוקרינה, רוסיה וכו...</a:t>
            </a:r>
          </a:p>
          <a:p>
            <a:pPr>
              <a:buNone/>
            </a:pPr>
            <a:r>
              <a:rPr lang="he-IL" dirty="0" smtClean="0"/>
              <a:t>אבל אז כל הארצות אלו יחד נקראו ברית המועצות.</a:t>
            </a:r>
          </a:p>
          <a:p>
            <a:pPr>
              <a:buNone/>
            </a:pPr>
            <a:r>
              <a:rPr lang="he-IL" dirty="0" smtClean="0"/>
              <a:t>ולאחר מכן אמא ודודה שלי הלכו ללמוד באוניברסיטה.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סיכום מה למדתי מהעבודה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dirty="0" smtClean="0"/>
              <a:t>בזמן העבודה הכרתי את ההיסטוריה של משפחתי יותר טוב!</a:t>
            </a:r>
          </a:p>
          <a:p>
            <a:pPr>
              <a:buNone/>
            </a:pPr>
            <a:r>
              <a:rPr lang="he-IL" dirty="0" smtClean="0"/>
              <a:t>גם למדתי לעשות הרבה דברים חדשים במצגות למשל :להעביר תמונות.</a:t>
            </a:r>
          </a:p>
          <a:p>
            <a:pPr>
              <a:buNone/>
            </a:pPr>
            <a:r>
              <a:rPr lang="he-IL" dirty="0" smtClean="0"/>
              <a:t>עכשיו אני יודעת מה אמא  ודודה שלי התאומות עשו בילדותם ואני יודעת </a:t>
            </a:r>
          </a:p>
          <a:p>
            <a:pPr>
              <a:buNone/>
            </a:pPr>
            <a:r>
              <a:rPr lang="he-IL" dirty="0" smtClean="0"/>
              <a:t>הרפתקאות הם עברו ביחד עם משפחתם וחבריהם.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סיפור העליה של דודה שלי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7700" y="1771650"/>
            <a:ext cx="9652000" cy="50863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e-IL" dirty="0" smtClean="0"/>
              <a:t>יום אחד דודה שלי פגשה אדם שקוראים לו איליה, והם התאהבו אחד בשני והתחתנו.</a:t>
            </a:r>
          </a:p>
          <a:p>
            <a:pPr>
              <a:buNone/>
            </a:pPr>
            <a:r>
              <a:rPr lang="he-IL" dirty="0" smtClean="0"/>
              <a:t>בשנת 1985 נולד להם בן ששמו אליק.</a:t>
            </a:r>
          </a:p>
          <a:p>
            <a:pPr>
              <a:buNone/>
            </a:pPr>
            <a:r>
              <a:rPr lang="he-IL" dirty="0" smtClean="0"/>
              <a:t>ככה סבתא וסבא שלי בפעם הראשונה נהיו סבתה וסבא.</a:t>
            </a:r>
          </a:p>
          <a:p>
            <a:pPr>
              <a:buNone/>
            </a:pPr>
            <a:r>
              <a:rPr lang="he-IL" dirty="0" smtClean="0"/>
              <a:t>בשנת 1988 בבקו התחילה מלחמה, אבל לא מלחמה עם טילים ופצצות אלא אנשים פשוט התחילו להרוג אחד את השני.</a:t>
            </a:r>
          </a:p>
          <a:p>
            <a:pPr>
              <a:buNone/>
            </a:pPr>
            <a:r>
              <a:rPr lang="he-IL" dirty="0"/>
              <a:t>ובשנת 1990 הם טסו לישראל.</a:t>
            </a:r>
          </a:p>
          <a:p>
            <a:pPr>
              <a:buNone/>
            </a:pPr>
            <a:r>
              <a:rPr lang="he-IL" dirty="0"/>
              <a:t>אז הם היו בני 25 והבן שלהם אליק היה בן 4.</a:t>
            </a:r>
          </a:p>
          <a:p>
            <a:pPr>
              <a:buNone/>
            </a:pPr>
            <a:r>
              <a:rPr lang="he-IL" dirty="0"/>
              <a:t>אבל </a:t>
            </a:r>
            <a:r>
              <a:rPr lang="he-IL" dirty="0" err="1"/>
              <a:t>אמא</a:t>
            </a:r>
            <a:r>
              <a:rPr lang="he-IL" dirty="0"/>
              <a:t> שלי סבתא וסבא שלי הדוד זאב וסבתא רבתא שלי שרה נשארו לחיות </a:t>
            </a:r>
            <a:r>
              <a:rPr lang="he-IL" dirty="0" err="1"/>
              <a:t>בבקו</a:t>
            </a:r>
            <a:r>
              <a:rPr lang="he-IL" dirty="0"/>
              <a:t>.</a:t>
            </a:r>
          </a:p>
          <a:p>
            <a:pPr>
              <a:buNone/>
            </a:pPr>
            <a:r>
              <a:rPr lang="he-IL" dirty="0"/>
              <a:t>ככה </a:t>
            </a:r>
            <a:r>
              <a:rPr lang="he-IL" dirty="0" err="1"/>
              <a:t>אמא</a:t>
            </a:r>
            <a:r>
              <a:rPr lang="he-IL" dirty="0"/>
              <a:t> שלי </a:t>
            </a:r>
            <a:r>
              <a:rPr lang="he-IL" dirty="0" err="1"/>
              <a:t>טטה</a:t>
            </a:r>
            <a:r>
              <a:rPr lang="he-IL" dirty="0"/>
              <a:t> נפרדה מאחותה בפעם הראשונה.</a:t>
            </a:r>
          </a:p>
          <a:p>
            <a:pPr>
              <a:buNone/>
            </a:pPr>
            <a:r>
              <a:rPr lang="he-IL" dirty="0"/>
              <a:t>הדודים שלי עברו לגור לקריית ביאליק ולחקור את המדינה החדשה </a:t>
            </a:r>
            <a:r>
              <a:rPr lang="he-IL" dirty="0" err="1"/>
              <a:t>בשבילהם</a:t>
            </a:r>
            <a:r>
              <a:rPr lang="he-IL" dirty="0"/>
              <a:t>.</a:t>
            </a:r>
          </a:p>
          <a:p>
            <a:pPr>
              <a:buNone/>
            </a:pPr>
            <a:r>
              <a:rPr lang="he-IL" dirty="0"/>
              <a:t>הם לא ידעו את השפה וכמה זמן הם אפילו גרו בבית קטן על גלגלים.</a:t>
            </a:r>
          </a:p>
          <a:p>
            <a:pPr>
              <a:buNone/>
            </a:pPr>
            <a:r>
              <a:rPr lang="he-IL" dirty="0"/>
              <a:t>ודודה שלי ממש התגעגע </a:t>
            </a:r>
            <a:r>
              <a:rPr lang="he-IL" dirty="0" err="1"/>
              <a:t>למשפחתהכך</a:t>
            </a:r>
            <a:r>
              <a:rPr lang="he-IL" dirty="0"/>
              <a:t> </a:t>
            </a:r>
            <a:r>
              <a:rPr lang="he-IL" dirty="0" smtClean="0"/>
              <a:t>התחילו הדוד והדודה שלי להתארגן לישראל.</a:t>
            </a:r>
          </a:p>
          <a:p>
            <a:pPr>
              <a:buNone/>
            </a:pPr>
            <a:r>
              <a:rPr lang="he-IL" dirty="0" smtClean="0"/>
              <a:t>.</a:t>
            </a:r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25" y="215265"/>
            <a:ext cx="9652000" cy="1143000"/>
          </a:xfrm>
        </p:spPr>
        <p:txBody>
          <a:bodyPr/>
          <a:lstStyle/>
          <a:p>
            <a:pPr algn="ctr"/>
            <a:r>
              <a:rPr lang="he-IL" dirty="0" smtClean="0"/>
              <a:t>סיפור  העליה של סבתא וסבא שלי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0"/>
            <a:ext cx="9652000" cy="6677025"/>
          </a:xfrm>
        </p:spPr>
        <p:txBody>
          <a:bodyPr/>
          <a:lstStyle/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r>
              <a:rPr lang="he-IL" dirty="0" smtClean="0"/>
              <a:t>סבתא וסבא שלי החליטו גם לעלות לישראל אחרי שהדודים שלי עלו.</a:t>
            </a:r>
          </a:p>
          <a:p>
            <a:pPr>
              <a:buNone/>
            </a:pPr>
            <a:r>
              <a:rPr lang="he-IL" dirty="0" smtClean="0"/>
              <a:t>  בדיוק בזמן הזה אמא שלי פגשה את אבא שלי גנדי, הם התחתנו 1990.</a:t>
            </a:r>
          </a:p>
          <a:p>
            <a:pPr>
              <a:buNone/>
            </a:pPr>
            <a:r>
              <a:rPr lang="he-IL" dirty="0" smtClean="0"/>
              <a:t>אבא שלי גנדי לא יכל לטוס לישראל כי הייתה לו עבודה במוסקבה לשם  הוא טס עם אמא שלי</a:t>
            </a:r>
            <a:r>
              <a:rPr lang="he-IL" dirty="0"/>
              <a:t>.</a:t>
            </a:r>
          </a:p>
          <a:p>
            <a:pPr>
              <a:buNone/>
            </a:pPr>
            <a:r>
              <a:rPr lang="he-IL" dirty="0" smtClean="0"/>
              <a:t> אבל סבתא   וסבא שלי הדוד זאב וסבתא רבתא שלי שרה ארזו </a:t>
            </a:r>
            <a:r>
              <a:rPr lang="he-IL" dirty="0" err="1" smtClean="0"/>
              <a:t>מזבדותו</a:t>
            </a:r>
            <a:r>
              <a:rPr lang="he-IL" dirty="0" smtClean="0"/>
              <a:t> טסו לישראל.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המלחמה ישראל נגד עיראק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dirty="0"/>
              <a:t>בזמן שסבתא וסבא שלי הדוד זאב וסבתא רבתא שלי שרה הגיעו לישראל הייתה מלחמה ( ישראל נגד עיראק ).</a:t>
            </a:r>
          </a:p>
          <a:p>
            <a:pPr>
              <a:buNone/>
            </a:pPr>
            <a:r>
              <a:rPr lang="he-IL" dirty="0"/>
              <a:t>ביום שהם הגיעו לשדי התעופה בבן גוריון עיראק שלח טיל על תל אביב, ולכולם התחילו לחלק מסכות גז.</a:t>
            </a:r>
          </a:p>
          <a:p>
            <a:pPr>
              <a:buNone/>
            </a:pPr>
            <a:r>
              <a:rPr lang="he-IL" dirty="0"/>
              <a:t>שרה בכלל לא רצתה להלביש אותה כי מעולם לא נתקלה בהם.</a:t>
            </a:r>
          </a:p>
          <a:p>
            <a:pPr>
              <a:buNone/>
            </a:pPr>
            <a:r>
              <a:rPr lang="he-IL" dirty="0"/>
              <a:t>כשהסתיימה החרדה הושיבו את משפחתי במונית הסיעו על הדודים שלי.</a:t>
            </a:r>
          </a:p>
          <a:p>
            <a:pPr>
              <a:buNone/>
            </a:pPr>
            <a:r>
              <a:rPr lang="he-IL" dirty="0"/>
              <a:t>הדודים שלי הכינו להם חדר ביטחון כי לא הפסיקו להשמיע את החרדות.</a:t>
            </a:r>
          </a:p>
          <a:p>
            <a:pPr>
              <a:buNone/>
            </a:pPr>
            <a:r>
              <a:rPr lang="he-IL" dirty="0"/>
              <a:t>לסבתא וסבא שלי היה קשה כי הם לא ידעו את השפה ולא הבינו מתי משמיעים את החרדות ומתי מפסיקים אותם.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הקשיים של סבתא וסבא שלי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dirty="0" smtClean="0"/>
              <a:t>הדודים שלי עזרו למשפחתי להשכיר דירה בקריית ביאליק לאחר שהמלחמה הסתיימה.</a:t>
            </a:r>
          </a:p>
          <a:p>
            <a:pPr>
              <a:buNone/>
            </a:pPr>
            <a:r>
              <a:rPr lang="he-IL" dirty="0" smtClean="0"/>
              <a:t>סבתא וסבא שלי הלכו ללמוד באולפן עברית, והדוד זאב בגיל 16 הלך ללמוד בחטיבה בקריית ביאליק.</a:t>
            </a:r>
          </a:p>
          <a:p>
            <a:pPr>
              <a:buNone/>
            </a:pPr>
            <a:r>
              <a:rPr lang="he-IL" dirty="0" smtClean="0"/>
              <a:t>ובסוף האולפן סבא הלך לעבוד במפעל וסבתא שלי גם הלכה לעבוד.</a:t>
            </a:r>
          </a:p>
          <a:p>
            <a:pPr>
              <a:buNone/>
            </a:pPr>
            <a:r>
              <a:rPr lang="he-IL" dirty="0" smtClean="0"/>
              <a:t>העבודה </a:t>
            </a:r>
            <a:r>
              <a:rPr lang="he-IL" dirty="0" err="1" smtClean="0"/>
              <a:t>בשבילהם</a:t>
            </a:r>
            <a:r>
              <a:rPr lang="he-IL" dirty="0" smtClean="0"/>
              <a:t> הייתה לא קלה כי הם לא היו צעירים בכלל.</a:t>
            </a:r>
          </a:p>
          <a:p>
            <a:pPr>
              <a:buNone/>
            </a:pPr>
            <a:r>
              <a:rPr lang="he-IL" dirty="0" err="1" smtClean="0"/>
              <a:t>בבקו</a:t>
            </a:r>
            <a:r>
              <a:rPr lang="he-IL" dirty="0" smtClean="0"/>
              <a:t> סבתא שלי עבדה כמורה וסבא עבד כארכיטקט, והם היו צריכים להתחיל </a:t>
            </a:r>
            <a:r>
              <a:rPr lang="he-IL" dirty="0" err="1" smtClean="0"/>
              <a:t>הכל</a:t>
            </a:r>
            <a:r>
              <a:rPr lang="he-IL" dirty="0" smtClean="0"/>
              <a:t> מהתחלה בישראל אך הם לא התייאשו והיו שמחים שהם כולם ביחד בישראל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סיפור הולדתה של אחותי דינה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dirty="0" smtClean="0"/>
              <a:t>בזמן שכל משפחתי הייתה בישראל הורי נשארו במוסקבה.</a:t>
            </a:r>
          </a:p>
          <a:p>
            <a:pPr>
              <a:buNone/>
            </a:pPr>
            <a:r>
              <a:rPr lang="he-IL" dirty="0" smtClean="0"/>
              <a:t>ולא היה קל בכלל לדבר בזמן הזה בטלפון כי זה עלה ממש יקר והטלפונים לא היו לכל אחד.</a:t>
            </a:r>
          </a:p>
          <a:p>
            <a:pPr>
              <a:buNone/>
            </a:pPr>
            <a:r>
              <a:rPr lang="he-IL" dirty="0" smtClean="0"/>
              <a:t>בשנת 1944 נולדה להורי ילדה שקוראים לה דינה.</a:t>
            </a:r>
          </a:p>
          <a:p>
            <a:pPr>
              <a:buNone/>
            </a:pPr>
            <a:r>
              <a:rPr lang="he-IL" dirty="0" smtClean="0"/>
              <a:t>כשדינה דינה היה בגיל 8 חודשים הדודים שלי הגיעו לפגוש אותה.</a:t>
            </a:r>
          </a:p>
          <a:p>
            <a:pPr>
              <a:buNone/>
            </a:pPr>
            <a:r>
              <a:rPr lang="he-IL" dirty="0" smtClean="0"/>
              <a:t>ואז גם סבתא וסבא שלי הגיעו לפגוש אותה.</a:t>
            </a:r>
          </a:p>
          <a:p>
            <a:pPr>
              <a:buNone/>
            </a:pPr>
            <a:r>
              <a:rPr lang="he-IL" dirty="0" smtClean="0"/>
              <a:t>הורי כמעט כל חופש הגיעו לישראל לפגוש את משפחתם ביחד עם דינה.</a:t>
            </a:r>
          </a:p>
          <a:p>
            <a:pPr>
              <a:buNone/>
            </a:pPr>
            <a:r>
              <a:rPr lang="he-IL" dirty="0" smtClean="0"/>
              <a:t>הם נפרדו ממש קשה, במיוחד דודה ואמא שלי, כי הם תאומות ולתאומות ממש קשה להפרד אחת מהשנייה.</a:t>
            </a:r>
          </a:p>
          <a:p>
            <a:pPr>
              <a:buNone/>
            </a:pPr>
            <a:endParaRPr lang="he-IL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סיפור העליה של הורי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dirty="0" smtClean="0"/>
              <a:t>הורי גרו 17 שנים ברוסיה (משנת2007 1990).</a:t>
            </a:r>
          </a:p>
          <a:p>
            <a:pPr>
              <a:buNone/>
            </a:pPr>
            <a:r>
              <a:rPr lang="he-IL" dirty="0" smtClean="0"/>
              <a:t>ויום אחד גם הם החליטו לעלות לישראל.</a:t>
            </a:r>
          </a:p>
          <a:p>
            <a:pPr>
              <a:buNone/>
            </a:pPr>
            <a:r>
              <a:rPr lang="he-IL" dirty="0" smtClean="0"/>
              <a:t>כשהורי התארגנו לעלות לישראל הודיעו לאמא שלי שתהיה לה עוד ילדה.</a:t>
            </a:r>
          </a:p>
          <a:p>
            <a:pPr>
              <a:buNone/>
            </a:pPr>
            <a:r>
              <a:rPr lang="he-IL" dirty="0" smtClean="0"/>
              <a:t>וכשהם הגיעו לישראל נולדתי אני!!!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 smtClean="0"/>
              <a:t>סיפור הולדתי!!!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dirty="0" smtClean="0"/>
              <a:t>כשהורי הגיעו לדודים שלי לישראל בשנת 2007 באוקטובר נולדתי אני.</a:t>
            </a:r>
          </a:p>
          <a:p>
            <a:pPr>
              <a:buNone/>
            </a:pPr>
            <a:r>
              <a:rPr lang="he-IL" dirty="0" smtClean="0"/>
              <a:t>כשאני נולדתי הורי הלכו לאולפן ללמוד עיברית.</a:t>
            </a:r>
          </a:p>
          <a:p>
            <a:pPr>
              <a:buNone/>
            </a:pPr>
            <a:r>
              <a:rPr lang="he-IL" dirty="0" smtClean="0"/>
              <a:t>אך למדו הם רק 3 חודשים כי הייתי קטנה והיה צריך לטפל בי.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פיאה">
  <a:themeElements>
    <a:clrScheme name="פיאה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פיאה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פיאה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557</TotalTime>
  <Words>903</Words>
  <Application>Microsoft Office PowerPoint</Application>
  <PresentationFormat>מותאם אישית</PresentationFormat>
  <Paragraphs>100</Paragraphs>
  <Slides>20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1" baseType="lpstr">
      <vt:lpstr>פיאה</vt:lpstr>
      <vt:lpstr>70 שנה למדינה תכנית הקשר הרב דורי 2018</vt:lpstr>
      <vt:lpstr>קצת על משפחתי</vt:lpstr>
      <vt:lpstr>סיפור העליה של דודה שלי</vt:lpstr>
      <vt:lpstr>סיפור  העליה של סבתא וסבא שלי</vt:lpstr>
      <vt:lpstr>המלחמה ישראל נגד עיראק</vt:lpstr>
      <vt:lpstr>הקשיים של סבתא וסבא שלי</vt:lpstr>
      <vt:lpstr>סיפור הולדתה של אחותי דינה</vt:lpstr>
      <vt:lpstr>סיפור העליה של הורי</vt:lpstr>
      <vt:lpstr>סיפור הולדתי!!!</vt:lpstr>
      <vt:lpstr>בני הדודים שלי</vt:lpstr>
      <vt:lpstr>קצת על מה שקורה עכשיו</vt:lpstr>
      <vt:lpstr>תמונה של סבתא  שלי  עם  אמא  שלי טטה</vt:lpstr>
      <vt:lpstr>התמונה היחידה של בן דוד הגדול אליק בילדות</vt:lpstr>
      <vt:lpstr>תמונה של אמא ודודה שלי בבגרות</vt:lpstr>
      <vt:lpstr>תמונה של סבא שלי</vt:lpstr>
      <vt:lpstr>תמונה של משפחתי</vt:lpstr>
      <vt:lpstr>תמונה של אחותי דינה</vt:lpstr>
      <vt:lpstr>תמונה של אמא ודודה שלי בגילי</vt:lpstr>
      <vt:lpstr>התמונה של בן דוד שלי ניר בילדות</vt:lpstr>
      <vt:lpstr>סיכום מה למדתי מהעבודה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 שנה למדינה</dc:title>
  <dc:creator>student02</dc:creator>
  <cp:lastModifiedBy>Tami</cp:lastModifiedBy>
  <cp:revision>56</cp:revision>
  <dcterms:created xsi:type="dcterms:W3CDTF">2017-09-25T08:02:28Z</dcterms:created>
  <dcterms:modified xsi:type="dcterms:W3CDTF">2018-02-02T20:06:01Z</dcterms:modified>
</cp:coreProperties>
</file>