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68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023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2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84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992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57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112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9050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278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048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96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35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219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63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321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492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847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E083-F12B-489E-AF88-2D840131E5CE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192D-BB86-4AF2-AEE6-93109840A3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4447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8E61F8-FA83-4B25-8008-7A543612C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3000" dirty="0">
                <a:latin typeface="Guttman Yad" panose="02010401010101010101" pitchFamily="2" charset="-79"/>
                <a:cs typeface="Guttman Yad" panose="02010401010101010101" pitchFamily="2" charset="-79"/>
              </a:rPr>
              <a:t>מצגת תמונות – סיפור משפחת לוי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A689ECD-B4CC-4724-B840-A0E1B1AF2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יהודית לוי, זיו כהן ועידו גרפי</a:t>
            </a:r>
          </a:p>
        </p:txBody>
      </p:sp>
    </p:spTree>
    <p:extLst>
      <p:ext uri="{BB962C8B-B14F-4D97-AF65-F5344CB8AC3E}">
        <p14:creationId xmlns:p14="http://schemas.microsoft.com/office/powerpoint/2010/main" val="266385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69E87F-10D4-4ABC-8D98-1FC5EE1F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861" y="1268054"/>
            <a:ext cx="2367268" cy="1266222"/>
          </a:xfrm>
        </p:spPr>
        <p:txBody>
          <a:bodyPr/>
          <a:lstStyle/>
          <a:p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27634877-4073-43B9-94E5-7635703F0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1" y="865762"/>
            <a:ext cx="2367267" cy="1638247"/>
          </a:xfr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89B4B06-09BA-413A-9848-193B92A1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861" y="2564543"/>
            <a:ext cx="2367268" cy="2668464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6B12C37-6E68-42FC-BDC5-8B6CE94F8E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1" y="2564542"/>
            <a:ext cx="2367268" cy="267646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B8E7E86-3F58-4176-847E-94AED3DD1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255129"/>
            <a:ext cx="2532185" cy="3985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5527" y="2415887"/>
            <a:ext cx="110975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יום הולדת 73 לסבתא</a:t>
            </a:r>
          </a:p>
        </p:txBody>
      </p:sp>
      <p:cxnSp>
        <p:nvCxnSpPr>
          <p:cNvPr id="7" name="מחבר חץ ישר 6"/>
          <p:cNvCxnSpPr/>
          <p:nvPr/>
        </p:nvCxnSpPr>
        <p:spPr>
          <a:xfrm flipH="1" flipV="1">
            <a:off x="7288184" y="2235086"/>
            <a:ext cx="486294" cy="42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2424" y="1554916"/>
            <a:ext cx="816726" cy="7155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זיו ועידו מתעדים זיכרונות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2425" y="3363538"/>
            <a:ext cx="68987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זיו הנכד</a:t>
            </a:r>
          </a:p>
        </p:txBody>
      </p:sp>
    </p:spTree>
    <p:extLst>
      <p:ext uri="{BB962C8B-B14F-4D97-AF65-F5344CB8AC3E}">
        <p14:creationId xmlns:p14="http://schemas.microsoft.com/office/powerpoint/2010/main" val="36875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940BD9-259B-49BE-8BBF-FB0EA2DC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" panose="02010401010101010101" pitchFamily="2" charset="-79"/>
                <a:cs typeface="Guttman Yad" panose="02010401010101010101" pitchFamily="2" charset="-79"/>
              </a:rPr>
              <a:t>תמונות הנכדים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BE9669F-3F66-4ECE-BDA5-84BC13231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6511304-2729-4D83-AD95-A06216A88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38C2ADCA-3C5B-47E2-8996-8045A889C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6" y="2863098"/>
            <a:ext cx="962123" cy="233755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9E301EA-B379-473E-B4AF-F933FE0FD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4" y="2863097"/>
            <a:ext cx="1025552" cy="233755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F8213B5-1A82-43A7-9259-3AA290A731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10803" r="28697" b="50905"/>
          <a:stretch/>
        </p:blipFill>
        <p:spPr>
          <a:xfrm>
            <a:off x="2848200" y="2863096"/>
            <a:ext cx="1088556" cy="233755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C2D9724-B49F-4491-9707-5868F56B5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08" y="2863097"/>
            <a:ext cx="1174933" cy="2337554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64A58D2E-BE1B-4F4C-9431-003BE1F07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41" y="2850905"/>
            <a:ext cx="1430948" cy="2337553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5BBB6A2A-B881-40E0-B092-A8368F2BD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466"/>
          <a:stretch/>
        </p:blipFill>
        <p:spPr>
          <a:xfrm>
            <a:off x="6528289" y="2850905"/>
            <a:ext cx="1025552" cy="2361936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A5737220-AC55-4F04-B1E2-4140F7FA297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561755" y="2850905"/>
            <a:ext cx="1154501" cy="2361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171" y="5564958"/>
            <a:ext cx="3047733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אלה 10 הנכדים של סבתא יהודית</a:t>
            </a:r>
          </a:p>
        </p:txBody>
      </p:sp>
    </p:spTree>
    <p:extLst>
      <p:ext uri="{BB962C8B-B14F-4D97-AF65-F5344CB8AC3E}">
        <p14:creationId xmlns:p14="http://schemas.microsoft.com/office/powerpoint/2010/main" val="133490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A1544D-724C-4E2A-B044-42FDE6D6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" panose="02010401010101010101" pitchFamily="2" charset="-79"/>
                <a:cs typeface="Guttman Yad" panose="02010401010101010101" pitchFamily="2" charset="-79"/>
              </a:rPr>
              <a:t>תמונות בחגים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80626A70-C98D-498B-95CB-37F317DE89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6060" y="2843474"/>
            <a:ext cx="3658790" cy="2058069"/>
          </a:xfrm>
          <a:prstGeom prst="rect">
            <a:avLst/>
          </a:prstGeom>
        </p:spPr>
      </p:pic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3001BEB-5E62-4B44-8697-2AB2759C3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2844143"/>
            <a:ext cx="3656410" cy="2056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4182" y="5196493"/>
            <a:ext cx="2637212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הדלקת נרות אצל סבתא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4564" y="5196493"/>
            <a:ext cx="2113511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אכילת סופגנייה מסורתית</a:t>
            </a:r>
          </a:p>
        </p:txBody>
      </p:sp>
    </p:spTree>
    <p:extLst>
      <p:ext uri="{BB962C8B-B14F-4D97-AF65-F5344CB8AC3E}">
        <p14:creationId xmlns:p14="http://schemas.microsoft.com/office/powerpoint/2010/main" val="25777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A1544D-724C-4E2A-B044-42FDE6D6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" panose="02010401010101010101" pitchFamily="2" charset="-79"/>
                <a:cs typeface="Guttman Yad" panose="02010401010101010101" pitchFamily="2" charset="-79"/>
              </a:rPr>
              <a:t>תמונות של סבתא רבתא – עליה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B0EBF03-AE23-4FAA-BA84-B59AB96B0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>
          <a:xfrm>
            <a:off x="6171925" y="2367086"/>
            <a:ext cx="1813688" cy="256543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5D9B424-C190-416E-84D2-993DABE78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2063" y="2399094"/>
            <a:ext cx="4503858" cy="2533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6837" y="5358592"/>
            <a:ext cx="5000107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תמונה של סבתא רבתא עליה </a:t>
            </a:r>
            <a:r>
              <a:rPr lang="he-IL" sz="1350" dirty="0" err="1"/>
              <a:t>אמא</a:t>
            </a:r>
            <a:r>
              <a:rPr lang="he-IL" sz="1350" dirty="0"/>
              <a:t> של סבתא יהודית</a:t>
            </a:r>
          </a:p>
        </p:txBody>
      </p:sp>
    </p:spTree>
    <p:extLst>
      <p:ext uri="{BB962C8B-B14F-4D97-AF65-F5344CB8AC3E}">
        <p14:creationId xmlns:p14="http://schemas.microsoft.com/office/powerpoint/2010/main" val="102722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A1544D-724C-4E2A-B044-42FDE6D6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" panose="02010401010101010101" pitchFamily="2" charset="-79"/>
                <a:cs typeface="Guttman Yad" panose="02010401010101010101" pitchFamily="2" charset="-79"/>
              </a:rPr>
              <a:t>תמונות של סבתא יהודית וסבא מימון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B65815C-678D-4C88-87ED-1675015D9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2" y="2642099"/>
            <a:ext cx="1511929" cy="166834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F3C5101-2838-46CE-AFAB-069CDAB2D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18" y="2120215"/>
            <a:ext cx="1812281" cy="325443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B5AF0F1-4011-4CF5-9A57-A2D8F9463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5257" y="2450049"/>
            <a:ext cx="1761793" cy="195898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E548FAA-C37B-4FCC-A0D9-C2644F5AC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57" y="2452190"/>
            <a:ext cx="1687566" cy="214578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B3F9DD0-ADD3-4A12-9C1D-79F29ABB01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8587" y="2843151"/>
            <a:ext cx="1832484" cy="124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8120" y="4766310"/>
            <a:ext cx="10598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סבא וסבתא יהודית בחתונה  של עדנה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6813" y="5595504"/>
            <a:ext cx="174951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סבא וסבתא ביום החופה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2885" y="4691495"/>
            <a:ext cx="1363928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סבא מימון חייל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3204" y="5576800"/>
            <a:ext cx="145264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סבא וסבתא צעירים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802" y="4597978"/>
            <a:ext cx="1511929" cy="7155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סבא וסבתא בחתונה של בנם איציק</a:t>
            </a:r>
          </a:p>
        </p:txBody>
      </p:sp>
    </p:spTree>
    <p:extLst>
      <p:ext uri="{BB962C8B-B14F-4D97-AF65-F5344CB8AC3E}">
        <p14:creationId xmlns:p14="http://schemas.microsoft.com/office/powerpoint/2010/main" val="42025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5A798B-974B-47CD-9BD7-BB72184E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" panose="02010401010101010101" pitchFamily="2" charset="-79"/>
                <a:cs typeface="Guttman Yad" panose="02010401010101010101" pitchFamily="2" charset="-79"/>
              </a:rPr>
              <a:t>יום הולדת 70 לסבתא</a:t>
            </a: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A83E549F-1CE8-4DDA-B757-5745D3A591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10" y="2177456"/>
            <a:ext cx="3658790" cy="2058069"/>
          </a:xfrm>
        </p:spPr>
      </p:pic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1AD66B1C-05BB-4DA3-B0E4-90F76D526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9" y="2100858"/>
            <a:ext cx="1460956" cy="2656284"/>
          </a:xfr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9B96605-7239-47F2-9A48-8F10B479D0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4404763"/>
            <a:ext cx="2209800" cy="124301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B21CF07-EAA0-472D-958B-DA9D7AAE8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" y="2430066"/>
            <a:ext cx="2270834" cy="127734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A72B5F02-DEEA-4C41-BC40-5CB90907036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08" y="3820608"/>
            <a:ext cx="1095302" cy="19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2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704E0A-856C-4F3E-8F2C-8A7D1DB2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הילדים פעם והיום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39F40745-ADCF-46CE-9607-2743F6603D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0" y="2221249"/>
            <a:ext cx="2656284" cy="2656284"/>
          </a:xfrm>
        </p:spPr>
      </p:pic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C0692806-33C0-4C2B-9496-E06ACF14C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35" y="2155306"/>
            <a:ext cx="2656284" cy="2656284"/>
          </a:xfrm>
        </p:spPr>
      </p:pic>
      <p:sp>
        <p:nvSpPr>
          <p:cNvPr id="3" name="TextBox 2"/>
          <p:cNvSpPr txBox="1"/>
          <p:nvPr/>
        </p:nvSpPr>
        <p:spPr>
          <a:xfrm>
            <a:off x="6982143" y="5368758"/>
            <a:ext cx="517468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איציק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9015" y="5381226"/>
            <a:ext cx="45735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דליה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242" y="5368758"/>
            <a:ext cx="504998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50" dirty="0"/>
              <a:t>עדנה</a:t>
            </a:r>
          </a:p>
        </p:txBody>
      </p:sp>
      <p:cxnSp>
        <p:nvCxnSpPr>
          <p:cNvPr id="13" name="מחבר חץ ישר 12"/>
          <p:cNvCxnSpPr>
            <a:stCxn id="3" idx="0"/>
          </p:cNvCxnSpPr>
          <p:nvPr/>
        </p:nvCxnSpPr>
        <p:spPr>
          <a:xfrm flipV="1">
            <a:off x="7240877" y="4877534"/>
            <a:ext cx="258733" cy="49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7" idx="0"/>
          </p:cNvCxnSpPr>
          <p:nvPr/>
        </p:nvCxnSpPr>
        <p:spPr>
          <a:xfrm flipH="1" flipV="1">
            <a:off x="1770611" y="4970400"/>
            <a:ext cx="130130" cy="39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4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8388" y="1099317"/>
            <a:ext cx="4252922" cy="511141"/>
          </a:xfrm>
        </p:spPr>
        <p:txBody>
          <a:bodyPr>
            <a:normAutofit fontScale="90000"/>
          </a:bodyPr>
          <a:lstStyle/>
          <a:p>
            <a:r>
              <a:rPr lang="he-IL" dirty="0"/>
              <a:t>סבתא יהודית זיו ועידו משתתפי התוכנית הקשר הרב דורי 2017-2018 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1635"/>
          <a:stretch/>
        </p:blipFill>
        <p:spPr>
          <a:xfrm>
            <a:off x="2176970" y="2321378"/>
            <a:ext cx="5031225" cy="3096928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>
          <a:xfrm flipH="1">
            <a:off x="4299757" y="1682245"/>
            <a:ext cx="430184" cy="567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עגל">
  <a:themeElements>
    <a:clrScheme name="מעגל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מעגל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עגל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TM04033919[[fn=מעגל]]</Template>
  <TotalTime>875</TotalTime>
  <Words>103</Words>
  <Application>Microsoft Office PowerPoint</Application>
  <PresentationFormat>‫הצגה על המסך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Arial</vt:lpstr>
      <vt:lpstr>Gisha</vt:lpstr>
      <vt:lpstr>Guttman Yad</vt:lpstr>
      <vt:lpstr>Times New Roman</vt:lpstr>
      <vt:lpstr>Trebuchet MS</vt:lpstr>
      <vt:lpstr>Tw Cen MT</vt:lpstr>
      <vt:lpstr>מעגל</vt:lpstr>
      <vt:lpstr>מצגת תמונות – סיפור משפחת לוי</vt:lpstr>
      <vt:lpstr>מצגת של PowerPoint‏</vt:lpstr>
      <vt:lpstr>תמונות הנכדים</vt:lpstr>
      <vt:lpstr>תמונות בחגים</vt:lpstr>
      <vt:lpstr>תמונות של סבתא רבתא – עליה </vt:lpstr>
      <vt:lpstr>תמונות של סבתא יהודית וסבא מימון</vt:lpstr>
      <vt:lpstr>יום הולדת 70 לסבתא</vt:lpstr>
      <vt:lpstr>הילדים פעם והיום</vt:lpstr>
      <vt:lpstr>סבתא יהודית זיו ועידו משתתפי התוכנית הקשר הרב דורי 2017-2018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תמונות – סיפור משפחת לוי</dc:title>
  <dc:creator>Itay Cohen</dc:creator>
  <cp:lastModifiedBy>אורנה דרום</cp:lastModifiedBy>
  <cp:revision>20</cp:revision>
  <dcterms:created xsi:type="dcterms:W3CDTF">2017-12-27T18:28:00Z</dcterms:created>
  <dcterms:modified xsi:type="dcterms:W3CDTF">2018-01-13T18:21:56Z</dcterms:modified>
</cp:coreProperties>
</file>