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1" r:id="rId2"/>
    <p:sldId id="260" r:id="rId3"/>
    <p:sldId id="256" r:id="rId4"/>
    <p:sldId id="257" r:id="rId5"/>
    <p:sldId id="258" r:id="rId6"/>
    <p:sldId id="259"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2" d="100"/>
          <a:sy n="62" d="100"/>
        </p:scale>
        <p:origin x="82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4509A250-FF31-4206-8172-F9D3106AACB1}" type="datetimeFigureOut">
              <a:rPr lang="en-US" dirty="0"/>
              <a:t>6/18/2017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he-IL"/>
              <a:t>לחץ כדי לערוך סגנון כותרת של תבנית בסיס</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4509A250-FF31-4206-8172-F9D3106AACB1}" type="datetimeFigureOut">
              <a:rPr lang="en-US" dirty="0"/>
              <a:t>6/18/2017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he-IL"/>
              <a:t>לחץ כדי לערוך סגנון כותרת של תבנית בסיס</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he-IL"/>
              <a:t>ערוך סגנונות טקסט של תבנית בסיס</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4509A250-FF31-4206-8172-F9D3106AACB1}" type="datetimeFigureOut">
              <a:rPr lang="en-US" dirty="0"/>
              <a:t>6/18/2017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4509A250-FF31-4206-8172-F9D3106AACB1}" type="datetimeFigureOut">
              <a:rPr lang="en-US" dirty="0"/>
              <a:t>6/18/2017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עמודו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6/18/2017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עמודת 3 תמונו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6/18/2017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nchorCtr="0"/>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6/18/2017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9796027F-7875-4030-9381-8BD8C4F21935}" type="datetimeFigureOut">
              <a:rPr lang="en-US" dirty="0"/>
              <a:t>6/18/2017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6/18/2017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6/18/2017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6/18/2017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6/18/2017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7" name="Date Placeholder 4"/>
          <p:cNvSpPr>
            <a:spLocks noGrp="1"/>
          </p:cNvSpPr>
          <p:nvPr>
            <p:ph type="dt" sz="half" idx="10"/>
          </p:nvPr>
        </p:nvSpPr>
        <p:spPr/>
        <p:txBody>
          <a:bodyPr/>
          <a:lstStyle/>
          <a:p>
            <a:fld id="{4509A250-FF31-4206-8172-F9D3106AACB1}" type="datetimeFigureOut">
              <a:rPr lang="en-US" dirty="0"/>
              <a:t>6/18/2017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4509A250-FF31-4206-8172-F9D3106AACB1}" type="datetimeFigureOut">
              <a:rPr lang="en-US" dirty="0"/>
              <a:t>6/18/2017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6/18/2017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103312" y="273377"/>
            <a:ext cx="12772944" cy="6155703"/>
          </a:xfrm>
        </p:spPr>
        <p:txBody>
          <a:bodyPr>
            <a:normAutofit fontScale="92500" lnSpcReduction="10000"/>
          </a:bodyPr>
          <a:lstStyle/>
          <a:p>
            <a:pPr marL="1371600" lvl="3" indent="0">
              <a:buNone/>
            </a:pPr>
            <a:r>
              <a:rPr lang="he-IL" sz="7200" dirty="0"/>
              <a:t>                        </a:t>
            </a:r>
            <a:r>
              <a:rPr lang="he-IL" sz="1700" dirty="0"/>
              <a:t>בס"ד</a:t>
            </a:r>
          </a:p>
          <a:p>
            <a:pPr marL="1371600" lvl="3" indent="0" algn="ctr">
              <a:buNone/>
            </a:pPr>
            <a:r>
              <a:rPr lang="he-IL" sz="7200" dirty="0"/>
              <a:t> </a:t>
            </a:r>
            <a:r>
              <a:rPr lang="he-IL" sz="7200" u="sng" dirty="0"/>
              <a:t>הקשר הרב דורי</a:t>
            </a:r>
          </a:p>
          <a:p>
            <a:pPr marL="1371600" lvl="3" indent="0" algn="ctr">
              <a:buNone/>
            </a:pPr>
            <a:r>
              <a:rPr lang="he-IL" sz="7200" dirty="0"/>
              <a:t>   </a:t>
            </a:r>
            <a:r>
              <a:rPr lang="he-IL" sz="5800" dirty="0">
                <a:solidFill>
                  <a:schemeClr val="accent3">
                    <a:lumMod val="60000"/>
                    <a:lumOff val="40000"/>
                  </a:schemeClr>
                </a:solidFill>
              </a:rPr>
              <a:t>סיפורו של סבי, אשר אוחנה</a:t>
            </a:r>
            <a:endParaRPr lang="en-US" sz="5800" dirty="0">
              <a:solidFill>
                <a:schemeClr val="accent3">
                  <a:lumMod val="60000"/>
                  <a:lumOff val="40000"/>
                </a:schemeClr>
              </a:solidFill>
            </a:endParaRPr>
          </a:p>
          <a:p>
            <a:pPr marL="0" indent="0" algn="ctr">
              <a:buNone/>
            </a:pPr>
            <a:r>
              <a:rPr lang="he-IL" sz="4600" dirty="0"/>
              <a:t>         שנת לידה : 1945</a:t>
            </a:r>
          </a:p>
          <a:p>
            <a:pPr marL="0" indent="0" algn="ctr">
              <a:buNone/>
            </a:pPr>
            <a:r>
              <a:rPr lang="he-IL" sz="4600" dirty="0"/>
              <a:t>         ארץ לידה : מרוקו</a:t>
            </a:r>
          </a:p>
          <a:p>
            <a:pPr marL="0" indent="0" algn="ctr">
              <a:buNone/>
            </a:pPr>
            <a:r>
              <a:rPr lang="he-IL" sz="4500" dirty="0"/>
              <a:t>         שנת עליה : 1956</a:t>
            </a:r>
          </a:p>
          <a:p>
            <a:pPr marL="0" indent="0" algn="ctr">
              <a:buNone/>
            </a:pPr>
            <a:r>
              <a:rPr lang="he-IL" sz="2800" dirty="0"/>
              <a:t>                           מחנך: הרב </a:t>
            </a:r>
            <a:r>
              <a:rPr lang="he-IL" sz="2800" dirty="0" err="1"/>
              <a:t>גולדשמיד</a:t>
            </a:r>
            <a:r>
              <a:rPr lang="he-IL" sz="2800" dirty="0"/>
              <a:t>, ביה"ס "אהבת ישראל", תשע"ז</a:t>
            </a:r>
          </a:p>
          <a:p>
            <a:endParaRPr lang="he-IL" dirty="0"/>
          </a:p>
        </p:txBody>
      </p:sp>
    </p:spTree>
    <p:extLst>
      <p:ext uri="{BB962C8B-B14F-4D97-AF65-F5344CB8AC3E}">
        <p14:creationId xmlns:p14="http://schemas.microsoft.com/office/powerpoint/2010/main" val="3510729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מציין מיקום תוכן 4"/>
          <p:cNvPicPr>
            <a:picLocks noGrp="1" noChangeAspect="1"/>
          </p:cNvPicPr>
          <p:nvPr>
            <p:ph idx="1"/>
          </p:nvPr>
        </p:nvPicPr>
        <p:blipFill>
          <a:blip r:embed="rId2"/>
          <a:stretch>
            <a:fillRect/>
          </a:stretch>
        </p:blipFill>
        <p:spPr>
          <a:xfrm>
            <a:off x="776594" y="1016973"/>
            <a:ext cx="3675930" cy="4246880"/>
          </a:xfrm>
        </p:spPr>
      </p:pic>
      <p:sp>
        <p:nvSpPr>
          <p:cNvPr id="6" name="אליפסה 5"/>
          <p:cNvSpPr/>
          <p:nvPr/>
        </p:nvSpPr>
        <p:spPr>
          <a:xfrm>
            <a:off x="4726113" y="1640265"/>
            <a:ext cx="7465888" cy="3931813"/>
          </a:xfrm>
          <a:prstGeom prst="ellipse">
            <a:avLst/>
          </a:prstGeom>
          <a:solidFill>
            <a:schemeClr val="accent4">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ctr">
              <a:lnSpc>
                <a:spcPct val="150000"/>
              </a:lnSpc>
            </a:pPr>
            <a:r>
              <a:rPr lang="he-IL" sz="4000" b="1" dirty="0"/>
              <a:t>סבי, אשר אוחנה</a:t>
            </a:r>
          </a:p>
          <a:p>
            <a:pPr lvl="1" algn="ctr">
              <a:lnSpc>
                <a:spcPct val="150000"/>
              </a:lnSpc>
            </a:pPr>
            <a:r>
              <a:rPr lang="he-IL" sz="4000" b="1" dirty="0">
                <a:solidFill>
                  <a:schemeClr val="accent4">
                    <a:lumMod val="20000"/>
                    <a:lumOff val="80000"/>
                  </a:schemeClr>
                </a:solidFill>
              </a:rPr>
              <a:t>שר הדתות </a:t>
            </a:r>
          </a:p>
          <a:p>
            <a:pPr lvl="1" algn="ctr">
              <a:lnSpc>
                <a:spcPct val="150000"/>
              </a:lnSpc>
            </a:pPr>
            <a:r>
              <a:rPr lang="he-IL" sz="4000" b="1" dirty="0"/>
              <a:t>בממשלת אריאל שרון</a:t>
            </a:r>
          </a:p>
        </p:txBody>
      </p:sp>
    </p:spTree>
    <p:extLst>
      <p:ext uri="{BB962C8B-B14F-4D97-AF65-F5344CB8AC3E}">
        <p14:creationId xmlns:p14="http://schemas.microsoft.com/office/powerpoint/2010/main" val="4185695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154955" y="75414"/>
            <a:ext cx="8825658" cy="6429081"/>
          </a:xfrm>
        </p:spPr>
        <p:txBody>
          <a:bodyPr/>
          <a:lstStyle/>
          <a:p>
            <a:pPr algn="r"/>
            <a:r>
              <a:rPr lang="en-US" sz="1400" b="1" dirty="0"/>
              <a:t> </a:t>
            </a:r>
            <a:br>
              <a:rPr lang="en-US" sz="1400" dirty="0"/>
            </a:br>
            <a:r>
              <a:rPr lang="en-US" sz="1400" b="1" dirty="0"/>
              <a:t>  </a:t>
            </a:r>
            <a:br>
              <a:rPr lang="en-US" sz="1400" dirty="0"/>
            </a:br>
            <a:r>
              <a:rPr lang="en-US" sz="1400" b="1" dirty="0"/>
              <a:t> </a:t>
            </a:r>
            <a:br>
              <a:rPr lang="en-US" sz="1400" dirty="0"/>
            </a:br>
            <a:r>
              <a:rPr lang="he-IL" sz="1400" dirty="0"/>
              <a:t>                                                                          </a:t>
            </a:r>
            <a:r>
              <a:rPr lang="he-IL" sz="4400" dirty="0"/>
              <a:t>סבא מספר: </a:t>
            </a:r>
            <a:br>
              <a:rPr lang="en-US" sz="1400" dirty="0"/>
            </a:br>
            <a:r>
              <a:rPr lang="he-IL" sz="2800" dirty="0"/>
              <a:t>חיינו במרוקו בכפר קטן בגודל של מושב, שמנה בערך כ-60 משפחות כפר היה מוקף בכפרים של ערביים כמו גטו.</a:t>
            </a:r>
            <a:br>
              <a:rPr lang="en-US" sz="2800" dirty="0"/>
            </a:br>
            <a:r>
              <a:rPr lang="en-US" sz="2800" dirty="0"/>
              <a:t> </a:t>
            </a:r>
            <a:br>
              <a:rPr lang="en-US" sz="2800" dirty="0"/>
            </a:br>
            <a:r>
              <a:rPr lang="he-IL" sz="2800" dirty="0"/>
              <a:t>היו לנו שני בתי כנסת ובכל בית כנסת היה רב מלמד. בבית הכנסת היינו לומדים מהבוקר עד לערב. בית הכנסת היה מרכז תורני בפני עצמו והיהודים היו מתפרנסים מחוץ לכפר.</a:t>
            </a:r>
            <a:br>
              <a:rPr lang="en-US" sz="2800" dirty="0"/>
            </a:br>
            <a:r>
              <a:rPr lang="en-US" sz="2800" dirty="0"/>
              <a:t> </a:t>
            </a:r>
            <a:br>
              <a:rPr lang="en-US" sz="2800" dirty="0"/>
            </a:br>
            <a:r>
              <a:rPr lang="he-IL" sz="2800" dirty="0"/>
              <a:t>בכפר לא הייתה עבודה ולכן היינו מתפרנסים מחוץ לכפר בערים הגדולות. עסקנו בעיקר ממסחר.</a:t>
            </a:r>
            <a:br>
              <a:rPr lang="en-US" sz="2800" dirty="0"/>
            </a:br>
            <a:r>
              <a:rPr lang="he-IL" sz="2800" dirty="0"/>
              <a:t>היו תושבים שעזבו את בתיהם למשך מספר ימים לטובת המסחר, וכמובן שבשבת היו באים לביתם כדי להיות עם המשפחה</a:t>
            </a:r>
            <a:r>
              <a:rPr lang="en-US" sz="2800" dirty="0"/>
              <a:t>.</a:t>
            </a:r>
            <a:br>
              <a:rPr lang="en-US" sz="2800" dirty="0"/>
            </a:br>
            <a:r>
              <a:rPr lang="he-IL" sz="2800" dirty="0"/>
              <a:t>                                               </a:t>
            </a:r>
            <a:br>
              <a:rPr lang="en-US" sz="2800" dirty="0"/>
            </a:br>
            <a:r>
              <a:rPr lang="en-US" sz="1400" dirty="0"/>
              <a:t> </a:t>
            </a:r>
            <a:br>
              <a:rPr lang="en-US" sz="1400" dirty="0"/>
            </a:br>
            <a:endParaRPr lang="he-IL" sz="1400" dirty="0"/>
          </a:p>
        </p:txBody>
      </p:sp>
      <p:sp>
        <p:nvSpPr>
          <p:cNvPr id="3" name="כותרת משנה 2"/>
          <p:cNvSpPr>
            <a:spLocks noGrp="1"/>
          </p:cNvSpPr>
          <p:nvPr>
            <p:ph type="subTitle" idx="1"/>
          </p:nvPr>
        </p:nvSpPr>
        <p:spPr>
          <a:xfrm>
            <a:off x="1154955" y="4777379"/>
            <a:ext cx="8825658" cy="1727115"/>
          </a:xfrm>
        </p:spPr>
        <p:txBody>
          <a:bodyPr/>
          <a:lstStyle/>
          <a:p>
            <a:r>
              <a:rPr lang="he-IL" dirty="0"/>
              <a:t>        </a:t>
            </a:r>
          </a:p>
        </p:txBody>
      </p:sp>
    </p:spTree>
    <p:extLst>
      <p:ext uri="{BB962C8B-B14F-4D97-AF65-F5344CB8AC3E}">
        <p14:creationId xmlns:p14="http://schemas.microsoft.com/office/powerpoint/2010/main" val="1637860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875201" y="226475"/>
            <a:ext cx="8946541" cy="6174325"/>
          </a:xfrm>
        </p:spPr>
        <p:txBody>
          <a:bodyPr>
            <a:normAutofit fontScale="25000" lnSpcReduction="20000"/>
          </a:bodyPr>
          <a:lstStyle/>
          <a:p>
            <a:r>
              <a:rPr lang="he-IL" sz="14400" dirty="0"/>
              <a:t>             </a:t>
            </a:r>
            <a:r>
              <a:rPr lang="he-IL" sz="14400" u="sng" dirty="0"/>
              <a:t>שירותי דת ולימודי יהדות במרוקו</a:t>
            </a:r>
          </a:p>
          <a:p>
            <a:endParaRPr lang="en-US" dirty="0"/>
          </a:p>
          <a:p>
            <a:pPr>
              <a:lnSpc>
                <a:spcPct val="120000"/>
              </a:lnSpc>
            </a:pPr>
            <a:r>
              <a:rPr lang="en-US" sz="4600" dirty="0"/>
              <a:t> </a:t>
            </a:r>
            <a:r>
              <a:rPr lang="he-IL" sz="12800" dirty="0"/>
              <a:t>חיי היהודים בכפר היו עצמאיים וקיימו את שרותי הדת ללא הפרעה מהשכנים הערביים ומהשלטון. </a:t>
            </a:r>
          </a:p>
          <a:p>
            <a:pPr>
              <a:lnSpc>
                <a:spcPct val="120000"/>
              </a:lnSpc>
            </a:pPr>
            <a:r>
              <a:rPr lang="he-IL" sz="12800" dirty="0"/>
              <a:t>מאוחר יותר קרוב לשנות ה50 הקימו בכפר את בית ספר "אליאנס" בו למדו  צרפתית וגם את מקצועות </a:t>
            </a:r>
            <a:r>
              <a:rPr lang="he-IL" sz="12800" dirty="0" err="1"/>
              <a:t>הליב"ה</a:t>
            </a:r>
            <a:r>
              <a:rPr lang="he-IL" sz="12800" dirty="0"/>
              <a:t>, אבל עיקר החינוך היה דתי-תורני ורוב שעות הלימוד במשך היום הם רק לימודים תורניים. </a:t>
            </a:r>
          </a:p>
          <a:p>
            <a:pPr>
              <a:lnSpc>
                <a:spcPct val="120000"/>
              </a:lnSpc>
            </a:pPr>
            <a:r>
              <a:rPr lang="he-IL" sz="12800" dirty="0"/>
              <a:t>לאחר שנות ה50 היה קשה יותר ליהודים מצד שכניהם הערביים ולכן כל היהודים נדדו  לערים הגדולות לפני עלייתם ארצה.</a:t>
            </a:r>
            <a:endParaRPr lang="en-US" sz="12800" dirty="0"/>
          </a:p>
          <a:p>
            <a:endParaRPr lang="en-US" sz="3200" dirty="0"/>
          </a:p>
          <a:p>
            <a:pPr marL="0" indent="0">
              <a:buNone/>
            </a:pPr>
            <a:endParaRPr lang="en-US" sz="3200" dirty="0"/>
          </a:p>
          <a:p>
            <a:pPr marL="0" indent="0">
              <a:buNone/>
            </a:pPr>
            <a:endParaRPr lang="en-US" sz="3200" dirty="0"/>
          </a:p>
          <a:p>
            <a:r>
              <a:rPr lang="he-IL" sz="3000" dirty="0"/>
              <a:t>.</a:t>
            </a:r>
          </a:p>
          <a:p>
            <a:endParaRPr lang="en-US" dirty="0"/>
          </a:p>
        </p:txBody>
      </p:sp>
    </p:spTree>
    <p:extLst>
      <p:ext uri="{BB962C8B-B14F-4D97-AF65-F5344CB8AC3E}">
        <p14:creationId xmlns:p14="http://schemas.microsoft.com/office/powerpoint/2010/main" val="1461594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46111" y="452718"/>
            <a:ext cx="9404723" cy="1064997"/>
          </a:xfrm>
        </p:spPr>
        <p:txBody>
          <a:bodyPr/>
          <a:lstStyle/>
          <a:p>
            <a:pPr algn="r"/>
            <a:r>
              <a:rPr lang="he-IL" dirty="0"/>
              <a:t>                </a:t>
            </a:r>
            <a:r>
              <a:rPr lang="he-IL" u="sng" dirty="0"/>
              <a:t>סבא עולה לארץ ישראל</a:t>
            </a:r>
          </a:p>
        </p:txBody>
      </p:sp>
      <p:sp>
        <p:nvSpPr>
          <p:cNvPr id="3" name="מציין מיקום תוכן 2"/>
          <p:cNvSpPr>
            <a:spLocks noGrp="1"/>
          </p:cNvSpPr>
          <p:nvPr>
            <p:ph idx="1"/>
          </p:nvPr>
        </p:nvSpPr>
        <p:spPr>
          <a:xfrm>
            <a:off x="1103312" y="1272620"/>
            <a:ext cx="8946541" cy="4975780"/>
          </a:xfrm>
        </p:spPr>
        <p:txBody>
          <a:bodyPr/>
          <a:lstStyle/>
          <a:p>
            <a:r>
              <a:rPr lang="he-IL" sz="3200" dirty="0"/>
              <a:t>העלייה הגדולה הייתה בשנת 56 שבה עלו רוב היהודים ממרוקו לארץ ישראל. בשנה זו הייתי בגיל 11,  למדתי קרוא וכתוב בעברית רהוטה במרוקו ולכן בארץ שיבצו אותי בכיתה ו' על פי רמת הידיעות שלי.</a:t>
            </a:r>
            <a:endParaRPr lang="en-US" sz="3200" dirty="0"/>
          </a:p>
          <a:p>
            <a:r>
              <a:rPr lang="en-US" sz="3200" dirty="0"/>
              <a:t> </a:t>
            </a:r>
          </a:p>
          <a:p>
            <a:r>
              <a:rPr lang="he-IL" sz="3200" dirty="0"/>
              <a:t>במרוקו לא כולם זכו ללמוד במוסדות חינוך תורניים, והיו קשיים רבים כדי לשמור על אורח חיים דתי.</a:t>
            </a:r>
            <a:endParaRPr lang="en-US" sz="3200" dirty="0"/>
          </a:p>
          <a:p>
            <a:endParaRPr lang="he-IL" dirty="0"/>
          </a:p>
        </p:txBody>
      </p:sp>
      <p:pic>
        <p:nvPicPr>
          <p:cNvPr id="5" name="תמונה 4"/>
          <p:cNvPicPr>
            <a:picLocks noChangeAspect="1"/>
          </p:cNvPicPr>
          <p:nvPr/>
        </p:nvPicPr>
        <p:blipFill>
          <a:blip r:embed="rId2"/>
          <a:stretch>
            <a:fillRect/>
          </a:stretch>
        </p:blipFill>
        <p:spPr>
          <a:xfrm rot="20349245">
            <a:off x="1243832" y="5019040"/>
            <a:ext cx="1458728" cy="1094740"/>
          </a:xfrm>
          <a:prstGeom prst="rect">
            <a:avLst/>
          </a:prstGeom>
        </p:spPr>
      </p:pic>
      <p:pic>
        <p:nvPicPr>
          <p:cNvPr id="7" name="תמונה 6"/>
          <p:cNvPicPr>
            <a:picLocks noChangeAspect="1"/>
          </p:cNvPicPr>
          <p:nvPr/>
        </p:nvPicPr>
        <p:blipFill>
          <a:blip r:embed="rId3"/>
          <a:stretch>
            <a:fillRect/>
          </a:stretch>
        </p:blipFill>
        <p:spPr>
          <a:xfrm>
            <a:off x="812800" y="4795321"/>
            <a:ext cx="2616200" cy="1572260"/>
          </a:xfrm>
          <a:prstGeom prst="rect">
            <a:avLst/>
          </a:prstGeom>
        </p:spPr>
      </p:pic>
      <p:pic>
        <p:nvPicPr>
          <p:cNvPr id="9" name="תמונה 8"/>
          <p:cNvPicPr>
            <a:picLocks noChangeAspect="1"/>
          </p:cNvPicPr>
          <p:nvPr/>
        </p:nvPicPr>
        <p:blipFill>
          <a:blip r:embed="rId4"/>
          <a:stretch>
            <a:fillRect/>
          </a:stretch>
        </p:blipFill>
        <p:spPr>
          <a:xfrm rot="579138">
            <a:off x="10141294" y="2026218"/>
            <a:ext cx="914400" cy="2260600"/>
          </a:xfrm>
          <a:prstGeom prst="rect">
            <a:avLst/>
          </a:prstGeom>
        </p:spPr>
      </p:pic>
    </p:spTree>
    <p:extLst>
      <p:ext uri="{BB962C8B-B14F-4D97-AF65-F5344CB8AC3E}">
        <p14:creationId xmlns:p14="http://schemas.microsoft.com/office/powerpoint/2010/main" val="85458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u="sng" dirty="0"/>
              <a:t>סבא זוכה בהקמת שירותי דת בארצנו הקדושה</a:t>
            </a:r>
          </a:p>
        </p:txBody>
      </p:sp>
      <p:sp>
        <p:nvSpPr>
          <p:cNvPr id="3" name="מציין מיקום תוכן 2"/>
          <p:cNvSpPr>
            <a:spLocks noGrp="1"/>
          </p:cNvSpPr>
          <p:nvPr>
            <p:ph idx="1"/>
          </p:nvPr>
        </p:nvSpPr>
        <p:spPr>
          <a:xfrm>
            <a:off x="791853" y="1357460"/>
            <a:ext cx="8946036" cy="5231875"/>
          </a:xfrm>
        </p:spPr>
        <p:txBody>
          <a:bodyPr/>
          <a:lstStyle/>
          <a:p>
            <a:r>
              <a:rPr lang="he-IL" dirty="0"/>
              <a:t> </a:t>
            </a:r>
            <a:r>
              <a:rPr lang="he-IL" sz="3200" dirty="0"/>
              <a:t>ברוך ה', בארץ המצב טוב מאוד גם אז בשנות החמישים ובוודאי היום. </a:t>
            </a:r>
          </a:p>
          <a:p>
            <a:r>
              <a:rPr lang="he-IL" sz="3200" dirty="0"/>
              <a:t>אני אף זכיתי לתרום את חלקי לשירותי הדת בכך ששימשתי כשר הדתות בממשלת אריאל שרון ז"ל והשתדלתי לפעול להקמת בתי כנסיות ומקוואות בכל הארץ  ואפילו בישובים קטנים</a:t>
            </a:r>
            <a:r>
              <a:rPr lang="he-IL" dirty="0"/>
              <a:t>.</a:t>
            </a:r>
          </a:p>
        </p:txBody>
      </p:sp>
      <p:pic>
        <p:nvPicPr>
          <p:cNvPr id="7" name="תמונה 6"/>
          <p:cNvPicPr>
            <a:picLocks noChangeAspect="1"/>
          </p:cNvPicPr>
          <p:nvPr/>
        </p:nvPicPr>
        <p:blipFill>
          <a:blip r:embed="rId2"/>
          <a:stretch>
            <a:fillRect/>
          </a:stretch>
        </p:blipFill>
        <p:spPr>
          <a:xfrm>
            <a:off x="2459604" y="4073698"/>
            <a:ext cx="1866583" cy="2289395"/>
          </a:xfrm>
          <a:prstGeom prst="rect">
            <a:avLst/>
          </a:prstGeom>
        </p:spPr>
      </p:pic>
      <p:pic>
        <p:nvPicPr>
          <p:cNvPr id="11" name="תמונה 10"/>
          <p:cNvPicPr>
            <a:picLocks noChangeAspect="1"/>
          </p:cNvPicPr>
          <p:nvPr/>
        </p:nvPicPr>
        <p:blipFill>
          <a:blip r:embed="rId3"/>
          <a:stretch>
            <a:fillRect/>
          </a:stretch>
        </p:blipFill>
        <p:spPr>
          <a:xfrm>
            <a:off x="5059585" y="4113073"/>
            <a:ext cx="1868706" cy="2210644"/>
          </a:xfrm>
          <a:prstGeom prst="rect">
            <a:avLst/>
          </a:prstGeom>
        </p:spPr>
      </p:pic>
    </p:spTree>
    <p:extLst>
      <p:ext uri="{BB962C8B-B14F-4D97-AF65-F5344CB8AC3E}">
        <p14:creationId xmlns:p14="http://schemas.microsoft.com/office/powerpoint/2010/main" val="22405532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יונים">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69</TotalTime>
  <Words>123</Words>
  <Application>Microsoft Office PowerPoint</Application>
  <PresentationFormat>מסך רחב</PresentationFormat>
  <Paragraphs>28</Paragraphs>
  <Slides>6</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6</vt:i4>
      </vt:variant>
    </vt:vector>
  </HeadingPairs>
  <TitlesOfParts>
    <vt:vector size="11" baseType="lpstr">
      <vt:lpstr>Arial</vt:lpstr>
      <vt:lpstr>Century Gothic</vt:lpstr>
      <vt:lpstr>Times New Roman</vt:lpstr>
      <vt:lpstr>Wingdings 3</vt:lpstr>
      <vt:lpstr>יונים</vt:lpstr>
      <vt:lpstr>מצגת של PowerPoint‏</vt:lpstr>
      <vt:lpstr>מצגת של PowerPoint‏</vt:lpstr>
      <vt:lpstr>                                                                                 סבא מספר:  חיינו במרוקו בכפר קטן בגודל של מושב, שמנה בערך כ-60 משפחות כפר היה מוקף בכפרים של ערביים כמו גטו.   היו לנו שני בתי כנסת ובכל בית כנסת היה רב מלמד. בבית הכנסת היינו לומדים מהבוקר עד לערב. בית הכנסת היה מרכז תורני בפני עצמו והיהודים היו מתפרנסים מחוץ לכפר.   בכפר לא הייתה עבודה ולכן היינו מתפרנסים מחוץ לכפר בערים הגדולות. עסקנו בעיקר ממסחר. היו תושבים שעזבו את בתיהם למשך מספר ימים לטובת המסחר, וכמובן שבשבת היו באים לביתם כדי להיות עם המשפחה.                                                   </vt:lpstr>
      <vt:lpstr>מצגת של PowerPoint‏</vt:lpstr>
      <vt:lpstr>                סבא עולה לארץ ישראל</vt:lpstr>
      <vt:lpstr>סבא זוכה בהקמת שירותי דת בארצנו הקדושה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סבא מספר  חיינו במרוקו בכפר קטן בגודל של מושב, שמנה בערך כ-60 משפחות כפר היה מוקף בכפרים של ערביים כמו גטו.   היו לנו שני בתי כנסת ובכל בית כנסת היה רב מלמד. בבית הכנסת היינו לומדים מהבוקר עד לערב. בית הכנסת היה מרכז תורני בפני עצמו והיהודים היו מתפרנסים מחוץ לכפר.   בכפר לא הייתה עבודה ולכן היינו מתפרנסים מחוץ לכפר בערים הגדולות. עסקנו בעיקר ממסחר. היו תושבים שעזבו את בתיהם למשך מספר ימים לטובת המסחר, וכמובן שבשבת היו באים לביתם כדי להיות עם המשפחה.                                                   </dc:title>
  <dc:creator>owner</dc:creator>
  <cp:lastModifiedBy>owner</cp:lastModifiedBy>
  <cp:revision>27</cp:revision>
  <dcterms:created xsi:type="dcterms:W3CDTF">2017-05-28T08:29:19Z</dcterms:created>
  <dcterms:modified xsi:type="dcterms:W3CDTF">2017-06-18T06:36:15Z</dcterms:modified>
</cp:coreProperties>
</file>