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600FF"/>
    <a:srgbClr val="FF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670-E0FD-4132-8BEE-2A9AB140B508}" type="datetimeFigureOut">
              <a:rPr lang="he-IL" smtClean="0"/>
              <a:t>י'/תמוז/תשע"ז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AC79-CD32-440E-A6A2-B734497DEC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012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670-E0FD-4132-8BEE-2A9AB140B508}" type="datetimeFigureOut">
              <a:rPr lang="he-IL" smtClean="0"/>
              <a:t>י'/תמוז/תשע"ז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AC79-CD32-440E-A6A2-B734497DEC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122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670-E0FD-4132-8BEE-2A9AB140B508}" type="datetimeFigureOut">
              <a:rPr lang="he-IL" smtClean="0"/>
              <a:t>י'/תמוז/תשע"ז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AC79-CD32-440E-A6A2-B734497DEC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220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670-E0FD-4132-8BEE-2A9AB140B508}" type="datetimeFigureOut">
              <a:rPr lang="he-IL" smtClean="0"/>
              <a:t>י'/תמוז/תשע"ז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AC79-CD32-440E-A6A2-B734497DEC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875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670-E0FD-4132-8BEE-2A9AB140B508}" type="datetimeFigureOut">
              <a:rPr lang="he-IL" smtClean="0"/>
              <a:t>י'/תמוז/תשע"ז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AC79-CD32-440E-A6A2-B734497DEC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481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670-E0FD-4132-8BEE-2A9AB140B508}" type="datetimeFigureOut">
              <a:rPr lang="he-IL" smtClean="0"/>
              <a:t>י'/תמוז/תשע"ז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AC79-CD32-440E-A6A2-B734497DEC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189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670-E0FD-4132-8BEE-2A9AB140B508}" type="datetimeFigureOut">
              <a:rPr lang="he-IL" smtClean="0"/>
              <a:t>י'/תמוז/תשע"ז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AC79-CD32-440E-A6A2-B734497DEC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050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670-E0FD-4132-8BEE-2A9AB140B508}" type="datetimeFigureOut">
              <a:rPr lang="he-IL" smtClean="0"/>
              <a:t>י'/תמוז/תשע"ז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AC79-CD32-440E-A6A2-B734497DEC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318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670-E0FD-4132-8BEE-2A9AB140B508}" type="datetimeFigureOut">
              <a:rPr lang="he-IL" smtClean="0"/>
              <a:t>י'/תמוז/תשע"ז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AC79-CD32-440E-A6A2-B734497DEC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153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670-E0FD-4132-8BEE-2A9AB140B508}" type="datetimeFigureOut">
              <a:rPr lang="he-IL" smtClean="0"/>
              <a:t>י'/תמוז/תשע"ז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AC79-CD32-440E-A6A2-B734497DEC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015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670-E0FD-4132-8BEE-2A9AB140B508}" type="datetimeFigureOut">
              <a:rPr lang="he-IL" smtClean="0"/>
              <a:t>י'/תמוז/תשע"ז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AC79-CD32-440E-A6A2-B734497DEC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194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AF670-E0FD-4132-8BEE-2A9AB140B508}" type="datetimeFigureOut">
              <a:rPr lang="he-IL" smtClean="0"/>
              <a:t>י'/תמוז/תשע"ז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FAC79-CD32-440E-A6A2-B734497DEC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465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66" y="-112481"/>
            <a:ext cx="12391966" cy="697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5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845595"/>
              </p:ext>
            </p:extLst>
          </p:nvPr>
        </p:nvGraphicFramePr>
        <p:xfrm>
          <a:off x="8005156" y="1216328"/>
          <a:ext cx="3664008" cy="521843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664008">
                  <a:extLst>
                    <a:ext uri="{9D8B030D-6E8A-4147-A177-3AD203B41FA5}">
                      <a16:colId xmlns:a16="http://schemas.microsoft.com/office/drawing/2014/main" xmlns="" val="2195613806"/>
                    </a:ext>
                  </a:extLst>
                </a:gridCol>
              </a:tblGrid>
              <a:tr h="39941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אחרי מלחמת העולם השנייה  הידרדר המצב הכלכלי בקיבוץ משפחות החלו לעזוב והיתה אוירה של התפוררות . ובאחד המפגשים סבא יצחק אמר " אני נישאר בבית יהושע! וכן אבנה את ביתי 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59468"/>
                  </a:ext>
                </a:extLst>
              </a:tr>
            </a:tbl>
          </a:graphicData>
        </a:graphic>
      </p:graphicFrame>
      <p:sp>
        <p:nvSpPr>
          <p:cNvPr id="6" name="מלבן 5"/>
          <p:cNvSpPr/>
          <p:nvPr/>
        </p:nvSpPr>
        <p:spPr>
          <a:xfrm>
            <a:off x="3267023" y="168625"/>
            <a:ext cx="57006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5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נהומו של סבא יצחק</a:t>
            </a:r>
            <a:endParaRPr lang="he-IL" sz="54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026" y="1285875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61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8254537" y="1649817"/>
            <a:ext cx="3383280" cy="43736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</a:rPr>
              <a:t>בשנת 1949  בהסדר עם תנועת המושבים נהפך הקיבוץ למושב שיתופי  כול משפחה קיבלה נחלה  ובשנת 1950 נהפך בית יהושע למושב רגיל.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231935" y="179401"/>
            <a:ext cx="73484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5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בית יהושע יותר לא קיבוץ</a:t>
            </a:r>
            <a:endParaRPr lang="he-IL" sz="540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B8569573-B149-4C02-A846-CAA938B8D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731"/>
            <a:ext cx="7421217" cy="5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47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29702"/>
              </p:ext>
            </p:extLst>
          </p:nvPr>
        </p:nvGraphicFramePr>
        <p:xfrm>
          <a:off x="2409825" y="3801586"/>
          <a:ext cx="7372350" cy="39941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372350">
                  <a:extLst>
                    <a:ext uri="{9D8B030D-6E8A-4147-A177-3AD203B41FA5}">
                      <a16:colId xmlns:a16="http://schemas.microsoft.com/office/drawing/2014/main" xmlns="" val="3309642153"/>
                    </a:ext>
                  </a:extLst>
                </a:gridCol>
              </a:tblGrid>
              <a:tr h="39941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בשנת 1949 </a:t>
                      </a:r>
                      <a:r>
                        <a:rPr lang="he-IL" sz="1200" dirty="0">
                          <a:effectLst/>
                        </a:rPr>
                        <a:t> בהסדר עם תנועת המושבים נהפך הקיבוץ למושב שיתופי</a:t>
                      </a:r>
                      <a:r>
                        <a:rPr lang="he-IL" sz="1100" dirty="0">
                          <a:effectLst/>
                        </a:rPr>
                        <a:t> </a:t>
                      </a:r>
                      <a:r>
                        <a:rPr lang="he-IL" sz="1200" dirty="0">
                          <a:effectLst/>
                        </a:rPr>
                        <a:t> כול משפחה קיבלה נחלה</a:t>
                      </a:r>
                      <a:r>
                        <a:rPr lang="he-IL" sz="1100" dirty="0">
                          <a:effectLst/>
                        </a:rPr>
                        <a:t> </a:t>
                      </a:r>
                      <a:r>
                        <a:rPr lang="he-IL" sz="1200" dirty="0">
                          <a:effectLst/>
                        </a:rPr>
                        <a:t> ובשנת 1950 נהפך בית יהושע למושב רגיל.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12033695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036674"/>
              </p:ext>
            </p:extLst>
          </p:nvPr>
        </p:nvGraphicFramePr>
        <p:xfrm>
          <a:off x="6571006" y="471401"/>
          <a:ext cx="5347756" cy="637400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347756">
                  <a:extLst>
                    <a:ext uri="{9D8B030D-6E8A-4147-A177-3AD203B41FA5}">
                      <a16:colId xmlns:a16="http://schemas.microsoft.com/office/drawing/2014/main" xmlns="" val="851185415"/>
                    </a:ext>
                  </a:extLst>
                </a:gridCol>
              </a:tblGrid>
              <a:tr h="4740095"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למינה ויצחק יש שלושה ילדים וחמישה נכדים. אני הנכדה של הבת הקטנה של מינה ויצחק. עד היום אני  ומשפחתי גרים בנחלה של כל המשפחה. 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 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7555134"/>
                  </a:ext>
                </a:extLst>
              </a:tr>
            </a:tbl>
          </a:graphicData>
        </a:graphic>
      </p:graphicFrame>
      <p:sp>
        <p:nvSpPr>
          <p:cNvPr id="7" name="מלבן 6"/>
          <p:cNvSpPr/>
          <p:nvPr/>
        </p:nvSpPr>
        <p:spPr>
          <a:xfrm>
            <a:off x="1726853" y="471401"/>
            <a:ext cx="33986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5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סוף הסיפור</a:t>
            </a:r>
            <a:endParaRPr lang="he-IL" sz="540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6ED8969A-3E3D-472A-8B5D-094A0689BE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4" y="1838226"/>
            <a:ext cx="5235626" cy="3926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94BF58-CCBA-4DA1-BFB7-5F3174FF9797}"/>
              </a:ext>
            </a:extLst>
          </p:cNvPr>
          <p:cNvSpPr txBox="1"/>
          <p:nvPr/>
        </p:nvSpPr>
        <p:spPr>
          <a:xfrm>
            <a:off x="967408" y="5942380"/>
            <a:ext cx="40021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הבית הראשון כיום הוא אלונית</a:t>
            </a:r>
          </a:p>
        </p:txBody>
      </p:sp>
    </p:spTree>
    <p:extLst>
      <p:ext uri="{BB962C8B-B14F-4D97-AF65-F5344CB8AC3E}">
        <p14:creationId xmlns:p14="http://schemas.microsoft.com/office/powerpoint/2010/main" val="321652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734064"/>
              </p:ext>
            </p:extLst>
          </p:nvPr>
        </p:nvGraphicFramePr>
        <p:xfrm>
          <a:off x="6162804" y="1415441"/>
          <a:ext cx="5253625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3625">
                  <a:extLst>
                    <a:ext uri="{9D8B030D-6E8A-4147-A177-3AD203B41FA5}">
                      <a16:colId xmlns:a16="http://schemas.microsoft.com/office/drawing/2014/main" xmlns="" val="1525690804"/>
                    </a:ext>
                  </a:extLst>
                </a:gridCol>
              </a:tblGrid>
              <a:tr h="352217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3200" dirty="0">
                          <a:effectLst/>
                        </a:rPr>
                        <a:t>שמי אנה אוליבנבאום. ואני גרה בבית של סבתא רבתא  מינה וסבא רבה יצחק. בבית יהושע ולכן אני </a:t>
                      </a:r>
                      <a:r>
                        <a:rPr lang="he-IL" sz="3200" dirty="0" err="1">
                          <a:effectLst/>
                        </a:rPr>
                        <a:t>רוצא</a:t>
                      </a:r>
                      <a:r>
                        <a:rPr lang="he-IL" sz="3200" dirty="0">
                          <a:effectLst/>
                        </a:rPr>
                        <a:t> לספר את סיפור חייהם שסבתא ציפי, הבת של מינה ויצחק מספרת לי.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3058764"/>
                  </a:ext>
                </a:extLst>
              </a:tr>
            </a:tbl>
          </a:graphicData>
        </a:graphic>
      </p:graphicFrame>
      <p:sp>
        <p:nvSpPr>
          <p:cNvPr id="8" name="מלבן 7"/>
          <p:cNvSpPr/>
          <p:nvPr/>
        </p:nvSpPr>
        <p:spPr>
          <a:xfrm>
            <a:off x="5957395" y="323317"/>
            <a:ext cx="6388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הקדמה</a:t>
            </a:r>
          </a:p>
        </p:txBody>
      </p:sp>
      <p:sp>
        <p:nvSpPr>
          <p:cNvPr id="2" name="AutoShape 2" descr="https://outlook.office.com/owa/service.svc/s/GetFileAttachment?id=AAMkADliZGMzMWE3LWFjZWMtNDM0Yy04ODMwLWZlNzViNzNjZDMwZgBGAAAAAAAFTBc0ZTX3TY%2BTI%2B5IylpsBwCO7I8RoemIRry79Cd%2F7eVLAAAAv1dOAAAKzJdazoP4TrnNCnYoJU6oAAPIHtfGAAABEgAQADKKc7XuaLlFsH9CACeiDo4%3D&amp;X-OWA-CANARY=OpcuJLyBYkOrbnirE4SQ2NDoRQssrNQYomsILnXmDVHManq4KYzzcha2t9-mzq-rYbWlD39-ogY.&amp;isImagePreview=True">
            <a:extLst>
              <a:ext uri="{FF2B5EF4-FFF2-40B4-BE49-F238E27FC236}">
                <a16:creationId xmlns:a16="http://schemas.microsoft.com/office/drawing/2014/main" xmlns="" id="{6ABB5EC1-27AB-4F3C-928A-63675DCB18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4425DA18-B2C0-4A46-AE95-C2298861B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" y="323317"/>
            <a:ext cx="4735955" cy="636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3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6752075" y="1350765"/>
            <a:ext cx="4835046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</a:rPr>
              <a:t>בשנת 1934 עלה סבא רבה שלי </a:t>
            </a:r>
            <a:r>
              <a:rPr lang="he-IL" sz="3200" dirty="0" err="1">
                <a:latin typeface="Calibri" panose="020F0502020204030204" pitchFamily="34" charset="0"/>
                <a:ea typeface="Calibri" panose="020F0502020204030204" pitchFamily="34" charset="0"/>
              </a:rPr>
              <a:t>מקרקוב</a:t>
            </a: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</a:rPr>
              <a:t> מפולין מטעם תנועת עקיבא. הם עלו לארץ בספינה רגילה מכוון שהיה להם אשרת עליה(</a:t>
            </a:r>
            <a:r>
              <a:rPr lang="he-IL" sz="3200" dirty="0" err="1">
                <a:latin typeface="Calibri" panose="020F0502020204030204" pitchFamily="34" charset="0"/>
                <a:ea typeface="Calibri" panose="020F0502020204030204" pitchFamily="34" charset="0"/>
              </a:rPr>
              <a:t>סרטפיכט</a:t>
            </a: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</a:rPr>
              <a:t>) כול אחד מהם היה נשוי למישהו אחר במטרה להגדיל את כמות האשרות לארץ ישראל.</a:t>
            </a:r>
            <a:endParaRPr lang="he-IL" sz="3200" dirty="0"/>
          </a:p>
        </p:txBody>
      </p:sp>
      <p:sp>
        <p:nvSpPr>
          <p:cNvPr id="5" name="מלבן 4"/>
          <p:cNvSpPr/>
          <p:nvPr/>
        </p:nvSpPr>
        <p:spPr>
          <a:xfrm>
            <a:off x="3572487" y="427435"/>
            <a:ext cx="52132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e-IL" sz="5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עליה לארץ ישראל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87" y="1740776"/>
            <a:ext cx="564184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3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7124007" y="1820179"/>
            <a:ext cx="4081549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</a:rPr>
              <a:t>לפני הקמת הקיבוץ האנשים היו בהכשרה. ההכשרה הראשונה </a:t>
            </a:r>
            <a:r>
              <a:rPr lang="he-IL" sz="3200" dirty="0" err="1">
                <a:latin typeface="Calibri" panose="020F0502020204030204" pitchFamily="34" charset="0"/>
                <a:ea typeface="Calibri" panose="020F0502020204030204" pitchFamily="34" charset="0"/>
              </a:rPr>
              <a:t>היתה</a:t>
            </a: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</a:rPr>
              <a:t> ליד רחובות בבאר יעקוב. שם הם עבדו בפרדסים ושם הם נפגשו  בפגישה הראשונה</a:t>
            </a:r>
            <a:endParaRPr lang="he-IL" sz="3200" dirty="0"/>
          </a:p>
        </p:txBody>
      </p:sp>
      <p:sp>
        <p:nvSpPr>
          <p:cNvPr id="5" name="מלבן 4"/>
          <p:cNvSpPr/>
          <p:nvPr/>
        </p:nvSpPr>
        <p:spPr>
          <a:xfrm>
            <a:off x="751575" y="457415"/>
            <a:ext cx="110498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הפגישה בין סבא רבה יצחק בין סבתא </a:t>
            </a:r>
            <a:r>
              <a:rPr lang="he-IL" sz="4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רבא </a:t>
            </a:r>
            <a:r>
              <a:rPr lang="he-IL" sz="4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מינה</a:t>
            </a:r>
            <a:endParaRPr lang="he-IL" sz="44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t="11647" r="12448" b="10804"/>
          <a:stretch/>
        </p:blipFill>
        <p:spPr>
          <a:xfrm>
            <a:off x="1639615" y="1418896"/>
            <a:ext cx="4204138" cy="531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07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270184"/>
              </p:ext>
            </p:extLst>
          </p:nvPr>
        </p:nvGraphicFramePr>
        <p:xfrm>
          <a:off x="6701383" y="2491046"/>
          <a:ext cx="5010670" cy="208737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010670">
                  <a:extLst>
                    <a:ext uri="{9D8B030D-6E8A-4147-A177-3AD203B41FA5}">
                      <a16:colId xmlns:a16="http://schemas.microsoft.com/office/drawing/2014/main" xmlns="" val="2877506559"/>
                    </a:ext>
                  </a:extLst>
                </a:gridCol>
              </a:tblGrid>
              <a:tr h="40259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ביום החתונה כנהוג בקיבוצים שובצו כול המתחתנים בסידור עבודה מכיוון שלא מבזבזים יום עבודה גם לא בשביל חתונה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4654769"/>
                  </a:ext>
                </a:extLst>
              </a:tr>
            </a:tbl>
          </a:graphicData>
        </a:graphic>
      </p:graphicFrame>
      <p:sp>
        <p:nvSpPr>
          <p:cNvPr id="6" name="מלבן 5"/>
          <p:cNvSpPr/>
          <p:nvPr/>
        </p:nvSpPr>
        <p:spPr>
          <a:xfrm>
            <a:off x="5793471" y="127061"/>
            <a:ext cx="23839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5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החתונה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D92101D0-9CA7-4EA5-9C47-1B74E297E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73" y="1240742"/>
            <a:ext cx="4607767" cy="45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9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032343"/>
              </p:ext>
            </p:extLst>
          </p:nvPr>
        </p:nvGraphicFramePr>
        <p:xfrm>
          <a:off x="7772399" y="1554480"/>
          <a:ext cx="3930015" cy="455334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930015">
                  <a:extLst>
                    <a:ext uri="{9D8B030D-6E8A-4147-A177-3AD203B41FA5}">
                      <a16:colId xmlns:a16="http://schemas.microsoft.com/office/drawing/2014/main" xmlns="" val="2301707206"/>
                    </a:ext>
                  </a:extLst>
                </a:gridCol>
              </a:tblGrid>
              <a:tr h="455334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מינה</a:t>
                      </a:r>
                      <a:r>
                        <a:rPr lang="he-IL" sz="1200" dirty="0">
                          <a:effectLst/>
                        </a:rPr>
                        <a:t>  </a:t>
                      </a:r>
                      <a:r>
                        <a:rPr lang="he-IL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נכנסה להריון ללא אישור של הקיבוץ (כדי להוליד ילד היה צריך אישור מהקיבוץ כי לא היו אמצעים לגדל תינוקות). לתינוקת קראו דליה 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905209"/>
                  </a:ext>
                </a:extLst>
              </a:tr>
            </a:tbl>
          </a:graphicData>
        </a:graphic>
      </p:graphicFrame>
      <p:sp>
        <p:nvSpPr>
          <p:cNvPr id="5" name="מלבן 4"/>
          <p:cNvSpPr/>
          <p:nvPr/>
        </p:nvSpPr>
        <p:spPr>
          <a:xfrm>
            <a:off x="4247743" y="343192"/>
            <a:ext cx="53783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5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לידת הבת הבכורה</a:t>
            </a:r>
            <a:endParaRPr lang="he-IL" sz="5400" dirty="0"/>
          </a:p>
        </p:txBody>
      </p:sp>
      <p:sp>
        <p:nvSpPr>
          <p:cNvPr id="6" name="מלבן 5"/>
          <p:cNvSpPr/>
          <p:nvPr/>
        </p:nvSpPr>
        <p:spPr>
          <a:xfrm>
            <a:off x="626607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96" y="1344754"/>
            <a:ext cx="3714057" cy="497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9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186679"/>
              </p:ext>
            </p:extLst>
          </p:nvPr>
        </p:nvGraphicFramePr>
        <p:xfrm>
          <a:off x="7863840" y="1712421"/>
          <a:ext cx="4123113" cy="260921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123113">
                  <a:extLst>
                    <a:ext uri="{9D8B030D-6E8A-4147-A177-3AD203B41FA5}">
                      <a16:colId xmlns:a16="http://schemas.microsoft.com/office/drawing/2014/main" xmlns="" val="1198272411"/>
                    </a:ext>
                  </a:extLst>
                </a:gridCol>
              </a:tblGrid>
              <a:tr h="56669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שנה לאחר מכן הם עברו לבית יהושע. בהתחלת הקמת הקיבוץ בית יהושע כל השטח כולו היה חול. בתי הקיבוץ היו אוהלים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880870"/>
                  </a:ext>
                </a:extLst>
              </a:tr>
            </a:tbl>
          </a:graphicData>
        </a:graphic>
      </p:graphicFrame>
      <p:sp>
        <p:nvSpPr>
          <p:cNvPr id="5" name="מלבן 4"/>
          <p:cNvSpPr/>
          <p:nvPr/>
        </p:nvSpPr>
        <p:spPr>
          <a:xfrm>
            <a:off x="3392633" y="176937"/>
            <a:ext cx="7339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עוברים לקיבוץ בית יהושע</a:t>
            </a:r>
            <a:endParaRPr lang="he-IL" sz="54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t="22572" r="13610" b="18761"/>
          <a:stretch/>
        </p:blipFill>
        <p:spPr>
          <a:xfrm>
            <a:off x="1387737" y="1547988"/>
            <a:ext cx="6476103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5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8300360" y="1384914"/>
            <a:ext cx="3639996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</a:rPr>
              <a:t>מינה </a:t>
            </a: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</a:rPr>
              <a:t>עבדה</a:t>
            </a:r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</a:rPr>
              <a:t> בכוורות ולאחר מיכן קיבלה את ניהול המטבח</a:t>
            </a: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</a:rPr>
              <a:t> סבא יצחק היה גפיר (בצבא הבריתי מתאם ההגנה)  כמו  כן  שימש </a:t>
            </a:r>
            <a:r>
              <a:rPr lang="he-IL" sz="3600" dirty="0" err="1">
                <a:latin typeface="Calibri" panose="020F0502020204030204" pitchFamily="34" charset="0"/>
                <a:ea typeface="Calibri" panose="020F0502020204030204" pitchFamily="34" charset="0"/>
              </a:rPr>
              <a:t>גיזבר</a:t>
            </a:r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</a:rPr>
              <a:t> לקיבוץ</a:t>
            </a:r>
            <a:endParaRPr lang="he-IL" sz="3600" dirty="0"/>
          </a:p>
        </p:txBody>
      </p:sp>
      <p:sp>
        <p:nvSpPr>
          <p:cNvPr id="5" name="מלבן 4"/>
          <p:cNvSpPr/>
          <p:nvPr/>
        </p:nvSpPr>
        <p:spPr>
          <a:xfrm>
            <a:off x="3033613" y="103201"/>
            <a:ext cx="77508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5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סבא וסבתא עובדים בקיבוץ</a:t>
            </a:r>
            <a:endParaRPr lang="he-IL" sz="54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/>
          <a:stretch/>
        </p:blipFill>
        <p:spPr>
          <a:xfrm>
            <a:off x="178336" y="1295415"/>
            <a:ext cx="8122024" cy="470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2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060777"/>
              </p:ext>
            </p:extLst>
          </p:nvPr>
        </p:nvGraphicFramePr>
        <p:xfrm>
          <a:off x="7543800" y="1268305"/>
          <a:ext cx="4507749" cy="470128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507749">
                  <a:extLst>
                    <a:ext uri="{9D8B030D-6E8A-4147-A177-3AD203B41FA5}">
                      <a16:colId xmlns:a16="http://schemas.microsoft.com/office/drawing/2014/main" xmlns="" val="1201285437"/>
                    </a:ext>
                  </a:extLst>
                </a:gridCol>
              </a:tblGrid>
              <a:tr h="399415"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בהמשך הזמן ניבנו בתי אבן לחברים צורת הבנייה </a:t>
                      </a:r>
                      <a:r>
                        <a:rPr lang="he-IL" sz="3200" b="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היתה</a:t>
                      </a:r>
                      <a:r>
                        <a:rPr lang="he-IL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כך :ניבנו ארבעה חדרים צמודים וזה היה מיבנה אחד וכך ניבנו עוד מבנים.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השירותים והמקלחות היו משותפים מחוץ למבנים .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3466812"/>
                  </a:ext>
                </a:extLst>
              </a:tr>
            </a:tbl>
          </a:graphicData>
        </a:graphic>
      </p:graphicFrame>
      <p:sp>
        <p:nvSpPr>
          <p:cNvPr id="2" name="מלבן 1"/>
          <p:cNvSpPr/>
          <p:nvPr/>
        </p:nvSpPr>
        <p:spPr>
          <a:xfrm>
            <a:off x="6235125" y="83718"/>
            <a:ext cx="55499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5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עוברים למבנה קבע</a:t>
            </a:r>
            <a:endParaRPr lang="he-IL" sz="54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655E1749-6805-4714-8C22-951E0AEB7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0" y="806640"/>
            <a:ext cx="5481874" cy="564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4397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367</Words>
  <Application>Microsoft Office PowerPoint</Application>
  <PresentationFormat>מותאם אישית</PresentationFormat>
  <Paragraphs>30</Paragraphs>
  <Slides>12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לביאה צנגוט - מחנכת ב'3 תשע"ז</dc:creator>
  <cp:lastModifiedBy>kesher3</cp:lastModifiedBy>
  <cp:revision>20</cp:revision>
  <dcterms:created xsi:type="dcterms:W3CDTF">2017-05-11T10:42:11Z</dcterms:created>
  <dcterms:modified xsi:type="dcterms:W3CDTF">2017-07-04T07:57:04Z</dcterms:modified>
</cp:coreProperties>
</file>