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9251A-2C3E-4F9E-A738-03C917C77F5D}" v="104" dt="2017-04-07T11:11:0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44"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F401-668A-4481-9C4B-9E270562080E}" type="datetimeFigureOut">
              <a:rPr lang="en-US"/>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81665-2740-49CE-9DF6-AC5BAA4E2ADC}"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2</a:t>
            </a:fld>
            <a:endParaRPr lang="en-US"/>
          </a:p>
        </p:txBody>
      </p:sp>
    </p:spTree>
    <p:extLst>
      <p:ext uri="{BB962C8B-B14F-4D97-AF65-F5344CB8AC3E}">
        <p14:creationId xmlns:p14="http://schemas.microsoft.com/office/powerpoint/2010/main" val="382371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11</a:t>
            </a:fld>
            <a:endParaRPr lang="en-US"/>
          </a:p>
        </p:txBody>
      </p:sp>
    </p:spTree>
    <p:extLst>
      <p:ext uri="{BB962C8B-B14F-4D97-AF65-F5344CB8AC3E}">
        <p14:creationId xmlns:p14="http://schemas.microsoft.com/office/powerpoint/2010/main" val="367636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3</a:t>
            </a:fld>
            <a:endParaRPr lang="en-US"/>
          </a:p>
        </p:txBody>
      </p:sp>
    </p:spTree>
    <p:extLst>
      <p:ext uri="{BB962C8B-B14F-4D97-AF65-F5344CB8AC3E}">
        <p14:creationId xmlns:p14="http://schemas.microsoft.com/office/powerpoint/2010/main" val="8111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4</a:t>
            </a:fld>
            <a:endParaRPr lang="en-US"/>
          </a:p>
        </p:txBody>
      </p:sp>
    </p:spTree>
    <p:extLst>
      <p:ext uri="{BB962C8B-B14F-4D97-AF65-F5344CB8AC3E}">
        <p14:creationId xmlns:p14="http://schemas.microsoft.com/office/powerpoint/2010/main" val="147978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5</a:t>
            </a:fld>
            <a:endParaRPr lang="en-US"/>
          </a:p>
        </p:txBody>
      </p:sp>
    </p:spTree>
    <p:extLst>
      <p:ext uri="{BB962C8B-B14F-4D97-AF65-F5344CB8AC3E}">
        <p14:creationId xmlns:p14="http://schemas.microsoft.com/office/powerpoint/2010/main" val="150845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6</a:t>
            </a:fld>
            <a:endParaRPr lang="en-US"/>
          </a:p>
        </p:txBody>
      </p:sp>
    </p:spTree>
    <p:extLst>
      <p:ext uri="{BB962C8B-B14F-4D97-AF65-F5344CB8AC3E}">
        <p14:creationId xmlns:p14="http://schemas.microsoft.com/office/powerpoint/2010/main" val="419496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7</a:t>
            </a:fld>
            <a:endParaRPr lang="en-US"/>
          </a:p>
        </p:txBody>
      </p:sp>
    </p:spTree>
    <p:extLst>
      <p:ext uri="{BB962C8B-B14F-4D97-AF65-F5344CB8AC3E}">
        <p14:creationId xmlns:p14="http://schemas.microsoft.com/office/powerpoint/2010/main" val="120568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8</a:t>
            </a:fld>
            <a:endParaRPr lang="en-US"/>
          </a:p>
        </p:txBody>
      </p:sp>
    </p:spTree>
    <p:extLst>
      <p:ext uri="{BB962C8B-B14F-4D97-AF65-F5344CB8AC3E}">
        <p14:creationId xmlns:p14="http://schemas.microsoft.com/office/powerpoint/2010/main" val="322463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9</a:t>
            </a:fld>
            <a:endParaRPr lang="en-US"/>
          </a:p>
        </p:txBody>
      </p:sp>
    </p:spTree>
    <p:extLst>
      <p:ext uri="{BB962C8B-B14F-4D97-AF65-F5344CB8AC3E}">
        <p14:creationId xmlns:p14="http://schemas.microsoft.com/office/powerpoint/2010/main" val="234646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81665-2740-49CE-9DF6-AC5BAA4E2ADC}" type="slidenum">
              <a:rPr lang="en-US"/>
              <a:t>10</a:t>
            </a:fld>
            <a:endParaRPr lang="en-US"/>
          </a:p>
        </p:txBody>
      </p:sp>
    </p:spTree>
    <p:extLst>
      <p:ext uri="{BB962C8B-B14F-4D97-AF65-F5344CB8AC3E}">
        <p14:creationId xmlns:p14="http://schemas.microsoft.com/office/powerpoint/2010/main" val="2601398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a:t>לחץ כדי לערוך סגנון כותרת של תבנית בסיס</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702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a:t>לחץ כדי לערוך סגנון כותרת של תבנית בסיס</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7917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a:t>לחץ כדי לערוך סגנון כותרת של תבנית בסיס</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3411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21467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a:t>לחץ כדי לערוך סגנון כותרת של תבנית בסיס</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165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a:t>לחץ כדי לערוך סגנון כותרת של תבנית בסיס</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2663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a:t>לחץ כדי לערוך סגנון כותרת של תבנית בסיס</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601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9354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a:t>לחץ כדי לערוך סגנון כותרת של תבנית בסיס</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0214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2057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60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9786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4563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3107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204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a:t>לחץ כדי לערוך סגנון כותרת של תבנית בסיס</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9645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a:t>לחץ כדי לערוך סגנון כותרת של תבנית בסיס</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0097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7/6/2017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225404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52600" y="-161924"/>
            <a:ext cx="8689976" cy="1856910"/>
          </a:xfrm>
        </p:spPr>
        <p:txBody>
          <a:bodyPr/>
          <a:lstStyle/>
          <a:p>
            <a:r>
              <a:rPr lang="he-IL" b="1" dirty="0">
                <a:solidFill>
                  <a:srgbClr val="000000"/>
                </a:solidFill>
                <a:latin typeface="Times New Roman"/>
              </a:rPr>
              <a:t>דניאל ומשה מילנר</a:t>
            </a:r>
            <a:r>
              <a:rPr lang="he-IL" b="1" dirty="0">
                <a:latin typeface="Times New Roman"/>
              </a:rPr>
              <a:t/>
            </a:r>
            <a:br>
              <a:rPr lang="he-IL" b="1" dirty="0">
                <a:latin typeface="Times New Roman"/>
              </a:rPr>
            </a:br>
            <a:r>
              <a:rPr lang="he-IL" b="1" dirty="0">
                <a:solidFill>
                  <a:srgbClr val="000000"/>
                </a:solidFill>
                <a:latin typeface="Times New Roman"/>
              </a:rPr>
              <a:t>יצחק רבין</a:t>
            </a:r>
          </a:p>
        </p:txBody>
      </p:sp>
      <p:pic>
        <p:nvPicPr>
          <p:cNvPr id="4" name="Picture 3" descr="דניאל סבא.jpg"/>
          <p:cNvPicPr>
            <a:picLocks noChangeAspect="1"/>
          </p:cNvPicPr>
          <p:nvPr/>
        </p:nvPicPr>
        <p:blipFill>
          <a:blip r:embed="rId2"/>
          <a:stretch>
            <a:fillRect/>
          </a:stretch>
        </p:blipFill>
        <p:spPr>
          <a:xfrm>
            <a:off x="3817666" y="1694986"/>
            <a:ext cx="4777480" cy="4004397"/>
          </a:xfrm>
          <a:prstGeom prst="rect">
            <a:avLst/>
          </a:prstGeom>
        </p:spPr>
      </p:pic>
      <p:sp>
        <p:nvSpPr>
          <p:cNvPr id="5" name="כותרת 1"/>
          <p:cNvSpPr txBox="1">
            <a:spLocks/>
          </p:cNvSpPr>
          <p:nvPr/>
        </p:nvSpPr>
        <p:spPr>
          <a:xfrm>
            <a:off x="1537009" y="5408341"/>
            <a:ext cx="8689976" cy="1260088"/>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he-IL" sz="3200" dirty="0">
                <a:solidFill>
                  <a:srgbClr val="000000"/>
                </a:solidFill>
                <a:latin typeface="Times New Roman"/>
              </a:rPr>
              <a:t>בית ספר ויצמן</a:t>
            </a:r>
          </a:p>
          <a:p>
            <a:r>
              <a:rPr lang="he-IL" sz="3200" dirty="0">
                <a:solidFill>
                  <a:srgbClr val="000000"/>
                </a:solidFill>
                <a:latin typeface="Times New Roman"/>
              </a:rPr>
              <a:t>2017</a:t>
            </a:r>
          </a:p>
        </p:txBody>
      </p:sp>
    </p:spTree>
    <p:extLst>
      <p:ext uri="{BB962C8B-B14F-4D97-AF65-F5344CB8AC3E}">
        <p14:creationId xmlns:p14="http://schemas.microsoft.com/office/powerpoint/2010/main" val="264247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91-008.jpg"/>
          <p:cNvPicPr>
            <a:picLocks noChangeAspect="1"/>
          </p:cNvPicPr>
          <p:nvPr/>
        </p:nvPicPr>
        <p:blipFill>
          <a:blip r:embed="rId4"/>
          <a:stretch>
            <a:fillRect/>
          </a:stretch>
        </p:blipFill>
        <p:spPr>
          <a:xfrm>
            <a:off x="4925638" y="1374634"/>
            <a:ext cx="7159627" cy="4779050"/>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84082" y="-465083"/>
            <a:ext cx="3893976" cy="1596177"/>
          </a:xfrm>
        </p:spPr>
        <p:txBody>
          <a:bodyPr anchor="b">
            <a:normAutofit/>
          </a:bodyPr>
          <a:lstStyle/>
          <a:p>
            <a:r>
              <a:rPr lang="en-US" sz="3200" dirty="0" err="1"/>
              <a:t>הפגנות</a:t>
            </a:r>
            <a:r>
              <a:rPr lang="en-US" sz="3200" dirty="0"/>
              <a:t> </a:t>
            </a:r>
            <a:r>
              <a:rPr lang="en-US" sz="3200" dirty="0" err="1"/>
              <a:t>ופיגועים</a:t>
            </a:r>
            <a:endParaRPr lang="en-US" sz="3200" dirty="0"/>
          </a:p>
        </p:txBody>
      </p:sp>
      <p:sp>
        <p:nvSpPr>
          <p:cNvPr id="3" name="Content Placeholder 2"/>
          <p:cNvSpPr>
            <a:spLocks noGrp="1"/>
          </p:cNvSpPr>
          <p:nvPr>
            <p:ph sz="quarter" idx="13"/>
          </p:nvPr>
        </p:nvSpPr>
        <p:spPr>
          <a:xfrm>
            <a:off x="-3" y="1374634"/>
            <a:ext cx="4818906" cy="3424107"/>
          </a:xfrm>
        </p:spPr>
        <p:txBody>
          <a:bodyPr vert="horz" lIns="91440" tIns="45720" rIns="91440" bIns="45720" rtlCol="0">
            <a:noAutofit/>
          </a:bodyPr>
          <a:lstStyle/>
          <a:p>
            <a:pPr marL="0" indent="0">
              <a:buNone/>
            </a:pPr>
            <a:r>
              <a:rPr lang="he-IL" sz="2400" dirty="0">
                <a:cs typeface="Arial"/>
              </a:rPr>
              <a:t>הפיגועים הלכו וגברו ההסתה של הימין בראשותם של בנימין נתניהו ואריאל שרון הגיעה לשיא בהפגנה בכיכר ציון בירושלים. תמונות של רבין במדי קצין נאצי ועם הכותרת בוגד נשאו על ידי המפגינים, מעל אחת המרפסות תקפו מנהיגי הימין את ראש הממשלה יצחק רבין ודרשו הפסקת השיחות עם הפלשתינאים בראשות יאסר </a:t>
            </a:r>
            <a:r>
              <a:rPr lang="he-IL" sz="2400" dirty="0" err="1">
                <a:cs typeface="Arial"/>
              </a:rPr>
              <a:t>עראפת</a:t>
            </a:r>
            <a:r>
              <a:rPr lang="he-IL" sz="2400" dirty="0">
                <a:cs typeface="Arial"/>
              </a:rPr>
              <a:t>. באותה הפגנה תקפו אנשי הימין את אנשי התקשורת ואת סבא משה דקרו בסכין.</a:t>
            </a:r>
          </a:p>
        </p:txBody>
      </p:sp>
    </p:spTree>
    <p:extLst>
      <p:ext uri="{BB962C8B-B14F-4D97-AF65-F5344CB8AC3E}">
        <p14:creationId xmlns:p14="http://schemas.microsoft.com/office/powerpoint/2010/main" val="276894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דניאל משפחה 2.jpg"/>
          <p:cNvPicPr>
            <a:picLocks noChangeAspect="1"/>
          </p:cNvPicPr>
          <p:nvPr/>
        </p:nvPicPr>
        <p:blipFill>
          <a:blip r:embed="rId4"/>
          <a:stretch>
            <a:fillRect/>
          </a:stretch>
        </p:blipFill>
        <p:spPr>
          <a:xfrm>
            <a:off x="7684448" y="2367092"/>
            <a:ext cx="4301084" cy="322581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5" name="Picture 2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40831"/>
            <a:ext cx="6564205" cy="1573863"/>
          </a:xfrm>
        </p:spPr>
        <p:txBody>
          <a:bodyPr>
            <a:normAutofit/>
          </a:bodyPr>
          <a:lstStyle/>
          <a:p>
            <a:r>
              <a:rPr lang="en-US" dirty="0" err="1"/>
              <a:t>יום</a:t>
            </a:r>
            <a:r>
              <a:rPr lang="en-US" dirty="0"/>
              <a:t> </a:t>
            </a:r>
            <a:r>
              <a:rPr lang="en-US" dirty="0" err="1"/>
              <a:t>הולדת</a:t>
            </a:r>
            <a:r>
              <a:rPr lang="en-US" dirty="0"/>
              <a:t> </a:t>
            </a:r>
            <a:r>
              <a:rPr lang="en-US" dirty="0" err="1"/>
              <a:t>של</a:t>
            </a:r>
            <a:r>
              <a:rPr lang="en-US" dirty="0"/>
              <a:t> </a:t>
            </a:r>
            <a:r>
              <a:rPr lang="en-US" dirty="0" err="1"/>
              <a:t>סבא</a:t>
            </a:r>
            <a:r>
              <a:rPr lang="en-US" dirty="0"/>
              <a:t> </a:t>
            </a:r>
            <a:r>
              <a:rPr lang="en-US" dirty="0" err="1"/>
              <a:t>משה</a:t>
            </a:r>
            <a:r>
              <a:rPr lang="en-US" dirty="0"/>
              <a:t> 4/11/1995</a:t>
            </a:r>
          </a:p>
        </p:txBody>
      </p:sp>
      <p:sp>
        <p:nvSpPr>
          <p:cNvPr id="3" name="Content Placeholder 2"/>
          <p:cNvSpPr>
            <a:spLocks noGrp="1"/>
          </p:cNvSpPr>
          <p:nvPr>
            <p:ph sz="quarter" idx="13"/>
          </p:nvPr>
        </p:nvSpPr>
        <p:spPr>
          <a:xfrm>
            <a:off x="913774" y="2367092"/>
            <a:ext cx="6564207" cy="3881309"/>
          </a:xfrm>
        </p:spPr>
        <p:txBody>
          <a:bodyPr vert="horz" lIns="91440" tIns="45720" rIns="91440" bIns="45720" rtlCol="0">
            <a:normAutofit fontScale="92500"/>
          </a:bodyPr>
          <a:lstStyle/>
          <a:p>
            <a:pPr marL="0" indent="0">
              <a:buNone/>
            </a:pPr>
            <a:r>
              <a:rPr lang="en-US" sz="2400" dirty="0">
                <a:latin typeface="Arial"/>
                <a:cs typeface="Arial"/>
              </a:rPr>
              <a:t> </a:t>
            </a:r>
            <a:r>
              <a:rPr lang="en-US" sz="2400" dirty="0" err="1">
                <a:latin typeface="Arial"/>
                <a:cs typeface="Arial"/>
              </a:rPr>
              <a:t>לנובמבר</a:t>
            </a:r>
            <a:r>
              <a:rPr lang="en-US" sz="2400" dirty="0">
                <a:latin typeface="Arial"/>
                <a:cs typeface="Arial"/>
              </a:rPr>
              <a:t> 1995 </a:t>
            </a:r>
            <a:r>
              <a:rPr lang="en-US" sz="2400" dirty="0" err="1">
                <a:latin typeface="Arial"/>
                <a:cs typeface="Arial"/>
              </a:rPr>
              <a:t>עצרת</a:t>
            </a:r>
            <a:r>
              <a:rPr lang="en-US" sz="2400" dirty="0">
                <a:latin typeface="Arial"/>
                <a:cs typeface="Arial"/>
              </a:rPr>
              <a:t> </a:t>
            </a:r>
            <a:r>
              <a:rPr lang="en-US" sz="2400" dirty="0" err="1">
                <a:latin typeface="Arial"/>
                <a:cs typeface="Arial"/>
              </a:rPr>
              <a:t>שלום</a:t>
            </a:r>
            <a:r>
              <a:rPr lang="en-US" sz="2400" dirty="0">
                <a:latin typeface="Arial"/>
                <a:cs typeface="Arial"/>
              </a:rPr>
              <a:t> </a:t>
            </a:r>
            <a:r>
              <a:rPr lang="en-US" sz="2400" dirty="0" err="1">
                <a:latin typeface="Arial"/>
                <a:cs typeface="Arial"/>
              </a:rPr>
              <a:t>גדולה</a:t>
            </a:r>
            <a:r>
              <a:rPr lang="en-US" sz="2400" dirty="0">
                <a:latin typeface="Arial"/>
                <a:cs typeface="Arial"/>
              </a:rPr>
              <a:t> </a:t>
            </a:r>
            <a:r>
              <a:rPr lang="en-US" sz="2400" dirty="0" err="1">
                <a:latin typeface="Arial"/>
                <a:cs typeface="Arial"/>
              </a:rPr>
              <a:t>בהשתתפות</a:t>
            </a:r>
            <a:r>
              <a:rPr lang="en-US" sz="2400" dirty="0">
                <a:latin typeface="Arial"/>
                <a:cs typeface="Arial"/>
              </a:rPr>
              <a:t> </a:t>
            </a:r>
            <a:r>
              <a:rPr lang="en-US" sz="2400" dirty="0" err="1">
                <a:latin typeface="Arial"/>
                <a:cs typeface="Arial"/>
              </a:rPr>
              <a:t>יצחק</a:t>
            </a:r>
            <a:r>
              <a:rPr lang="en-US" sz="2400" dirty="0">
                <a:latin typeface="Arial"/>
                <a:cs typeface="Arial"/>
              </a:rPr>
              <a:t> </a:t>
            </a:r>
            <a:r>
              <a:rPr lang="en-US" sz="2400" dirty="0" err="1">
                <a:latin typeface="Arial"/>
                <a:cs typeface="Arial"/>
              </a:rPr>
              <a:t>רבין</a:t>
            </a:r>
            <a:r>
              <a:rPr lang="en-US" sz="2400" dirty="0">
                <a:latin typeface="Arial"/>
                <a:cs typeface="Arial"/>
              </a:rPr>
              <a:t> </a:t>
            </a:r>
            <a:r>
              <a:rPr lang="en-US" sz="2400" dirty="0" err="1">
                <a:latin typeface="Arial"/>
                <a:cs typeface="Arial"/>
              </a:rPr>
              <a:t>ושמעון</a:t>
            </a:r>
            <a:r>
              <a:rPr lang="en-US" sz="2400" dirty="0">
                <a:latin typeface="Arial"/>
                <a:cs typeface="Arial"/>
              </a:rPr>
              <a:t> </a:t>
            </a:r>
            <a:r>
              <a:rPr lang="en-US" sz="2400" dirty="0" err="1">
                <a:latin typeface="Arial"/>
                <a:cs typeface="Arial"/>
              </a:rPr>
              <a:t>פרס</a:t>
            </a:r>
            <a:r>
              <a:rPr lang="en-US" sz="2400" dirty="0">
                <a:latin typeface="Arial"/>
                <a:cs typeface="Arial"/>
              </a:rPr>
              <a:t> </a:t>
            </a:r>
            <a:r>
              <a:rPr lang="en-US" sz="2400" dirty="0" err="1">
                <a:latin typeface="Arial"/>
                <a:cs typeface="Arial"/>
              </a:rPr>
              <a:t>נערכת</a:t>
            </a:r>
            <a:r>
              <a:rPr lang="en-US" sz="2400" dirty="0">
                <a:latin typeface="Arial"/>
                <a:cs typeface="Arial"/>
              </a:rPr>
              <a:t> </a:t>
            </a:r>
            <a:r>
              <a:rPr lang="en-US" sz="2400" dirty="0" err="1">
                <a:latin typeface="Arial"/>
                <a:cs typeface="Arial"/>
              </a:rPr>
              <a:t>בכיכר</a:t>
            </a:r>
            <a:r>
              <a:rPr lang="en-US" sz="2400" dirty="0">
                <a:latin typeface="Arial"/>
                <a:cs typeface="Arial"/>
              </a:rPr>
              <a:t> </a:t>
            </a:r>
            <a:r>
              <a:rPr lang="en-US" sz="2400" dirty="0" err="1">
                <a:latin typeface="Arial"/>
                <a:cs typeface="Arial"/>
              </a:rPr>
              <a:t>מלכי</a:t>
            </a:r>
            <a:r>
              <a:rPr lang="en-US" sz="2400" dirty="0">
                <a:latin typeface="Arial"/>
                <a:cs typeface="Arial"/>
              </a:rPr>
              <a:t> </a:t>
            </a:r>
            <a:r>
              <a:rPr lang="en-US" sz="2400" dirty="0" err="1">
                <a:latin typeface="Arial"/>
                <a:cs typeface="Arial"/>
              </a:rPr>
              <a:t>ישראל</a:t>
            </a:r>
            <a:r>
              <a:rPr lang="en-US" sz="2400" dirty="0">
                <a:latin typeface="Arial"/>
                <a:cs typeface="Arial"/>
              </a:rPr>
              <a:t> </a:t>
            </a:r>
            <a:r>
              <a:rPr lang="he-IL" sz="2400" dirty="0">
                <a:latin typeface="Segoe UI"/>
                <a:cs typeface="Arial"/>
              </a:rPr>
              <a:t>–היום היא נקראת כיכר רבין, סבא לא נסע לאירוע כי באותו ערב חגגו לו יום הולדת, סבא נולד ב4 לנובמבר. תארו לכם איזו חגיגת יום הולדת זו הייתה כשבמהלכה הודיעו שמתנקש יהודי רצח את ראש הממשלה יצחק רבין.</a:t>
            </a:r>
            <a:r>
              <a:rPr lang="en-US" sz="2400" dirty="0">
                <a:latin typeface="Arial"/>
                <a:cs typeface="Arial"/>
              </a:rPr>
              <a:t> </a:t>
            </a:r>
          </a:p>
          <a:p>
            <a:pPr marL="0" indent="0">
              <a:buNone/>
            </a:pPr>
            <a:r>
              <a:rPr lang="he-IL" sz="2400" dirty="0">
                <a:latin typeface="Segoe UI"/>
                <a:cs typeface="Arial"/>
              </a:rPr>
              <a:t>למחרת יום א' מגיע סבא למשרדו שם הוא פוגש את מרית מזכירתו של יצחק רבין שמוסרת לו מכתב ברכה ליום ההולדת של סבא, שרבין כתב בבוקר שבת שבה הוא נרצח.</a:t>
            </a:r>
          </a:p>
          <a:p>
            <a:endParaRPr lang="en-US" dirty="0"/>
          </a:p>
        </p:txBody>
      </p:sp>
    </p:spTree>
    <p:extLst>
      <p:ext uri="{BB962C8B-B14F-4D97-AF65-F5344CB8AC3E}">
        <p14:creationId xmlns:p14="http://schemas.microsoft.com/office/powerpoint/2010/main" val="117217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etter Rabin.jpg"/>
          <p:cNvPicPr>
            <a:picLocks noChangeAspect="1"/>
          </p:cNvPicPr>
          <p:nvPr/>
        </p:nvPicPr>
        <p:blipFill rotWithShape="1">
          <a:blip r:embed="rId2"/>
          <a:srcRect/>
          <a:stretch/>
        </p:blipFill>
        <p:spPr>
          <a:xfrm>
            <a:off x="6530375" y="181990"/>
            <a:ext cx="4988834" cy="647900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1918010" y="2776654"/>
            <a:ext cx="2966224" cy="2062103"/>
          </a:xfrm>
          <a:prstGeom prst="rect">
            <a:avLst/>
          </a:prstGeom>
          <a:noFill/>
        </p:spPr>
        <p:txBody>
          <a:bodyPr wrap="square" rtlCol="1">
            <a:spAutoFit/>
          </a:bodyPr>
          <a:lstStyle/>
          <a:p>
            <a:pPr algn="r"/>
            <a:r>
              <a:rPr lang="he-IL" sz="3200" dirty="0"/>
              <a:t>הברכה שקיבל סבא מראש הממשלה יצחק רבין ביום שנרצח</a:t>
            </a:r>
          </a:p>
        </p:txBody>
      </p:sp>
      <p:sp>
        <p:nvSpPr>
          <p:cNvPr id="4" name="TextBox 3"/>
          <p:cNvSpPr txBox="1"/>
          <p:nvPr/>
        </p:nvSpPr>
        <p:spPr>
          <a:xfrm>
            <a:off x="2709746" y="1282390"/>
            <a:ext cx="2174488" cy="646331"/>
          </a:xfrm>
          <a:prstGeom prst="rect">
            <a:avLst/>
          </a:prstGeom>
          <a:noFill/>
        </p:spPr>
        <p:txBody>
          <a:bodyPr wrap="square" rtlCol="1">
            <a:spAutoFit/>
          </a:bodyPr>
          <a:lstStyle/>
          <a:p>
            <a:r>
              <a:rPr lang="he-IL" sz="3600" cap="all" dirty="0">
                <a:latin typeface="+mj-lt"/>
                <a:ea typeface="+mj-ea"/>
                <a:cs typeface="+mj-cs"/>
              </a:rPr>
              <a:t>סוף דבר</a:t>
            </a:r>
          </a:p>
        </p:txBody>
      </p:sp>
    </p:spTree>
    <p:extLst>
      <p:ext uri="{BB962C8B-B14F-4D97-AF65-F5344CB8AC3E}">
        <p14:creationId xmlns:p14="http://schemas.microsoft.com/office/powerpoint/2010/main" val="189390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ראשית</a:t>
            </a:r>
            <a:r>
              <a:rPr lang="en-US" b="1" dirty="0"/>
              <a:t> </a:t>
            </a:r>
            <a:r>
              <a:rPr lang="en-US" b="1" dirty="0" err="1"/>
              <a:t>דבר</a:t>
            </a:r>
            <a:endParaRPr lang="en-US" b="1" dirty="0"/>
          </a:p>
        </p:txBody>
      </p:sp>
      <p:sp>
        <p:nvSpPr>
          <p:cNvPr id="3" name="Content Placeholder 2"/>
          <p:cNvSpPr>
            <a:spLocks noGrp="1"/>
          </p:cNvSpPr>
          <p:nvPr>
            <p:ph sz="quarter" idx="13"/>
          </p:nvPr>
        </p:nvSpPr>
        <p:spPr/>
        <p:txBody>
          <a:bodyPr vert="horz" lIns="91440" tIns="45720" rIns="91440" bIns="45720" rtlCol="0" anchor="t">
            <a:noAutofit/>
          </a:bodyPr>
          <a:lstStyle/>
          <a:p>
            <a:pPr marL="457200" lvl="1" indent="0">
              <a:buNone/>
            </a:pPr>
            <a:r>
              <a:rPr lang="en-US" sz="3400" dirty="0" err="1">
                <a:latin typeface="Times New Roman"/>
              </a:rPr>
              <a:t>סבא</a:t>
            </a:r>
            <a:r>
              <a:rPr lang="en-US" sz="3400" dirty="0">
                <a:latin typeface="Times New Roman"/>
              </a:rPr>
              <a:t> </a:t>
            </a:r>
            <a:r>
              <a:rPr lang="en-US" sz="3400" dirty="0" err="1">
                <a:latin typeface="Times New Roman"/>
              </a:rPr>
              <a:t>משה</a:t>
            </a:r>
            <a:r>
              <a:rPr lang="en-US" sz="3400" dirty="0">
                <a:latin typeface="Times New Roman"/>
              </a:rPr>
              <a:t> </a:t>
            </a:r>
            <a:r>
              <a:rPr lang="en-US" sz="3400" dirty="0" err="1">
                <a:latin typeface="Times New Roman"/>
              </a:rPr>
              <a:t>נולד</a:t>
            </a:r>
            <a:r>
              <a:rPr lang="en-US" sz="3400" dirty="0">
                <a:latin typeface="Times New Roman"/>
              </a:rPr>
              <a:t> </a:t>
            </a:r>
            <a:r>
              <a:rPr lang="en-US" sz="3400" dirty="0" err="1">
                <a:latin typeface="Times New Roman"/>
              </a:rPr>
              <a:t>בגרמניה</a:t>
            </a:r>
            <a:r>
              <a:rPr lang="en-US" sz="3400" dirty="0">
                <a:latin typeface="Times New Roman"/>
              </a:rPr>
              <a:t> בשנת1946 </a:t>
            </a:r>
            <a:r>
              <a:rPr lang="en-US" sz="3400" dirty="0" err="1">
                <a:latin typeface="Times New Roman"/>
              </a:rPr>
              <a:t>במחנה</a:t>
            </a:r>
            <a:r>
              <a:rPr lang="en-US" sz="3400" dirty="0">
                <a:latin typeface="Times New Roman"/>
              </a:rPr>
              <a:t> </a:t>
            </a:r>
            <a:r>
              <a:rPr lang="en-US" sz="3400" dirty="0" err="1">
                <a:latin typeface="Times New Roman"/>
              </a:rPr>
              <a:t>עקורים</a:t>
            </a:r>
            <a:r>
              <a:rPr lang="en-US" sz="3400" dirty="0">
                <a:latin typeface="Times New Roman"/>
              </a:rPr>
              <a:t> </a:t>
            </a:r>
            <a:r>
              <a:rPr lang="en-US" sz="3400" dirty="0" err="1">
                <a:latin typeface="Times New Roman"/>
              </a:rPr>
              <a:t>של</a:t>
            </a:r>
            <a:r>
              <a:rPr lang="en-US" sz="3400" dirty="0">
                <a:latin typeface="Times New Roman"/>
              </a:rPr>
              <a:t> </a:t>
            </a:r>
            <a:r>
              <a:rPr lang="en-US" sz="3400" dirty="0" err="1">
                <a:latin typeface="Times New Roman"/>
              </a:rPr>
              <a:t>ניצולי</a:t>
            </a:r>
            <a:r>
              <a:rPr lang="en-US" sz="3400" dirty="0">
                <a:latin typeface="Times New Roman"/>
              </a:rPr>
              <a:t> </a:t>
            </a:r>
            <a:r>
              <a:rPr lang="en-US" sz="3400" dirty="0" err="1">
                <a:latin typeface="Times New Roman"/>
              </a:rPr>
              <a:t>שואה</a:t>
            </a:r>
            <a:r>
              <a:rPr lang="en-US" sz="3400" dirty="0">
                <a:latin typeface="Times New Roman"/>
              </a:rPr>
              <a:t> </a:t>
            </a:r>
            <a:r>
              <a:rPr lang="en-US" sz="3400" dirty="0" err="1">
                <a:latin typeface="Times New Roman"/>
              </a:rPr>
              <a:t>לסבתא</a:t>
            </a:r>
            <a:r>
              <a:rPr lang="en-US" sz="3400" dirty="0">
                <a:latin typeface="Times New Roman"/>
              </a:rPr>
              <a:t> </a:t>
            </a:r>
            <a:r>
              <a:rPr lang="en-US" sz="3400" dirty="0" err="1">
                <a:latin typeface="Times New Roman"/>
              </a:rPr>
              <a:t>רבתא</a:t>
            </a:r>
            <a:r>
              <a:rPr lang="en-US" sz="3400" dirty="0">
                <a:latin typeface="Times New Roman"/>
              </a:rPr>
              <a:t> </a:t>
            </a:r>
            <a:r>
              <a:rPr lang="en-US" sz="3400" dirty="0" err="1">
                <a:latin typeface="Times New Roman"/>
              </a:rPr>
              <a:t>ברטה</a:t>
            </a:r>
            <a:r>
              <a:rPr lang="en-US" sz="3400" dirty="0">
                <a:latin typeface="Times New Roman"/>
              </a:rPr>
              <a:t> </a:t>
            </a:r>
            <a:r>
              <a:rPr lang="en-US" sz="3400" dirty="0" err="1">
                <a:latin typeface="Times New Roman"/>
              </a:rPr>
              <a:t>וסבא</a:t>
            </a:r>
            <a:r>
              <a:rPr lang="en-US" sz="3400" dirty="0">
                <a:latin typeface="Times New Roman"/>
              </a:rPr>
              <a:t> </a:t>
            </a:r>
            <a:r>
              <a:rPr lang="en-US" sz="3400" dirty="0" err="1">
                <a:latin typeface="Times New Roman"/>
              </a:rPr>
              <a:t>רבא</a:t>
            </a:r>
            <a:r>
              <a:rPr lang="en-US" sz="3400" dirty="0">
                <a:latin typeface="Times New Roman"/>
              </a:rPr>
              <a:t> </a:t>
            </a:r>
            <a:r>
              <a:rPr lang="en-US" sz="3400" dirty="0" err="1">
                <a:latin typeface="Times New Roman"/>
              </a:rPr>
              <a:t>אברהם</a:t>
            </a:r>
            <a:r>
              <a:rPr lang="he-IL" sz="3400" dirty="0">
                <a:latin typeface="Times New Roman"/>
              </a:rPr>
              <a:t>.</a:t>
            </a:r>
            <a:r>
              <a:rPr lang="en-US" sz="3400" dirty="0">
                <a:latin typeface="Times New Roman"/>
              </a:rPr>
              <a:t> </a:t>
            </a:r>
            <a:r>
              <a:rPr lang="en-US" sz="3400" dirty="0" err="1">
                <a:latin typeface="Times New Roman"/>
              </a:rPr>
              <a:t>בגיל</a:t>
            </a:r>
            <a:r>
              <a:rPr lang="en-US" sz="3400" dirty="0">
                <a:latin typeface="Times New Roman"/>
              </a:rPr>
              <a:t> </a:t>
            </a:r>
            <a:r>
              <a:rPr lang="en-US" sz="3400" dirty="0" err="1">
                <a:latin typeface="Times New Roman"/>
              </a:rPr>
              <a:t>שנתיים</a:t>
            </a:r>
            <a:r>
              <a:rPr lang="en-US" sz="3400" dirty="0">
                <a:latin typeface="Times New Roman"/>
              </a:rPr>
              <a:t> </a:t>
            </a:r>
            <a:r>
              <a:rPr lang="en-US" sz="3400" dirty="0" err="1">
                <a:latin typeface="Times New Roman"/>
              </a:rPr>
              <a:t>עם</a:t>
            </a:r>
            <a:r>
              <a:rPr lang="en-US" sz="3400" dirty="0">
                <a:latin typeface="Times New Roman"/>
              </a:rPr>
              <a:t> </a:t>
            </a:r>
            <a:r>
              <a:rPr lang="en-US" sz="3400" dirty="0" err="1">
                <a:latin typeface="Times New Roman"/>
              </a:rPr>
              <a:t>קום</a:t>
            </a:r>
            <a:r>
              <a:rPr lang="en-US" sz="3400" dirty="0">
                <a:latin typeface="Times New Roman"/>
              </a:rPr>
              <a:t> </a:t>
            </a:r>
            <a:r>
              <a:rPr lang="en-US" sz="3400" dirty="0" err="1">
                <a:latin typeface="Times New Roman"/>
              </a:rPr>
              <a:t>המדינה</a:t>
            </a:r>
            <a:r>
              <a:rPr lang="en-US" sz="3400" dirty="0">
                <a:latin typeface="Times New Roman"/>
              </a:rPr>
              <a:t> </a:t>
            </a:r>
            <a:r>
              <a:rPr lang="en-US" sz="3400" dirty="0" err="1">
                <a:latin typeface="Times New Roman"/>
              </a:rPr>
              <a:t>עלה</a:t>
            </a:r>
            <a:r>
              <a:rPr lang="en-US" sz="3400" dirty="0">
                <a:latin typeface="Times New Roman"/>
              </a:rPr>
              <a:t> </a:t>
            </a:r>
            <a:r>
              <a:rPr lang="en-US" sz="3400" dirty="0" err="1">
                <a:latin typeface="Times New Roman"/>
              </a:rPr>
              <a:t>סבא</a:t>
            </a:r>
            <a:r>
              <a:rPr lang="en-US" sz="3400" dirty="0">
                <a:latin typeface="Times New Roman"/>
              </a:rPr>
              <a:t> </a:t>
            </a:r>
            <a:r>
              <a:rPr lang="en-US" sz="3400" dirty="0" err="1">
                <a:latin typeface="Times New Roman"/>
              </a:rPr>
              <a:t>עם</a:t>
            </a:r>
            <a:r>
              <a:rPr lang="en-US" sz="3400" dirty="0">
                <a:latin typeface="Times New Roman"/>
              </a:rPr>
              <a:t> </a:t>
            </a:r>
            <a:r>
              <a:rPr lang="en-US" sz="3400" dirty="0" err="1">
                <a:latin typeface="Times New Roman"/>
              </a:rPr>
              <a:t>משפחתו</a:t>
            </a:r>
            <a:r>
              <a:rPr lang="en-US" sz="3400" dirty="0">
                <a:latin typeface="Times New Roman"/>
              </a:rPr>
              <a:t> </a:t>
            </a:r>
            <a:r>
              <a:rPr lang="en-US" sz="3400" dirty="0" err="1">
                <a:latin typeface="Times New Roman"/>
              </a:rPr>
              <a:t>ארצה</a:t>
            </a:r>
            <a:r>
              <a:rPr lang="en-US" sz="3400" dirty="0">
                <a:latin typeface="Times New Roman"/>
              </a:rPr>
              <a:t> </a:t>
            </a:r>
            <a:r>
              <a:rPr lang="en-US" sz="3400" dirty="0" err="1">
                <a:latin typeface="Times New Roman"/>
              </a:rPr>
              <a:t>למעברה</a:t>
            </a:r>
            <a:r>
              <a:rPr lang="en-US" sz="3400" dirty="0">
                <a:latin typeface="Times New Roman"/>
              </a:rPr>
              <a:t> </a:t>
            </a:r>
            <a:r>
              <a:rPr lang="en-US" sz="3400" dirty="0" err="1">
                <a:latin typeface="Times New Roman"/>
              </a:rPr>
              <a:t>ליד</a:t>
            </a:r>
            <a:r>
              <a:rPr lang="en-US" sz="3400" dirty="0">
                <a:latin typeface="Times New Roman"/>
              </a:rPr>
              <a:t> </a:t>
            </a:r>
            <a:r>
              <a:rPr lang="en-US" sz="3400" dirty="0" err="1">
                <a:latin typeface="Times New Roman"/>
              </a:rPr>
              <a:t>חדרה</a:t>
            </a:r>
            <a:r>
              <a:rPr lang="en-US" sz="3400" dirty="0">
                <a:latin typeface="Times New Roman"/>
              </a:rPr>
              <a:t>. </a:t>
            </a:r>
            <a:r>
              <a:rPr lang="en-US" sz="3400" dirty="0" err="1">
                <a:latin typeface="Times New Roman"/>
              </a:rPr>
              <a:t>בתום</a:t>
            </a:r>
            <a:r>
              <a:rPr lang="en-US" sz="3400" dirty="0">
                <a:latin typeface="Times New Roman"/>
              </a:rPr>
              <a:t> </a:t>
            </a:r>
            <a:r>
              <a:rPr lang="en-US" sz="3400" dirty="0" err="1">
                <a:latin typeface="Times New Roman"/>
              </a:rPr>
              <a:t>שנתיים</a:t>
            </a:r>
            <a:r>
              <a:rPr lang="en-US" sz="3400" dirty="0">
                <a:latin typeface="Times New Roman"/>
              </a:rPr>
              <a:t> </a:t>
            </a:r>
            <a:r>
              <a:rPr lang="en-US" sz="3400" dirty="0" err="1">
                <a:latin typeface="Times New Roman"/>
              </a:rPr>
              <a:t>במעברה</a:t>
            </a:r>
            <a:r>
              <a:rPr lang="en-US" sz="3400" dirty="0">
                <a:latin typeface="Times New Roman"/>
              </a:rPr>
              <a:t> </a:t>
            </a:r>
            <a:r>
              <a:rPr lang="en-US" sz="3400" dirty="0" err="1">
                <a:latin typeface="Times New Roman"/>
              </a:rPr>
              <a:t>הועברו</a:t>
            </a:r>
            <a:r>
              <a:rPr lang="en-US" sz="3400" dirty="0">
                <a:latin typeface="Times New Roman"/>
              </a:rPr>
              <a:t> </a:t>
            </a:r>
            <a:r>
              <a:rPr lang="en-US" sz="3400" dirty="0" err="1">
                <a:latin typeface="Times New Roman"/>
              </a:rPr>
              <a:t>לעיר</a:t>
            </a:r>
            <a:r>
              <a:rPr lang="en-US" sz="3400" dirty="0">
                <a:latin typeface="Times New Roman"/>
              </a:rPr>
              <a:t> </a:t>
            </a:r>
            <a:r>
              <a:rPr lang="en-US" sz="3400" dirty="0" err="1">
                <a:latin typeface="Times New Roman"/>
              </a:rPr>
              <a:t>לוד</a:t>
            </a:r>
            <a:r>
              <a:rPr lang="en-US" sz="3400" dirty="0">
                <a:latin typeface="Times New Roman"/>
              </a:rPr>
              <a:t> </a:t>
            </a:r>
            <a:r>
              <a:rPr lang="en-US" sz="3400" dirty="0" err="1">
                <a:latin typeface="Times New Roman"/>
              </a:rPr>
              <a:t>שם</a:t>
            </a:r>
            <a:r>
              <a:rPr lang="en-US" sz="3400" dirty="0">
                <a:latin typeface="Times New Roman"/>
              </a:rPr>
              <a:t> </a:t>
            </a:r>
            <a:r>
              <a:rPr lang="en-US" sz="3400" dirty="0" err="1">
                <a:latin typeface="Times New Roman"/>
              </a:rPr>
              <a:t>סיים</a:t>
            </a:r>
            <a:r>
              <a:rPr lang="en-US" sz="3400" dirty="0">
                <a:latin typeface="Times New Roman"/>
              </a:rPr>
              <a:t> </a:t>
            </a:r>
            <a:r>
              <a:rPr lang="en-US" sz="3400" dirty="0" err="1">
                <a:latin typeface="Times New Roman"/>
              </a:rPr>
              <a:t>סבא</a:t>
            </a:r>
            <a:r>
              <a:rPr lang="en-US" sz="3400" dirty="0">
                <a:latin typeface="Times New Roman"/>
              </a:rPr>
              <a:t> </a:t>
            </a:r>
            <a:r>
              <a:rPr lang="en-US" sz="3400" dirty="0" err="1">
                <a:latin typeface="Times New Roman"/>
              </a:rPr>
              <a:t>לימודי</a:t>
            </a:r>
            <a:r>
              <a:rPr lang="en-US" sz="3400" dirty="0">
                <a:latin typeface="Times New Roman"/>
              </a:rPr>
              <a:t> </a:t>
            </a:r>
            <a:r>
              <a:rPr lang="en-US" sz="3400" dirty="0" err="1">
                <a:latin typeface="Times New Roman"/>
              </a:rPr>
              <a:t>בבית</a:t>
            </a:r>
            <a:r>
              <a:rPr lang="en-US" sz="3400" dirty="0">
                <a:latin typeface="Times New Roman"/>
              </a:rPr>
              <a:t> </a:t>
            </a:r>
            <a:r>
              <a:rPr lang="en-US" sz="3400" dirty="0" err="1">
                <a:latin typeface="Times New Roman"/>
              </a:rPr>
              <a:t>ספר</a:t>
            </a:r>
            <a:r>
              <a:rPr lang="en-US" sz="3400" dirty="0">
                <a:latin typeface="Times New Roman"/>
              </a:rPr>
              <a:t> </a:t>
            </a:r>
            <a:r>
              <a:rPr lang="en-US" sz="3400" dirty="0" err="1">
                <a:latin typeface="Times New Roman"/>
              </a:rPr>
              <a:t>התיכון</a:t>
            </a:r>
            <a:r>
              <a:rPr lang="en-US" sz="3400" dirty="0">
                <a:latin typeface="Times New Roman"/>
              </a:rPr>
              <a:t> </a:t>
            </a:r>
            <a:r>
              <a:rPr lang="en-US" sz="3400" dirty="0" err="1">
                <a:latin typeface="Times New Roman"/>
              </a:rPr>
              <a:t>רמלה</a:t>
            </a:r>
            <a:r>
              <a:rPr lang="en-US" sz="3400" dirty="0">
                <a:latin typeface="Times New Roman"/>
              </a:rPr>
              <a:t> </a:t>
            </a:r>
            <a:r>
              <a:rPr lang="en-US" sz="3400" dirty="0" err="1">
                <a:latin typeface="Times New Roman"/>
              </a:rPr>
              <a:t>לוד</a:t>
            </a:r>
            <a:r>
              <a:rPr lang="en-US" sz="3400" dirty="0">
                <a:latin typeface="Times New Roman"/>
              </a:rPr>
              <a:t>.</a:t>
            </a:r>
          </a:p>
        </p:txBody>
      </p:sp>
    </p:spTree>
    <p:extLst>
      <p:ext uri="{BB962C8B-B14F-4D97-AF65-F5344CB8AC3E}">
        <p14:creationId xmlns:p14="http://schemas.microsoft.com/office/powerpoint/2010/main" val="27504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00"/>
                </a:solidFill>
                <a:latin typeface="Tw Cen MT"/>
              </a:rPr>
              <a:t>תפקיד</a:t>
            </a:r>
            <a:r>
              <a:rPr lang="en-US" b="1" dirty="0">
                <a:solidFill>
                  <a:srgbClr val="000000"/>
                </a:solidFill>
                <a:latin typeface="Tw Cen MT"/>
              </a:rPr>
              <a:t> </a:t>
            </a:r>
            <a:r>
              <a:rPr lang="en-US" b="1" dirty="0" err="1">
                <a:solidFill>
                  <a:srgbClr val="000000"/>
                </a:solidFill>
                <a:latin typeface="Tw Cen MT"/>
              </a:rPr>
              <a:t>בצה”ל</a:t>
            </a:r>
            <a:endParaRPr lang="en-US" b="1" dirty="0">
              <a:solidFill>
                <a:srgbClr val="000000"/>
              </a:solidFill>
              <a:latin typeface="Tw Cen MT"/>
            </a:endParaRPr>
          </a:p>
        </p:txBody>
      </p:sp>
      <p:sp>
        <p:nvSpPr>
          <p:cNvPr id="3" name="Content Placeholder 2"/>
          <p:cNvSpPr>
            <a:spLocks noGrp="1"/>
          </p:cNvSpPr>
          <p:nvPr>
            <p:ph sz="quarter" idx="13"/>
          </p:nvPr>
        </p:nvSpPr>
        <p:spPr>
          <a:xfrm>
            <a:off x="5709424" y="2054858"/>
            <a:ext cx="5568176" cy="3736341"/>
          </a:xfrm>
        </p:spPr>
        <p:txBody>
          <a:bodyPr vert="horz" lIns="91440" tIns="45720" rIns="91440" bIns="45720" rtlCol="0" anchor="t">
            <a:noAutofit/>
          </a:bodyPr>
          <a:lstStyle/>
          <a:p>
            <a:pPr marL="0" indent="0">
              <a:buNone/>
            </a:pPr>
            <a:r>
              <a:rPr lang="en-US" sz="2400" dirty="0" err="1">
                <a:latin typeface="Times New Roman"/>
              </a:rPr>
              <a:t>תפקידו</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צלם</a:t>
            </a:r>
            <a:r>
              <a:rPr lang="en-US" sz="2400" dirty="0">
                <a:latin typeface="Times New Roman"/>
              </a:rPr>
              <a:t> </a:t>
            </a:r>
            <a:r>
              <a:rPr lang="en-US" sz="2400" dirty="0" err="1">
                <a:latin typeface="Times New Roman"/>
              </a:rPr>
              <a:t>צבאי</a:t>
            </a:r>
            <a:r>
              <a:rPr lang="en-US" sz="2400" dirty="0">
                <a:latin typeface="Times New Roman"/>
              </a:rPr>
              <a:t> </a:t>
            </a:r>
            <a:r>
              <a:rPr lang="en-US" sz="2400" dirty="0" err="1">
                <a:latin typeface="Times New Roman"/>
              </a:rPr>
              <a:t>בדובר</a:t>
            </a:r>
            <a:r>
              <a:rPr lang="en-US" sz="2400" dirty="0">
                <a:latin typeface="Times New Roman"/>
              </a:rPr>
              <a:t> </a:t>
            </a:r>
            <a:r>
              <a:rPr lang="en-US" sz="2400" dirty="0" err="1">
                <a:latin typeface="Times New Roman"/>
              </a:rPr>
              <a:t>צה"ל</a:t>
            </a:r>
            <a:r>
              <a:rPr lang="en-US" sz="2400" dirty="0">
                <a:latin typeface="Times New Roman"/>
              </a:rPr>
              <a:t> </a:t>
            </a:r>
            <a:r>
              <a:rPr lang="en-US" sz="2400" dirty="0" err="1">
                <a:latin typeface="Times New Roman"/>
              </a:rPr>
              <a:t>לתעד</a:t>
            </a:r>
            <a:r>
              <a:rPr lang="en-US" sz="2400" dirty="0">
                <a:latin typeface="Times New Roman"/>
              </a:rPr>
              <a:t> </a:t>
            </a:r>
            <a:r>
              <a:rPr lang="en-US" sz="2400" dirty="0" err="1">
                <a:latin typeface="Times New Roman"/>
              </a:rPr>
              <a:t>את</a:t>
            </a:r>
            <a:r>
              <a:rPr lang="en-US" sz="2400" dirty="0">
                <a:latin typeface="Times New Roman"/>
              </a:rPr>
              <a:t> </a:t>
            </a:r>
            <a:r>
              <a:rPr lang="en-US" sz="2400" dirty="0" err="1">
                <a:latin typeface="Times New Roman"/>
              </a:rPr>
              <a:t>היחידות</a:t>
            </a:r>
            <a:r>
              <a:rPr lang="en-US" sz="2400" dirty="0">
                <a:latin typeface="Times New Roman"/>
              </a:rPr>
              <a:t> </a:t>
            </a:r>
            <a:r>
              <a:rPr lang="en-US" sz="2400" dirty="0" err="1">
                <a:latin typeface="Times New Roman"/>
              </a:rPr>
              <a:t>השונות</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הצבא</a:t>
            </a:r>
            <a:r>
              <a:rPr lang="en-US" sz="2400" dirty="0">
                <a:latin typeface="Times New Roman"/>
              </a:rPr>
              <a:t> </a:t>
            </a:r>
            <a:r>
              <a:rPr lang="en-US" sz="2400" dirty="0" err="1">
                <a:latin typeface="Times New Roman"/>
              </a:rPr>
              <a:t>לצורך</a:t>
            </a:r>
            <a:r>
              <a:rPr lang="en-US" sz="2400" dirty="0">
                <a:latin typeface="Times New Roman"/>
              </a:rPr>
              <a:t> </a:t>
            </a:r>
            <a:r>
              <a:rPr lang="en-US" sz="2400" dirty="0" err="1">
                <a:latin typeface="Times New Roman"/>
              </a:rPr>
              <a:t>פרסומים</a:t>
            </a:r>
            <a:r>
              <a:rPr lang="en-US" sz="2400" dirty="0">
                <a:latin typeface="Times New Roman"/>
              </a:rPr>
              <a:t> </a:t>
            </a:r>
            <a:r>
              <a:rPr lang="en-US" sz="2400" dirty="0" err="1">
                <a:latin typeface="Times New Roman"/>
              </a:rPr>
              <a:t>בתקשורת</a:t>
            </a:r>
            <a:r>
              <a:rPr lang="en-US" sz="2400" dirty="0">
                <a:latin typeface="Times New Roman"/>
              </a:rPr>
              <a:t>.</a:t>
            </a:r>
          </a:p>
          <a:p>
            <a:pPr marL="0" indent="0">
              <a:buNone/>
            </a:pPr>
            <a:r>
              <a:rPr lang="en-US" sz="2400" dirty="0" err="1">
                <a:latin typeface="Times New Roman"/>
              </a:rPr>
              <a:t>כצלם</a:t>
            </a:r>
            <a:r>
              <a:rPr lang="en-US" sz="2400" dirty="0">
                <a:latin typeface="Times New Roman"/>
              </a:rPr>
              <a:t> </a:t>
            </a:r>
            <a:r>
              <a:rPr lang="en-US" sz="2400" dirty="0" err="1">
                <a:latin typeface="Times New Roman"/>
              </a:rPr>
              <a:t>צבאי</a:t>
            </a:r>
            <a:r>
              <a:rPr lang="en-US" sz="2400" dirty="0">
                <a:latin typeface="Times New Roman"/>
              </a:rPr>
              <a:t> </a:t>
            </a:r>
            <a:r>
              <a:rPr lang="en-US" sz="2400" dirty="0" err="1">
                <a:latin typeface="Times New Roman"/>
              </a:rPr>
              <a:t>ניזון</a:t>
            </a:r>
            <a:r>
              <a:rPr lang="en-US" sz="2400" dirty="0">
                <a:latin typeface="Times New Roman"/>
              </a:rPr>
              <a:t> </a:t>
            </a:r>
            <a:r>
              <a:rPr lang="en-US" sz="2400" dirty="0" err="1">
                <a:latin typeface="Times New Roman"/>
              </a:rPr>
              <a:t>סבא</a:t>
            </a:r>
            <a:r>
              <a:rPr lang="en-US" sz="2400" dirty="0">
                <a:latin typeface="Times New Roman"/>
              </a:rPr>
              <a:t> </a:t>
            </a:r>
            <a:r>
              <a:rPr lang="en-US" sz="2400" dirty="0" err="1">
                <a:latin typeface="Times New Roman"/>
              </a:rPr>
              <a:t>מהסיפורים</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צלמי</a:t>
            </a:r>
            <a:r>
              <a:rPr lang="en-US" sz="2400" dirty="0">
                <a:latin typeface="Times New Roman"/>
              </a:rPr>
              <a:t> </a:t>
            </a:r>
            <a:r>
              <a:rPr lang="en-US" sz="2400" dirty="0" err="1">
                <a:latin typeface="Times New Roman"/>
              </a:rPr>
              <a:t>עבר</a:t>
            </a:r>
            <a:r>
              <a:rPr lang="en-US" sz="2400" dirty="0">
                <a:latin typeface="Times New Roman"/>
              </a:rPr>
              <a:t> </a:t>
            </a:r>
            <a:r>
              <a:rPr lang="en-US" sz="2400" dirty="0" err="1">
                <a:latin typeface="Times New Roman"/>
              </a:rPr>
              <a:t>מפורסמים</a:t>
            </a:r>
            <a:r>
              <a:rPr lang="en-US" sz="2400" dirty="0">
                <a:latin typeface="Times New Roman"/>
              </a:rPr>
              <a:t> </a:t>
            </a:r>
            <a:r>
              <a:rPr lang="en-US" sz="2400" dirty="0" err="1">
                <a:latin typeface="Times New Roman"/>
              </a:rPr>
              <a:t>כמו</a:t>
            </a:r>
            <a:r>
              <a:rPr lang="en-US" sz="2400" dirty="0">
                <a:latin typeface="Times New Roman"/>
              </a:rPr>
              <a:t> </a:t>
            </a:r>
            <a:r>
              <a:rPr lang="en-US" sz="2400" dirty="0" err="1">
                <a:latin typeface="Times New Roman"/>
              </a:rPr>
              <a:t>הצלם</a:t>
            </a:r>
            <a:r>
              <a:rPr lang="en-US" sz="2400" dirty="0">
                <a:latin typeface="Times New Roman"/>
              </a:rPr>
              <a:t> </a:t>
            </a:r>
            <a:r>
              <a:rPr lang="en-US" sz="2400" dirty="0" err="1">
                <a:latin typeface="Times New Roman"/>
              </a:rPr>
              <a:t>אברהם</a:t>
            </a:r>
            <a:r>
              <a:rPr lang="en-US" sz="2400" dirty="0">
                <a:latin typeface="Times New Roman"/>
              </a:rPr>
              <a:t> </a:t>
            </a:r>
            <a:r>
              <a:rPr lang="en-US" sz="2400" dirty="0" err="1">
                <a:latin typeface="Times New Roman"/>
              </a:rPr>
              <a:t>ורד</a:t>
            </a:r>
            <a:r>
              <a:rPr lang="en-US" sz="2400" dirty="0">
                <a:latin typeface="Times New Roman"/>
              </a:rPr>
              <a:t> </a:t>
            </a:r>
            <a:r>
              <a:rPr lang="en-US" sz="2400" dirty="0" err="1">
                <a:latin typeface="Times New Roman"/>
              </a:rPr>
              <a:t>שזכה</a:t>
            </a:r>
            <a:r>
              <a:rPr lang="en-US" sz="2400" dirty="0">
                <a:latin typeface="Times New Roman"/>
              </a:rPr>
              <a:t> </a:t>
            </a:r>
            <a:r>
              <a:rPr lang="en-US" sz="2400" dirty="0" err="1">
                <a:latin typeface="Times New Roman"/>
              </a:rPr>
              <a:t>בעיטור</a:t>
            </a:r>
            <a:r>
              <a:rPr lang="en-US" sz="2400" dirty="0">
                <a:latin typeface="Times New Roman"/>
              </a:rPr>
              <a:t> </a:t>
            </a:r>
            <a:r>
              <a:rPr lang="en-US" sz="2400" dirty="0" err="1">
                <a:latin typeface="Times New Roman"/>
              </a:rPr>
              <a:t>עוז</a:t>
            </a:r>
            <a:r>
              <a:rPr lang="en-US" sz="2400" dirty="0">
                <a:latin typeface="Times New Roman"/>
              </a:rPr>
              <a:t> </a:t>
            </a:r>
            <a:r>
              <a:rPr lang="en-US" sz="2400" dirty="0" err="1">
                <a:latin typeface="Times New Roman"/>
              </a:rPr>
              <a:t>על</a:t>
            </a:r>
            <a:r>
              <a:rPr lang="en-US" sz="2400" dirty="0">
                <a:latin typeface="Times New Roman"/>
              </a:rPr>
              <a:t> </a:t>
            </a:r>
            <a:r>
              <a:rPr lang="en-US" sz="2400" dirty="0" err="1">
                <a:latin typeface="Times New Roman"/>
              </a:rPr>
              <a:t>צילומי</a:t>
            </a:r>
            <a:r>
              <a:rPr lang="en-US" sz="2400" dirty="0">
                <a:latin typeface="Times New Roman"/>
              </a:rPr>
              <a:t> </a:t>
            </a:r>
            <a:r>
              <a:rPr lang="en-US" sz="2400" dirty="0" err="1">
                <a:latin typeface="Times New Roman"/>
              </a:rPr>
              <a:t>המלחמה</a:t>
            </a:r>
            <a:r>
              <a:rPr lang="en-US" sz="2400" dirty="0">
                <a:latin typeface="Times New Roman"/>
              </a:rPr>
              <a:t> </a:t>
            </a:r>
            <a:r>
              <a:rPr lang="en-US" sz="2400" dirty="0" err="1">
                <a:latin typeface="Times New Roman"/>
              </a:rPr>
              <a:t>שלו</a:t>
            </a:r>
            <a:r>
              <a:rPr lang="en-US" sz="2400" dirty="0">
                <a:latin typeface="Times New Roman"/>
              </a:rPr>
              <a:t>.</a:t>
            </a:r>
          </a:p>
          <a:p>
            <a:pPr marL="0" indent="0">
              <a:buNone/>
            </a:pPr>
            <a:r>
              <a:rPr lang="en-US" sz="2400" dirty="0" err="1">
                <a:latin typeface="Times New Roman"/>
              </a:rPr>
              <a:t>וכמו</a:t>
            </a:r>
            <a:r>
              <a:rPr lang="en-US" sz="2400" dirty="0">
                <a:latin typeface="Times New Roman"/>
              </a:rPr>
              <a:t> </a:t>
            </a:r>
            <a:r>
              <a:rPr lang="en-US" sz="2400" dirty="0" err="1">
                <a:latin typeface="Times New Roman"/>
              </a:rPr>
              <a:t>מיכה</a:t>
            </a:r>
            <a:r>
              <a:rPr lang="en-US" sz="2400" dirty="0">
                <a:latin typeface="Times New Roman"/>
              </a:rPr>
              <a:t> </a:t>
            </a:r>
            <a:r>
              <a:rPr lang="en-US" sz="2400" dirty="0" err="1">
                <a:latin typeface="Times New Roman"/>
              </a:rPr>
              <a:t>ברעם</a:t>
            </a:r>
            <a:r>
              <a:rPr lang="en-US" sz="2400" dirty="0">
                <a:latin typeface="Times New Roman"/>
              </a:rPr>
              <a:t> </a:t>
            </a:r>
            <a:r>
              <a:rPr lang="en-US" sz="2400" dirty="0" err="1">
                <a:latin typeface="Times New Roman"/>
              </a:rPr>
              <a:t>שקיבל</a:t>
            </a:r>
            <a:r>
              <a:rPr lang="en-US" sz="2400" dirty="0">
                <a:latin typeface="Times New Roman"/>
              </a:rPr>
              <a:t> </a:t>
            </a:r>
            <a:r>
              <a:rPr lang="en-US" sz="2400" dirty="0" err="1">
                <a:latin typeface="Times New Roman"/>
              </a:rPr>
              <a:t>פרס</a:t>
            </a:r>
            <a:r>
              <a:rPr lang="en-US" sz="2400" dirty="0">
                <a:latin typeface="Times New Roman"/>
              </a:rPr>
              <a:t> </a:t>
            </a:r>
            <a:r>
              <a:rPr lang="en-US" sz="2400" dirty="0" err="1">
                <a:latin typeface="Times New Roman"/>
              </a:rPr>
              <a:t>ישראל</a:t>
            </a:r>
            <a:r>
              <a:rPr lang="en-US" sz="2400" dirty="0">
                <a:latin typeface="Times New Roman"/>
              </a:rPr>
              <a:t> </a:t>
            </a:r>
            <a:r>
              <a:rPr lang="en-US" sz="2400" dirty="0" err="1">
                <a:latin typeface="Times New Roman"/>
              </a:rPr>
              <a:t>לצילום</a:t>
            </a:r>
            <a:r>
              <a:rPr lang="en-US" sz="2400" dirty="0">
                <a:latin typeface="Times New Roman"/>
              </a:rPr>
              <a:t> </a:t>
            </a:r>
            <a:r>
              <a:rPr lang="en-US" sz="2400" dirty="0" err="1">
                <a:latin typeface="Times New Roman"/>
              </a:rPr>
              <a:t>על</a:t>
            </a:r>
            <a:r>
              <a:rPr lang="en-US" sz="2400" dirty="0">
                <a:latin typeface="Times New Roman"/>
              </a:rPr>
              <a:t> </a:t>
            </a:r>
            <a:r>
              <a:rPr lang="en-US" sz="2400" dirty="0" err="1">
                <a:latin typeface="Times New Roman"/>
              </a:rPr>
              <a:t>תעוד</a:t>
            </a:r>
            <a:r>
              <a:rPr lang="en-US" sz="2400" dirty="0">
                <a:latin typeface="Times New Roman"/>
              </a:rPr>
              <a:t> </a:t>
            </a:r>
            <a:r>
              <a:rPr lang="en-US" sz="2400" dirty="0" err="1">
                <a:latin typeface="Times New Roman"/>
              </a:rPr>
              <a:t>ישראל</a:t>
            </a:r>
            <a:r>
              <a:rPr lang="en-US" sz="2400" dirty="0">
                <a:latin typeface="Times New Roman"/>
              </a:rPr>
              <a:t>.</a:t>
            </a:r>
          </a:p>
        </p:txBody>
      </p:sp>
      <p:pic>
        <p:nvPicPr>
          <p:cNvPr id="4" name="Picture 3" descr="D369-136.jpg"/>
          <p:cNvPicPr>
            <a:picLocks noChangeAspect="1"/>
          </p:cNvPicPr>
          <p:nvPr/>
        </p:nvPicPr>
        <p:blipFill>
          <a:blip r:embed="rId3"/>
          <a:stretch>
            <a:fillRect/>
          </a:stretch>
        </p:blipFill>
        <p:spPr>
          <a:xfrm>
            <a:off x="432342" y="2054858"/>
            <a:ext cx="5115464" cy="3410309"/>
          </a:xfrm>
          <a:prstGeom prst="rect">
            <a:avLst/>
          </a:prstGeom>
        </p:spPr>
      </p:pic>
    </p:spTree>
    <p:extLst>
      <p:ext uri="{BB962C8B-B14F-4D97-AF65-F5344CB8AC3E}">
        <p14:creationId xmlns:p14="http://schemas.microsoft.com/office/powerpoint/2010/main" val="380046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381-040.jpg"/>
          <p:cNvPicPr>
            <a:picLocks noChangeAspect="1"/>
          </p:cNvPicPr>
          <p:nvPr/>
        </p:nvPicPr>
        <p:blipFill rotWithShape="1">
          <a:blip r:embed="rId4"/>
          <a:srcRect r="1" b="31315"/>
          <a:stretch/>
        </p:blipFill>
        <p:spPr>
          <a:xfrm>
            <a:off x="1" y="3428998"/>
            <a:ext cx="7479157" cy="3429001"/>
          </a:xfrm>
          <a:prstGeom prst="rect">
            <a:avLst/>
          </a:prstGeom>
        </p:spPr>
      </p:pic>
      <p:pic>
        <p:nvPicPr>
          <p:cNvPr id="4" name="Picture 3" descr="D75-077.jpg"/>
          <p:cNvPicPr>
            <a:picLocks noChangeAspect="1"/>
          </p:cNvPicPr>
          <p:nvPr/>
        </p:nvPicPr>
        <p:blipFill rotWithShape="1">
          <a:blip r:embed="rId5"/>
          <a:srcRect t="930" r="1" b="30386"/>
          <a:stretch/>
        </p:blipFill>
        <p:spPr>
          <a:xfrm>
            <a:off x="1" y="10"/>
            <a:ext cx="7479157" cy="3428987"/>
          </a:xfrm>
          <a:prstGeom prst="rect">
            <a:avLst/>
          </a:prstGeom>
        </p:spPr>
      </p:pic>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8020" y="3429000"/>
            <a:ext cx="7421138"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06215" y="640831"/>
            <a:ext cx="3642321" cy="1573863"/>
          </a:xfrm>
        </p:spPr>
        <p:txBody>
          <a:bodyPr>
            <a:normAutofit/>
          </a:bodyPr>
          <a:lstStyle/>
          <a:p>
            <a:pPr algn="r"/>
            <a:r>
              <a:rPr lang="en-US" b="1" dirty="0" err="1"/>
              <a:t>פגישה</a:t>
            </a:r>
            <a:r>
              <a:rPr lang="en-US" b="1" dirty="0"/>
              <a:t> </a:t>
            </a:r>
            <a:r>
              <a:rPr lang="en-US" b="1" dirty="0" err="1"/>
              <a:t>ראשונה</a:t>
            </a:r>
            <a:r>
              <a:rPr lang="en-US" b="1" dirty="0"/>
              <a:t> </a:t>
            </a:r>
            <a:r>
              <a:rPr lang="en-US" b="1" dirty="0" err="1"/>
              <a:t>עם</a:t>
            </a:r>
            <a:r>
              <a:rPr lang="en-US" b="1" dirty="0"/>
              <a:t> </a:t>
            </a:r>
            <a:r>
              <a:rPr lang="en-US" b="1" dirty="0" err="1"/>
              <a:t>הרמטכ"ל</a:t>
            </a:r>
            <a:r>
              <a:rPr lang="en-US" b="1" dirty="0"/>
              <a:t> </a:t>
            </a:r>
            <a:r>
              <a:rPr lang="en-US" b="1" dirty="0" err="1"/>
              <a:t>רבין</a:t>
            </a:r>
            <a:endParaRPr lang="en-US" b="1" dirty="0"/>
          </a:p>
        </p:txBody>
      </p:sp>
      <p:sp>
        <p:nvSpPr>
          <p:cNvPr id="3" name="Content Placeholder 2"/>
          <p:cNvSpPr>
            <a:spLocks noGrp="1"/>
          </p:cNvSpPr>
          <p:nvPr>
            <p:ph sz="quarter" idx="13"/>
          </p:nvPr>
        </p:nvSpPr>
        <p:spPr>
          <a:xfrm>
            <a:off x="7716644" y="2367092"/>
            <a:ext cx="3831892" cy="4245581"/>
          </a:xfrm>
        </p:spPr>
        <p:txBody>
          <a:bodyPr vert="horz" lIns="91440" tIns="45720" rIns="91440" bIns="45720" rtlCol="0">
            <a:normAutofit/>
          </a:bodyPr>
          <a:lstStyle/>
          <a:p>
            <a:pPr marL="0" indent="0">
              <a:buNone/>
            </a:pPr>
            <a:r>
              <a:rPr lang="en-US" sz="2400" dirty="0" err="1">
                <a:latin typeface="Times New Roman"/>
              </a:rPr>
              <a:t>המפגש</a:t>
            </a:r>
            <a:r>
              <a:rPr lang="en-US" sz="2400" dirty="0">
                <a:latin typeface="Times New Roman"/>
              </a:rPr>
              <a:t> </a:t>
            </a:r>
            <a:r>
              <a:rPr lang="en-US" sz="2400" dirty="0" err="1">
                <a:latin typeface="Times New Roman"/>
              </a:rPr>
              <a:t>הראשון</a:t>
            </a:r>
            <a:r>
              <a:rPr lang="en-US" sz="2400" dirty="0">
                <a:latin typeface="Times New Roman"/>
              </a:rPr>
              <a:t> </a:t>
            </a:r>
            <a:r>
              <a:rPr lang="en-US" sz="2400" dirty="0" err="1">
                <a:latin typeface="Times New Roman"/>
              </a:rPr>
              <a:t>היה</a:t>
            </a:r>
            <a:r>
              <a:rPr lang="en-US" sz="2400" dirty="0">
                <a:latin typeface="Times New Roman"/>
              </a:rPr>
              <a:t> </a:t>
            </a:r>
            <a:r>
              <a:rPr lang="en-US" sz="2400" dirty="0" err="1">
                <a:latin typeface="Times New Roman"/>
              </a:rPr>
              <a:t>בלשכת</a:t>
            </a:r>
            <a:r>
              <a:rPr lang="en-US" sz="2400" dirty="0">
                <a:latin typeface="Times New Roman"/>
              </a:rPr>
              <a:t> </a:t>
            </a:r>
            <a:r>
              <a:rPr lang="en-US" sz="2400" dirty="0" err="1">
                <a:latin typeface="Times New Roman"/>
              </a:rPr>
              <a:t>הרמטכ"ל</a:t>
            </a:r>
            <a:r>
              <a:rPr lang="en-US" sz="2400" dirty="0">
                <a:latin typeface="Times New Roman"/>
              </a:rPr>
              <a:t>, </a:t>
            </a:r>
            <a:r>
              <a:rPr lang="en-US" sz="2400" dirty="0" err="1">
                <a:latin typeface="Times New Roman"/>
              </a:rPr>
              <a:t>קיבלה</a:t>
            </a:r>
            <a:r>
              <a:rPr lang="en-US" sz="2400" dirty="0">
                <a:latin typeface="Times New Roman"/>
              </a:rPr>
              <a:t> </a:t>
            </a:r>
            <a:r>
              <a:rPr lang="en-US" sz="2400" dirty="0" err="1">
                <a:latin typeface="Times New Roman"/>
              </a:rPr>
              <a:t>אותו</a:t>
            </a:r>
            <a:r>
              <a:rPr lang="en-US" sz="2400" dirty="0">
                <a:latin typeface="Times New Roman"/>
              </a:rPr>
              <a:t> </a:t>
            </a:r>
            <a:r>
              <a:rPr lang="en-US" sz="2400" dirty="0" err="1">
                <a:latin typeface="Times New Roman"/>
              </a:rPr>
              <a:t>ראש</a:t>
            </a:r>
            <a:r>
              <a:rPr lang="en-US" sz="2400" dirty="0">
                <a:latin typeface="Times New Roman"/>
              </a:rPr>
              <a:t> </a:t>
            </a:r>
            <a:r>
              <a:rPr lang="en-US" sz="2400" dirty="0" err="1">
                <a:latin typeface="Times New Roman"/>
              </a:rPr>
              <a:t>הלשכה</a:t>
            </a:r>
            <a:r>
              <a:rPr lang="en-US" sz="2400" dirty="0">
                <a:latin typeface="Times New Roman"/>
              </a:rPr>
              <a:t> </a:t>
            </a:r>
            <a:r>
              <a:rPr lang="en-US" sz="2400" dirty="0" err="1">
                <a:latin typeface="Times New Roman"/>
              </a:rPr>
              <a:t>רוחמה</a:t>
            </a:r>
            <a:r>
              <a:rPr lang="en-US" sz="2400" dirty="0">
                <a:latin typeface="Times New Roman"/>
              </a:rPr>
              <a:t>, </a:t>
            </a:r>
            <a:r>
              <a:rPr lang="en-US" sz="2400" dirty="0" err="1">
                <a:latin typeface="Times New Roman"/>
              </a:rPr>
              <a:t>אחרי</a:t>
            </a:r>
            <a:r>
              <a:rPr lang="en-US" sz="2400" dirty="0">
                <a:latin typeface="Times New Roman"/>
              </a:rPr>
              <a:t> </a:t>
            </a:r>
            <a:r>
              <a:rPr lang="en-US" sz="2400" dirty="0" err="1">
                <a:latin typeface="Times New Roman"/>
              </a:rPr>
              <a:t>שיחה</a:t>
            </a:r>
            <a:r>
              <a:rPr lang="en-US" sz="2400" dirty="0">
                <a:latin typeface="Times New Roman"/>
              </a:rPr>
              <a:t> </a:t>
            </a:r>
            <a:r>
              <a:rPr lang="en-US" sz="2400" dirty="0" err="1">
                <a:latin typeface="Times New Roman"/>
              </a:rPr>
              <a:t>קצרה</a:t>
            </a:r>
            <a:r>
              <a:rPr lang="en-US" sz="2400" dirty="0">
                <a:latin typeface="Times New Roman"/>
              </a:rPr>
              <a:t> </a:t>
            </a:r>
            <a:r>
              <a:rPr lang="en-US" sz="2400" dirty="0" err="1">
                <a:latin typeface="Times New Roman"/>
              </a:rPr>
              <a:t>הכניסה</a:t>
            </a:r>
            <a:r>
              <a:rPr lang="en-US" sz="2400" dirty="0">
                <a:latin typeface="Times New Roman"/>
              </a:rPr>
              <a:t> </a:t>
            </a:r>
            <a:r>
              <a:rPr lang="en-US" sz="2400" dirty="0" err="1">
                <a:latin typeface="Times New Roman"/>
              </a:rPr>
              <a:t>אותו</a:t>
            </a:r>
            <a:r>
              <a:rPr lang="en-US" sz="2400" dirty="0">
                <a:latin typeface="Times New Roman"/>
              </a:rPr>
              <a:t> </a:t>
            </a:r>
            <a:r>
              <a:rPr lang="en-US" sz="2400" dirty="0" err="1">
                <a:latin typeface="Times New Roman"/>
              </a:rPr>
              <a:t>לחדרו</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יצחק</a:t>
            </a:r>
            <a:r>
              <a:rPr lang="en-US" sz="2400" dirty="0">
                <a:latin typeface="Times New Roman"/>
              </a:rPr>
              <a:t> </a:t>
            </a:r>
            <a:r>
              <a:rPr lang="en-US" sz="2400" dirty="0" err="1">
                <a:latin typeface="Times New Roman"/>
              </a:rPr>
              <a:t>רבין</a:t>
            </a:r>
            <a:r>
              <a:rPr lang="en-US" sz="2400" dirty="0">
                <a:latin typeface="Times New Roman"/>
              </a:rPr>
              <a:t>, </a:t>
            </a:r>
            <a:r>
              <a:rPr lang="en-US" sz="2400" dirty="0" err="1">
                <a:latin typeface="Times New Roman"/>
              </a:rPr>
              <a:t>הוא</a:t>
            </a:r>
            <a:r>
              <a:rPr lang="en-US" sz="2400" dirty="0">
                <a:latin typeface="Times New Roman"/>
              </a:rPr>
              <a:t> </a:t>
            </a:r>
            <a:r>
              <a:rPr lang="en-US" sz="2400" dirty="0" err="1">
                <a:latin typeface="Times New Roman"/>
              </a:rPr>
              <a:t>שחייך</a:t>
            </a:r>
            <a:r>
              <a:rPr lang="en-US" sz="2400" dirty="0">
                <a:latin typeface="Times New Roman"/>
              </a:rPr>
              <a:t> </a:t>
            </a:r>
            <a:r>
              <a:rPr lang="en-US" sz="2400" dirty="0" err="1">
                <a:latin typeface="Times New Roman"/>
              </a:rPr>
              <a:t>אליו</a:t>
            </a:r>
            <a:r>
              <a:rPr lang="en-US" sz="2400" dirty="0">
                <a:latin typeface="Times New Roman"/>
              </a:rPr>
              <a:t> </a:t>
            </a:r>
            <a:r>
              <a:rPr lang="en-US" sz="2400" dirty="0" err="1">
                <a:latin typeface="Times New Roman"/>
              </a:rPr>
              <a:t>קם</a:t>
            </a:r>
            <a:r>
              <a:rPr lang="en-US" sz="2400" dirty="0">
                <a:latin typeface="Times New Roman"/>
              </a:rPr>
              <a:t> </a:t>
            </a:r>
            <a:r>
              <a:rPr lang="en-US" sz="2400" dirty="0" err="1">
                <a:latin typeface="Times New Roman"/>
              </a:rPr>
              <a:t>ממקומו</a:t>
            </a:r>
            <a:r>
              <a:rPr lang="en-US" sz="2400" dirty="0">
                <a:latin typeface="Times New Roman"/>
              </a:rPr>
              <a:t> </a:t>
            </a:r>
            <a:r>
              <a:rPr lang="en-US" sz="2400" dirty="0" err="1">
                <a:latin typeface="Times New Roman"/>
              </a:rPr>
              <a:t>לחץ</a:t>
            </a:r>
            <a:r>
              <a:rPr lang="en-US" sz="2400" dirty="0">
                <a:latin typeface="Times New Roman"/>
              </a:rPr>
              <a:t> </a:t>
            </a:r>
            <a:r>
              <a:rPr lang="en-US" sz="2400" dirty="0" err="1">
                <a:latin typeface="Times New Roman"/>
              </a:rPr>
              <a:t>לסבא</a:t>
            </a:r>
            <a:r>
              <a:rPr lang="en-US" sz="2400" dirty="0">
                <a:latin typeface="Times New Roman"/>
              </a:rPr>
              <a:t> </a:t>
            </a:r>
            <a:r>
              <a:rPr lang="en-US" sz="2400" dirty="0" err="1">
                <a:latin typeface="Times New Roman"/>
              </a:rPr>
              <a:t>את</a:t>
            </a:r>
            <a:r>
              <a:rPr lang="en-US" sz="2400" dirty="0">
                <a:latin typeface="Times New Roman"/>
              </a:rPr>
              <a:t> </a:t>
            </a:r>
            <a:r>
              <a:rPr lang="en-US" sz="2400" dirty="0" err="1">
                <a:latin typeface="Times New Roman"/>
              </a:rPr>
              <a:t>היד</a:t>
            </a:r>
            <a:r>
              <a:rPr lang="en-US" sz="2400" dirty="0">
                <a:latin typeface="Times New Roman"/>
              </a:rPr>
              <a:t>, </a:t>
            </a:r>
            <a:r>
              <a:rPr lang="en-US" sz="2400" dirty="0" err="1">
                <a:latin typeface="Times New Roman"/>
              </a:rPr>
              <a:t>הוא</a:t>
            </a:r>
            <a:r>
              <a:rPr lang="en-US" sz="2400" dirty="0">
                <a:latin typeface="Times New Roman"/>
              </a:rPr>
              <a:t> </a:t>
            </a:r>
            <a:r>
              <a:rPr lang="en-US" sz="2400" dirty="0" err="1">
                <a:latin typeface="Times New Roman"/>
              </a:rPr>
              <a:t>היה</a:t>
            </a:r>
            <a:r>
              <a:rPr lang="en-US" sz="2400" dirty="0">
                <a:latin typeface="Times New Roman"/>
              </a:rPr>
              <a:t> </a:t>
            </a:r>
            <a:r>
              <a:rPr lang="en-US" sz="2400" dirty="0" err="1">
                <a:latin typeface="Times New Roman"/>
              </a:rPr>
              <a:t>בהלם</a:t>
            </a:r>
            <a:r>
              <a:rPr lang="en-US" sz="2400" dirty="0">
                <a:latin typeface="Times New Roman"/>
              </a:rPr>
              <a:t> </a:t>
            </a:r>
            <a:r>
              <a:rPr lang="en-US" sz="2400" dirty="0" err="1">
                <a:latin typeface="Times New Roman"/>
              </a:rPr>
              <a:t>רב</a:t>
            </a:r>
            <a:r>
              <a:rPr lang="en-US" sz="2400" dirty="0">
                <a:latin typeface="Times New Roman"/>
              </a:rPr>
              <a:t> </a:t>
            </a:r>
            <a:r>
              <a:rPr lang="en-US" sz="2400" dirty="0" err="1">
                <a:latin typeface="Times New Roman"/>
              </a:rPr>
              <a:t>אלוף</a:t>
            </a:r>
            <a:r>
              <a:rPr lang="en-US" sz="2400" dirty="0">
                <a:latin typeface="Times New Roman"/>
              </a:rPr>
              <a:t> </a:t>
            </a:r>
            <a:r>
              <a:rPr lang="en-US" sz="2400" dirty="0" err="1">
                <a:latin typeface="Times New Roman"/>
              </a:rPr>
              <a:t>לוחץ</a:t>
            </a:r>
            <a:r>
              <a:rPr lang="en-US" sz="2400" dirty="0">
                <a:latin typeface="Times New Roman"/>
              </a:rPr>
              <a:t> </a:t>
            </a:r>
            <a:r>
              <a:rPr lang="en-US" sz="2400" dirty="0" err="1">
                <a:latin typeface="Times New Roman"/>
              </a:rPr>
              <a:t>ידו</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טירון</a:t>
            </a:r>
            <a:r>
              <a:rPr lang="he-IL" sz="2400" dirty="0">
                <a:latin typeface="Times New Roman"/>
              </a:rPr>
              <a:t>.</a:t>
            </a:r>
          </a:p>
        </p:txBody>
      </p:sp>
    </p:spTree>
    <p:extLst>
      <p:ext uri="{BB962C8B-B14F-4D97-AF65-F5344CB8AC3E}">
        <p14:creationId xmlns:p14="http://schemas.microsoft.com/office/powerpoint/2010/main" val="224867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374-081.jpg"/>
          <p:cNvPicPr>
            <a:picLocks noChangeAspect="1"/>
          </p:cNvPicPr>
          <p:nvPr/>
        </p:nvPicPr>
        <p:blipFill rotWithShape="1">
          <a:blip r:embed="rId4"/>
          <a:srcRect t="26698" r="-1" b="12694"/>
          <a:stretch/>
        </p:blipFill>
        <p:spPr>
          <a:xfrm>
            <a:off x="1" y="10"/>
            <a:ext cx="7552944" cy="6857990"/>
          </a:xfrm>
          <a:prstGeom prst="rect">
            <a:avLst/>
          </a:prstGeom>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94341" y="320416"/>
            <a:ext cx="3854195" cy="1573863"/>
          </a:xfrm>
        </p:spPr>
        <p:txBody>
          <a:bodyPr>
            <a:normAutofit/>
          </a:bodyPr>
          <a:lstStyle/>
          <a:p>
            <a:pPr algn="r"/>
            <a:r>
              <a:rPr lang="en-US" b="1" dirty="0" err="1"/>
              <a:t>סיורים</a:t>
            </a:r>
            <a:r>
              <a:rPr lang="en-US" b="1" dirty="0"/>
              <a:t> </a:t>
            </a:r>
            <a:r>
              <a:rPr lang="en-US" b="1" dirty="0" err="1"/>
              <a:t>עם</a:t>
            </a:r>
            <a:r>
              <a:rPr lang="en-US" b="1" dirty="0"/>
              <a:t> </a:t>
            </a:r>
            <a:r>
              <a:rPr lang="en-US" b="1" dirty="0" err="1"/>
              <a:t>הרמטכל</a:t>
            </a:r>
            <a:r>
              <a:rPr lang="en-US" b="1" dirty="0"/>
              <a:t> </a:t>
            </a:r>
            <a:r>
              <a:rPr lang="en-US" b="1" dirty="0" err="1"/>
              <a:t>וראש</a:t>
            </a:r>
            <a:r>
              <a:rPr lang="en-US" b="1" dirty="0"/>
              <a:t> </a:t>
            </a:r>
            <a:r>
              <a:rPr lang="en-US" b="1" dirty="0" err="1"/>
              <a:t>הממשלה</a:t>
            </a:r>
            <a:endParaRPr lang="en-US" b="1" dirty="0"/>
          </a:p>
        </p:txBody>
      </p:sp>
      <p:sp>
        <p:nvSpPr>
          <p:cNvPr id="3" name="Content Placeholder 2"/>
          <p:cNvSpPr>
            <a:spLocks noGrp="1"/>
          </p:cNvSpPr>
          <p:nvPr>
            <p:ph sz="quarter" idx="13"/>
          </p:nvPr>
        </p:nvSpPr>
        <p:spPr>
          <a:xfrm>
            <a:off x="7947250" y="1894279"/>
            <a:ext cx="3742682" cy="4885662"/>
          </a:xfrm>
        </p:spPr>
        <p:txBody>
          <a:bodyPr vert="horz" lIns="91440" tIns="45720" rIns="91440" bIns="45720" rtlCol="0" anchor="t">
            <a:noAutofit/>
          </a:bodyPr>
          <a:lstStyle/>
          <a:p>
            <a:pPr marL="0" indent="0">
              <a:buNone/>
            </a:pPr>
            <a:r>
              <a:rPr lang="en-US" dirty="0" err="1">
                <a:latin typeface="Times New Roman"/>
              </a:rPr>
              <a:t>בסיורים</a:t>
            </a:r>
            <a:r>
              <a:rPr lang="en-US" dirty="0">
                <a:latin typeface="Times New Roman"/>
              </a:rPr>
              <a:t> </a:t>
            </a:r>
            <a:r>
              <a:rPr lang="en-US" dirty="0" err="1">
                <a:latin typeface="Times New Roman"/>
              </a:rPr>
              <a:t>יצא</a:t>
            </a:r>
            <a:r>
              <a:rPr lang="en-US" dirty="0">
                <a:latin typeface="Times New Roman"/>
              </a:rPr>
              <a:t> </a:t>
            </a:r>
            <a:r>
              <a:rPr lang="en-US" dirty="0" err="1">
                <a:latin typeface="Times New Roman"/>
              </a:rPr>
              <a:t>להם</a:t>
            </a:r>
            <a:r>
              <a:rPr lang="en-US" dirty="0">
                <a:latin typeface="Times New Roman"/>
              </a:rPr>
              <a:t> </a:t>
            </a:r>
            <a:r>
              <a:rPr lang="en-US" dirty="0" err="1">
                <a:latin typeface="Times New Roman"/>
              </a:rPr>
              <a:t>הרבה</a:t>
            </a:r>
            <a:r>
              <a:rPr lang="en-US" dirty="0">
                <a:latin typeface="Times New Roman"/>
              </a:rPr>
              <a:t> </a:t>
            </a:r>
            <a:r>
              <a:rPr lang="en-US" dirty="0" err="1">
                <a:latin typeface="Times New Roman"/>
              </a:rPr>
              <a:t>פעמים</a:t>
            </a:r>
            <a:r>
              <a:rPr lang="en-US" dirty="0">
                <a:latin typeface="Times New Roman"/>
              </a:rPr>
              <a:t> </a:t>
            </a:r>
            <a:r>
              <a:rPr lang="en-US" dirty="0" err="1">
                <a:latin typeface="Times New Roman"/>
              </a:rPr>
              <a:t>לטוס</a:t>
            </a:r>
            <a:r>
              <a:rPr lang="en-US" dirty="0">
                <a:latin typeface="Times New Roman"/>
              </a:rPr>
              <a:t> </a:t>
            </a:r>
            <a:r>
              <a:rPr lang="en-US" dirty="0" err="1">
                <a:latin typeface="Times New Roman"/>
              </a:rPr>
              <a:t>במסוקים</a:t>
            </a:r>
            <a:r>
              <a:rPr lang="en-US" dirty="0">
                <a:latin typeface="Times New Roman"/>
              </a:rPr>
              <a:t> </a:t>
            </a:r>
            <a:r>
              <a:rPr lang="en-US" dirty="0" err="1">
                <a:latin typeface="Times New Roman"/>
              </a:rPr>
              <a:t>לטוס</a:t>
            </a:r>
            <a:r>
              <a:rPr lang="en-US" dirty="0">
                <a:latin typeface="Times New Roman"/>
              </a:rPr>
              <a:t> </a:t>
            </a:r>
            <a:r>
              <a:rPr lang="en-US" dirty="0" err="1">
                <a:latin typeface="Times New Roman"/>
              </a:rPr>
              <a:t>במטוסים</a:t>
            </a:r>
            <a:r>
              <a:rPr lang="en-US" dirty="0">
                <a:latin typeface="Times New Roman"/>
              </a:rPr>
              <a:t> </a:t>
            </a:r>
            <a:r>
              <a:rPr lang="en-US" dirty="0" err="1">
                <a:latin typeface="Times New Roman"/>
              </a:rPr>
              <a:t>לצאת</a:t>
            </a:r>
            <a:r>
              <a:rPr lang="en-US" dirty="0">
                <a:latin typeface="Times New Roman"/>
              </a:rPr>
              <a:t> </a:t>
            </a:r>
            <a:r>
              <a:rPr lang="en-US" dirty="0" err="1">
                <a:latin typeface="Times New Roman"/>
              </a:rPr>
              <a:t>להפלגות</a:t>
            </a:r>
            <a:r>
              <a:rPr lang="en-US" dirty="0">
                <a:latin typeface="Times New Roman"/>
              </a:rPr>
              <a:t> </a:t>
            </a:r>
            <a:r>
              <a:rPr lang="en-US" dirty="0" err="1">
                <a:latin typeface="Times New Roman"/>
              </a:rPr>
              <a:t>של</a:t>
            </a:r>
            <a:r>
              <a:rPr lang="en-US" dirty="0">
                <a:latin typeface="Times New Roman"/>
              </a:rPr>
              <a:t> </a:t>
            </a:r>
            <a:r>
              <a:rPr lang="en-US" dirty="0" err="1">
                <a:latin typeface="Times New Roman"/>
              </a:rPr>
              <a:t>אוניות</a:t>
            </a:r>
            <a:r>
              <a:rPr lang="en-US" dirty="0">
                <a:latin typeface="Times New Roman"/>
              </a:rPr>
              <a:t> </a:t>
            </a:r>
            <a:r>
              <a:rPr lang="en-US" dirty="0" err="1">
                <a:latin typeface="Times New Roman"/>
              </a:rPr>
              <a:t>וצוללות</a:t>
            </a:r>
            <a:r>
              <a:rPr lang="en-US" dirty="0">
                <a:latin typeface="Times New Roman"/>
              </a:rPr>
              <a:t>, </a:t>
            </a:r>
            <a:r>
              <a:rPr lang="en-US" dirty="0" err="1">
                <a:latin typeface="Times New Roman"/>
              </a:rPr>
              <a:t>התמונות</a:t>
            </a:r>
            <a:r>
              <a:rPr lang="en-US" dirty="0">
                <a:latin typeface="Times New Roman"/>
              </a:rPr>
              <a:t> </a:t>
            </a:r>
            <a:r>
              <a:rPr lang="en-US" dirty="0" err="1">
                <a:latin typeface="Times New Roman"/>
              </a:rPr>
              <a:t>שלו</a:t>
            </a:r>
            <a:r>
              <a:rPr lang="en-US" dirty="0">
                <a:latin typeface="Times New Roman"/>
              </a:rPr>
              <a:t> </a:t>
            </a:r>
            <a:r>
              <a:rPr lang="en-US" dirty="0" err="1">
                <a:latin typeface="Times New Roman"/>
              </a:rPr>
              <a:t>התפרסמו</a:t>
            </a:r>
            <a:r>
              <a:rPr lang="en-US" dirty="0">
                <a:latin typeface="Times New Roman"/>
              </a:rPr>
              <a:t> </a:t>
            </a:r>
            <a:r>
              <a:rPr lang="en-US" dirty="0" err="1">
                <a:latin typeface="Times New Roman"/>
              </a:rPr>
              <a:t>בעיתונים</a:t>
            </a:r>
            <a:r>
              <a:rPr lang="en-US" dirty="0">
                <a:latin typeface="Times New Roman"/>
              </a:rPr>
              <a:t> </a:t>
            </a:r>
            <a:r>
              <a:rPr lang="en-US" dirty="0" err="1">
                <a:latin typeface="Times New Roman"/>
              </a:rPr>
              <a:t>השונים</a:t>
            </a:r>
            <a:r>
              <a:rPr lang="en-US" dirty="0">
                <a:latin typeface="Times New Roman"/>
              </a:rPr>
              <a:t> </a:t>
            </a:r>
            <a:r>
              <a:rPr lang="en-US" dirty="0" err="1">
                <a:latin typeface="Times New Roman"/>
              </a:rPr>
              <a:t>וגם</a:t>
            </a:r>
            <a:r>
              <a:rPr lang="en-US" dirty="0">
                <a:latin typeface="Times New Roman"/>
              </a:rPr>
              <a:t> </a:t>
            </a:r>
            <a:r>
              <a:rPr lang="en-US" dirty="0" err="1">
                <a:latin typeface="Times New Roman"/>
              </a:rPr>
              <a:t>בעיתונות</a:t>
            </a:r>
            <a:r>
              <a:rPr lang="en-US" dirty="0">
                <a:latin typeface="Times New Roman"/>
              </a:rPr>
              <a:t> </a:t>
            </a:r>
            <a:r>
              <a:rPr lang="en-US" dirty="0" err="1">
                <a:latin typeface="Times New Roman"/>
              </a:rPr>
              <a:t>חוץ</a:t>
            </a:r>
            <a:r>
              <a:rPr lang="en-US" dirty="0">
                <a:latin typeface="Times New Roman"/>
              </a:rPr>
              <a:t> </a:t>
            </a:r>
            <a:r>
              <a:rPr lang="en-US" dirty="0" err="1">
                <a:latin typeface="Times New Roman"/>
              </a:rPr>
              <a:t>ורבין</a:t>
            </a:r>
            <a:r>
              <a:rPr lang="en-US" dirty="0">
                <a:latin typeface="Times New Roman"/>
              </a:rPr>
              <a:t> </a:t>
            </a:r>
            <a:r>
              <a:rPr lang="en-US" dirty="0" err="1">
                <a:latin typeface="Times New Roman"/>
              </a:rPr>
              <a:t>היה</a:t>
            </a:r>
            <a:r>
              <a:rPr lang="en-US" dirty="0">
                <a:latin typeface="Times New Roman"/>
              </a:rPr>
              <a:t> </a:t>
            </a:r>
            <a:r>
              <a:rPr lang="en-US" dirty="0" err="1">
                <a:latin typeface="Times New Roman"/>
              </a:rPr>
              <a:t>מאוד</a:t>
            </a:r>
            <a:r>
              <a:rPr lang="en-US" dirty="0">
                <a:latin typeface="Times New Roman"/>
              </a:rPr>
              <a:t> </a:t>
            </a:r>
            <a:r>
              <a:rPr lang="en-US" dirty="0" err="1">
                <a:latin typeface="Times New Roman"/>
              </a:rPr>
              <a:t>מרוצה</a:t>
            </a:r>
            <a:r>
              <a:rPr lang="en-US" dirty="0">
                <a:latin typeface="Times New Roman"/>
              </a:rPr>
              <a:t> </a:t>
            </a:r>
            <a:r>
              <a:rPr lang="en-US" dirty="0" err="1">
                <a:latin typeface="Times New Roman"/>
              </a:rPr>
              <a:t>מעבודתו</a:t>
            </a:r>
            <a:r>
              <a:rPr lang="en-US" dirty="0">
                <a:latin typeface="Times New Roman"/>
              </a:rPr>
              <a:t>. </a:t>
            </a:r>
            <a:r>
              <a:rPr lang="en-US" dirty="0" err="1">
                <a:latin typeface="Times New Roman"/>
              </a:rPr>
              <a:t>בהרבה</a:t>
            </a:r>
            <a:r>
              <a:rPr lang="en-US" dirty="0">
                <a:latin typeface="Times New Roman"/>
              </a:rPr>
              <a:t> </a:t>
            </a:r>
            <a:r>
              <a:rPr lang="en-US" dirty="0" err="1">
                <a:latin typeface="Times New Roman"/>
              </a:rPr>
              <a:t>מאוד</a:t>
            </a:r>
            <a:r>
              <a:rPr lang="en-US" dirty="0">
                <a:latin typeface="Times New Roman"/>
              </a:rPr>
              <a:t> </a:t>
            </a:r>
            <a:r>
              <a:rPr lang="en-US" dirty="0" err="1">
                <a:latin typeface="Times New Roman"/>
              </a:rPr>
              <a:t>מהסיורים</a:t>
            </a:r>
            <a:r>
              <a:rPr lang="en-US" dirty="0">
                <a:latin typeface="Times New Roman"/>
              </a:rPr>
              <a:t> </a:t>
            </a:r>
            <a:r>
              <a:rPr lang="en-US" dirty="0" err="1">
                <a:latin typeface="Times New Roman"/>
              </a:rPr>
              <a:t>התלוו</a:t>
            </a:r>
            <a:r>
              <a:rPr lang="en-US" dirty="0">
                <a:latin typeface="Times New Roman"/>
              </a:rPr>
              <a:t> </a:t>
            </a:r>
            <a:r>
              <a:rPr lang="en-US" dirty="0" err="1">
                <a:latin typeface="Times New Roman"/>
              </a:rPr>
              <a:t>לראש</a:t>
            </a:r>
            <a:r>
              <a:rPr lang="en-US" dirty="0">
                <a:latin typeface="Times New Roman"/>
              </a:rPr>
              <a:t> </a:t>
            </a:r>
            <a:r>
              <a:rPr lang="en-US" dirty="0" err="1">
                <a:latin typeface="Times New Roman"/>
              </a:rPr>
              <a:t>ממשלת</a:t>
            </a:r>
            <a:r>
              <a:rPr lang="en-US" dirty="0">
                <a:latin typeface="Times New Roman"/>
              </a:rPr>
              <a:t> </a:t>
            </a:r>
            <a:r>
              <a:rPr lang="en-US" dirty="0" err="1">
                <a:latin typeface="Times New Roman"/>
              </a:rPr>
              <a:t>ישראל</a:t>
            </a:r>
            <a:r>
              <a:rPr lang="en-US" dirty="0">
                <a:latin typeface="Times New Roman"/>
              </a:rPr>
              <a:t> </a:t>
            </a:r>
            <a:r>
              <a:rPr lang="en-US" dirty="0" err="1">
                <a:latin typeface="Times New Roman"/>
              </a:rPr>
              <a:t>לוי</a:t>
            </a:r>
            <a:r>
              <a:rPr lang="en-US" dirty="0">
                <a:latin typeface="Times New Roman"/>
              </a:rPr>
              <a:t> </a:t>
            </a:r>
            <a:r>
              <a:rPr lang="en-US" dirty="0" err="1">
                <a:latin typeface="Times New Roman"/>
              </a:rPr>
              <a:t>אשכול</a:t>
            </a:r>
            <a:r>
              <a:rPr lang="en-US" dirty="0">
                <a:latin typeface="Times New Roman"/>
              </a:rPr>
              <a:t> ,</a:t>
            </a:r>
            <a:r>
              <a:rPr lang="en-US" dirty="0" err="1">
                <a:latin typeface="Times New Roman"/>
              </a:rPr>
              <a:t>איש</a:t>
            </a:r>
            <a:r>
              <a:rPr lang="en-US" dirty="0">
                <a:latin typeface="Times New Roman"/>
              </a:rPr>
              <a:t> </a:t>
            </a:r>
            <a:r>
              <a:rPr lang="en-US" dirty="0" err="1">
                <a:latin typeface="Times New Roman"/>
              </a:rPr>
              <a:t>חביב</a:t>
            </a:r>
            <a:r>
              <a:rPr lang="en-US" dirty="0">
                <a:latin typeface="Times New Roman"/>
              </a:rPr>
              <a:t> </a:t>
            </a:r>
            <a:r>
              <a:rPr lang="en-US" dirty="0" err="1">
                <a:latin typeface="Times New Roman"/>
              </a:rPr>
              <a:t>ונעים</a:t>
            </a:r>
            <a:r>
              <a:rPr lang="en-US" dirty="0">
                <a:latin typeface="Times New Roman"/>
              </a:rPr>
              <a:t> </a:t>
            </a:r>
            <a:r>
              <a:rPr lang="en-US" dirty="0" err="1">
                <a:latin typeface="Times New Roman"/>
              </a:rPr>
              <a:t>הליכות</a:t>
            </a:r>
            <a:r>
              <a:rPr lang="en-US" dirty="0">
                <a:latin typeface="Times New Roman"/>
              </a:rPr>
              <a:t>. </a:t>
            </a:r>
            <a:r>
              <a:rPr lang="en-US" dirty="0" err="1">
                <a:latin typeface="Times New Roman"/>
              </a:rPr>
              <a:t>התמונות</a:t>
            </a:r>
            <a:r>
              <a:rPr lang="en-US" dirty="0">
                <a:latin typeface="Times New Roman"/>
              </a:rPr>
              <a:t> </a:t>
            </a:r>
            <a:r>
              <a:rPr lang="en-US" dirty="0" err="1">
                <a:latin typeface="Times New Roman"/>
              </a:rPr>
              <a:t>עם</a:t>
            </a:r>
            <a:r>
              <a:rPr lang="en-US" dirty="0">
                <a:latin typeface="Times New Roman"/>
              </a:rPr>
              <a:t> </a:t>
            </a:r>
            <a:r>
              <a:rPr lang="en-US" dirty="0" err="1">
                <a:latin typeface="Times New Roman"/>
              </a:rPr>
              <a:t>ראש</a:t>
            </a:r>
            <a:r>
              <a:rPr lang="en-US" dirty="0">
                <a:latin typeface="Times New Roman"/>
              </a:rPr>
              <a:t> </a:t>
            </a:r>
            <a:r>
              <a:rPr lang="en-US" dirty="0" err="1">
                <a:latin typeface="Times New Roman"/>
              </a:rPr>
              <a:t>הממשלה</a:t>
            </a:r>
            <a:r>
              <a:rPr lang="en-US" dirty="0">
                <a:latin typeface="Times New Roman"/>
              </a:rPr>
              <a:t> </a:t>
            </a:r>
            <a:r>
              <a:rPr lang="en-US" dirty="0" err="1">
                <a:latin typeface="Times New Roman"/>
              </a:rPr>
              <a:t>פורסמו</a:t>
            </a:r>
            <a:r>
              <a:rPr lang="en-US" dirty="0">
                <a:latin typeface="Times New Roman"/>
              </a:rPr>
              <a:t> </a:t>
            </a:r>
            <a:r>
              <a:rPr lang="en-US" dirty="0" err="1">
                <a:latin typeface="Times New Roman"/>
              </a:rPr>
              <a:t>בתקשורת</a:t>
            </a:r>
            <a:r>
              <a:rPr lang="en-US" dirty="0">
                <a:latin typeface="Times New Roman"/>
              </a:rPr>
              <a:t> ,</a:t>
            </a:r>
            <a:r>
              <a:rPr lang="en-US" dirty="0" err="1">
                <a:latin typeface="Times New Roman"/>
              </a:rPr>
              <a:t>במשרד</a:t>
            </a:r>
            <a:r>
              <a:rPr lang="en-US" dirty="0">
                <a:latin typeface="Times New Roman"/>
              </a:rPr>
              <a:t> </a:t>
            </a:r>
            <a:r>
              <a:rPr lang="en-US" dirty="0" err="1">
                <a:latin typeface="Times New Roman"/>
              </a:rPr>
              <a:t>ראש</a:t>
            </a:r>
            <a:r>
              <a:rPr lang="en-US" dirty="0">
                <a:latin typeface="Times New Roman"/>
              </a:rPr>
              <a:t> </a:t>
            </a:r>
            <a:r>
              <a:rPr lang="en-US" dirty="0" err="1">
                <a:latin typeface="Times New Roman"/>
              </a:rPr>
              <a:t>הממשלה</a:t>
            </a:r>
            <a:r>
              <a:rPr lang="en-US" dirty="0">
                <a:latin typeface="Times New Roman"/>
              </a:rPr>
              <a:t> ,</a:t>
            </a:r>
            <a:r>
              <a:rPr lang="en-US" dirty="0" err="1">
                <a:latin typeface="Times New Roman"/>
              </a:rPr>
              <a:t>אהבו</a:t>
            </a:r>
            <a:r>
              <a:rPr lang="en-US" dirty="0">
                <a:latin typeface="Times New Roman"/>
              </a:rPr>
              <a:t> </a:t>
            </a:r>
            <a:r>
              <a:rPr lang="en-US" dirty="0" err="1">
                <a:latin typeface="Times New Roman"/>
              </a:rPr>
              <a:t>מאוד</a:t>
            </a:r>
            <a:r>
              <a:rPr lang="en-US" dirty="0">
                <a:latin typeface="Times New Roman"/>
              </a:rPr>
              <a:t> </a:t>
            </a:r>
            <a:r>
              <a:rPr lang="en-US" dirty="0" err="1">
                <a:latin typeface="Times New Roman"/>
              </a:rPr>
              <a:t>את</a:t>
            </a:r>
            <a:r>
              <a:rPr lang="en-US" dirty="0">
                <a:latin typeface="Times New Roman"/>
              </a:rPr>
              <a:t> </a:t>
            </a:r>
            <a:r>
              <a:rPr lang="en-US" dirty="0" err="1">
                <a:latin typeface="Times New Roman"/>
              </a:rPr>
              <a:t>עבודתו</a:t>
            </a:r>
            <a:r>
              <a:rPr lang="en-US" dirty="0">
                <a:latin typeface="Times New Roman"/>
              </a:rPr>
              <a:t> </a:t>
            </a:r>
            <a:r>
              <a:rPr lang="en-US" dirty="0" err="1">
                <a:latin typeface="Times New Roman"/>
              </a:rPr>
              <a:t>של</a:t>
            </a:r>
            <a:r>
              <a:rPr lang="en-US" dirty="0">
                <a:latin typeface="Times New Roman"/>
              </a:rPr>
              <a:t> </a:t>
            </a:r>
            <a:r>
              <a:rPr lang="en-US" dirty="0" err="1">
                <a:latin typeface="Times New Roman"/>
              </a:rPr>
              <a:t>סבא</a:t>
            </a:r>
            <a:r>
              <a:rPr lang="en-US" dirty="0">
                <a:latin typeface="Times New Roman"/>
              </a:rPr>
              <a:t> </a:t>
            </a:r>
            <a:r>
              <a:rPr lang="en-US" dirty="0" err="1">
                <a:latin typeface="Times New Roman"/>
              </a:rPr>
              <a:t>והציעו</a:t>
            </a:r>
            <a:r>
              <a:rPr lang="en-US" dirty="0">
                <a:latin typeface="Times New Roman"/>
              </a:rPr>
              <a:t> </a:t>
            </a:r>
            <a:r>
              <a:rPr lang="en-US" dirty="0" err="1">
                <a:latin typeface="Times New Roman"/>
              </a:rPr>
              <a:t>לו</a:t>
            </a:r>
            <a:r>
              <a:rPr lang="en-US" dirty="0">
                <a:latin typeface="Times New Roman"/>
              </a:rPr>
              <a:t> </a:t>
            </a:r>
            <a:r>
              <a:rPr lang="en-US" dirty="0" err="1">
                <a:latin typeface="Times New Roman"/>
              </a:rPr>
              <a:t>להצטרף</a:t>
            </a:r>
            <a:r>
              <a:rPr lang="en-US" dirty="0">
                <a:latin typeface="Times New Roman"/>
              </a:rPr>
              <a:t> </a:t>
            </a:r>
            <a:r>
              <a:rPr lang="en-US" dirty="0" err="1">
                <a:latin typeface="Times New Roman"/>
              </a:rPr>
              <a:t>ולעבוד</a:t>
            </a:r>
            <a:r>
              <a:rPr lang="en-US" dirty="0">
                <a:latin typeface="Times New Roman"/>
              </a:rPr>
              <a:t> </a:t>
            </a:r>
            <a:r>
              <a:rPr lang="en-US" dirty="0" err="1">
                <a:latin typeface="Times New Roman"/>
              </a:rPr>
              <a:t>כצלם</a:t>
            </a:r>
            <a:r>
              <a:rPr lang="en-US" dirty="0">
                <a:latin typeface="Times New Roman"/>
              </a:rPr>
              <a:t> </a:t>
            </a:r>
            <a:r>
              <a:rPr lang="en-US" dirty="0" err="1">
                <a:latin typeface="Times New Roman"/>
              </a:rPr>
              <a:t>במשרד</a:t>
            </a:r>
            <a:r>
              <a:rPr lang="en-US" dirty="0">
                <a:latin typeface="Times New Roman"/>
              </a:rPr>
              <a:t> </a:t>
            </a:r>
            <a:r>
              <a:rPr lang="en-US" dirty="0" err="1">
                <a:latin typeface="Times New Roman"/>
              </a:rPr>
              <a:t>ראש</a:t>
            </a:r>
            <a:r>
              <a:rPr lang="en-US" dirty="0">
                <a:latin typeface="Times New Roman"/>
              </a:rPr>
              <a:t> </a:t>
            </a:r>
            <a:r>
              <a:rPr lang="en-US" dirty="0" err="1">
                <a:latin typeface="Times New Roman"/>
              </a:rPr>
              <a:t>הממשלה</a:t>
            </a:r>
            <a:r>
              <a:rPr lang="en-US" dirty="0">
                <a:latin typeface="Times New Roman"/>
              </a:rPr>
              <a:t>. </a:t>
            </a:r>
          </a:p>
        </p:txBody>
      </p:sp>
    </p:spTree>
    <p:extLst>
      <p:ext uri="{BB962C8B-B14F-4D97-AF65-F5344CB8AC3E}">
        <p14:creationId xmlns:p14="http://schemas.microsoft.com/office/powerpoint/2010/main" val="46582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703-011.jpg"/>
          <p:cNvPicPr>
            <a:picLocks noChangeAspect="1"/>
          </p:cNvPicPr>
          <p:nvPr/>
        </p:nvPicPr>
        <p:blipFill>
          <a:blip r:embed="rId4"/>
          <a:stretch>
            <a:fillRect/>
          </a:stretch>
        </p:blipFill>
        <p:spPr>
          <a:xfrm>
            <a:off x="643465" y="1118784"/>
            <a:ext cx="6909479" cy="4629350"/>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17627" y="0"/>
            <a:ext cx="3352128" cy="1573863"/>
          </a:xfrm>
        </p:spPr>
        <p:txBody>
          <a:bodyPr>
            <a:normAutofit/>
          </a:bodyPr>
          <a:lstStyle/>
          <a:p>
            <a:r>
              <a:rPr lang="en-US" b="1" dirty="0" err="1"/>
              <a:t>עבודה</a:t>
            </a:r>
            <a:r>
              <a:rPr lang="en-US" b="1" dirty="0"/>
              <a:t> </a:t>
            </a:r>
            <a:r>
              <a:rPr lang="en-US" b="1" dirty="0" err="1"/>
              <a:t>במשרד</a:t>
            </a:r>
            <a:r>
              <a:rPr lang="en-US" b="1" dirty="0"/>
              <a:t> </a:t>
            </a:r>
            <a:r>
              <a:rPr lang="en-US" b="1" dirty="0" err="1"/>
              <a:t>ראש</a:t>
            </a:r>
            <a:r>
              <a:rPr lang="en-US" b="1" dirty="0"/>
              <a:t> </a:t>
            </a:r>
            <a:r>
              <a:rPr lang="en-US" b="1" dirty="0" err="1"/>
              <a:t>הממשלה</a:t>
            </a:r>
            <a:endParaRPr lang="en-US" b="1" dirty="0"/>
          </a:p>
        </p:txBody>
      </p:sp>
      <p:sp>
        <p:nvSpPr>
          <p:cNvPr id="3" name="Content Placeholder 2"/>
          <p:cNvSpPr>
            <a:spLocks noGrp="1"/>
          </p:cNvSpPr>
          <p:nvPr>
            <p:ph sz="quarter" idx="13"/>
          </p:nvPr>
        </p:nvSpPr>
        <p:spPr>
          <a:xfrm>
            <a:off x="8196408" y="1341862"/>
            <a:ext cx="3352128" cy="4174274"/>
          </a:xfrm>
        </p:spPr>
        <p:txBody>
          <a:bodyPr vert="horz" lIns="91440" tIns="45720" rIns="91440" bIns="45720" rtlCol="0">
            <a:noAutofit/>
          </a:bodyPr>
          <a:lstStyle/>
          <a:p>
            <a:pPr marL="0" indent="0">
              <a:lnSpc>
                <a:spcPct val="100000"/>
              </a:lnSpc>
              <a:buNone/>
            </a:pPr>
            <a:r>
              <a:rPr lang="en-US" sz="2400" dirty="0" err="1">
                <a:latin typeface="Times New Roman"/>
              </a:rPr>
              <a:t>ראש</a:t>
            </a:r>
            <a:r>
              <a:rPr lang="en-US" sz="2400" dirty="0">
                <a:latin typeface="Times New Roman"/>
              </a:rPr>
              <a:t> </a:t>
            </a:r>
            <a:r>
              <a:rPr lang="en-US" sz="2400" dirty="0" err="1">
                <a:latin typeface="Times New Roman"/>
              </a:rPr>
              <a:t>הממשלה</a:t>
            </a:r>
            <a:r>
              <a:rPr lang="en-US" sz="2400" dirty="0">
                <a:latin typeface="Times New Roman"/>
              </a:rPr>
              <a:t> </a:t>
            </a:r>
            <a:r>
              <a:rPr lang="en-US" sz="2400" dirty="0" err="1">
                <a:latin typeface="Times New Roman"/>
              </a:rPr>
              <a:t>הראשונה</a:t>
            </a:r>
            <a:r>
              <a:rPr lang="en-US" sz="2400" dirty="0">
                <a:latin typeface="Times New Roman"/>
              </a:rPr>
              <a:t> </a:t>
            </a:r>
            <a:r>
              <a:rPr lang="en-US" sz="2400" dirty="0" err="1">
                <a:latin typeface="Times New Roman"/>
              </a:rPr>
              <a:t>שעבד</a:t>
            </a:r>
            <a:r>
              <a:rPr lang="en-US" sz="2400" dirty="0">
                <a:latin typeface="Times New Roman"/>
              </a:rPr>
              <a:t> </a:t>
            </a:r>
            <a:r>
              <a:rPr lang="en-US" sz="2400" dirty="0" err="1">
                <a:latin typeface="Times New Roman"/>
              </a:rPr>
              <a:t>אתה</a:t>
            </a:r>
            <a:r>
              <a:rPr lang="en-US" sz="2400" dirty="0">
                <a:latin typeface="Times New Roman"/>
              </a:rPr>
              <a:t> </a:t>
            </a:r>
            <a:r>
              <a:rPr lang="en-US" sz="2400" dirty="0" err="1">
                <a:latin typeface="Times New Roman"/>
              </a:rPr>
              <a:t>הייתה</a:t>
            </a:r>
            <a:r>
              <a:rPr lang="en-US" sz="2400" dirty="0">
                <a:latin typeface="Times New Roman"/>
              </a:rPr>
              <a:t> </a:t>
            </a:r>
            <a:r>
              <a:rPr lang="en-US" sz="2400" dirty="0" err="1">
                <a:latin typeface="Times New Roman"/>
              </a:rPr>
              <a:t>גולדה</a:t>
            </a:r>
            <a:r>
              <a:rPr lang="en-US" sz="2400" dirty="0">
                <a:latin typeface="Times New Roman"/>
              </a:rPr>
              <a:t> </a:t>
            </a:r>
            <a:r>
              <a:rPr lang="en-US" sz="2400" dirty="0" err="1">
                <a:latin typeface="Times New Roman"/>
              </a:rPr>
              <a:t>מאיר</a:t>
            </a:r>
            <a:r>
              <a:rPr lang="en-US" sz="2400" dirty="0">
                <a:latin typeface="Times New Roman"/>
              </a:rPr>
              <a:t>, ה</a:t>
            </a:r>
            <a:r>
              <a:rPr lang="he-IL" sz="2400" dirty="0">
                <a:latin typeface="Times New Roman"/>
              </a:rPr>
              <a:t>ו</a:t>
            </a:r>
            <a:r>
              <a:rPr lang="en-US" sz="2400" dirty="0">
                <a:latin typeface="Times New Roman"/>
              </a:rPr>
              <a:t>א </a:t>
            </a:r>
            <a:r>
              <a:rPr lang="en-US" sz="2400" dirty="0" err="1">
                <a:latin typeface="Times New Roman"/>
              </a:rPr>
              <a:t>צילם</a:t>
            </a:r>
            <a:r>
              <a:rPr lang="en-US" sz="2400" dirty="0">
                <a:latin typeface="Times New Roman"/>
              </a:rPr>
              <a:t> </a:t>
            </a:r>
            <a:r>
              <a:rPr lang="en-US" sz="2400" dirty="0" err="1">
                <a:latin typeface="Times New Roman"/>
              </a:rPr>
              <a:t>אותה</a:t>
            </a:r>
            <a:r>
              <a:rPr lang="en-US" sz="2400" dirty="0">
                <a:latin typeface="Times New Roman"/>
              </a:rPr>
              <a:t> </a:t>
            </a:r>
            <a:r>
              <a:rPr lang="en-US" sz="2400" dirty="0" err="1">
                <a:latin typeface="Times New Roman"/>
              </a:rPr>
              <a:t>בסיורים</a:t>
            </a:r>
            <a:r>
              <a:rPr lang="en-US" sz="2400" dirty="0">
                <a:latin typeface="Times New Roman"/>
              </a:rPr>
              <a:t> </a:t>
            </a:r>
            <a:r>
              <a:rPr lang="en-US" sz="2400" dirty="0" err="1">
                <a:latin typeface="Times New Roman"/>
              </a:rPr>
              <a:t>בארץ</a:t>
            </a:r>
            <a:r>
              <a:rPr lang="en-US" sz="2400" dirty="0">
                <a:latin typeface="Times New Roman"/>
              </a:rPr>
              <a:t> </a:t>
            </a:r>
            <a:r>
              <a:rPr lang="en-US" sz="2400" dirty="0" err="1">
                <a:latin typeface="Times New Roman"/>
              </a:rPr>
              <a:t>ובעבודתה</a:t>
            </a:r>
            <a:r>
              <a:rPr lang="en-US" sz="2400" dirty="0">
                <a:latin typeface="Times New Roman"/>
              </a:rPr>
              <a:t> </a:t>
            </a:r>
            <a:r>
              <a:rPr lang="en-US" sz="2400" dirty="0" err="1">
                <a:latin typeface="Times New Roman"/>
              </a:rPr>
              <a:t>במשרד</a:t>
            </a:r>
            <a:r>
              <a:rPr lang="en-US" sz="2400" dirty="0">
                <a:latin typeface="Times New Roman"/>
              </a:rPr>
              <a:t>. ב 1969 </a:t>
            </a:r>
            <a:r>
              <a:rPr lang="en-US" sz="2400" dirty="0" err="1">
                <a:latin typeface="Times New Roman"/>
              </a:rPr>
              <a:t>הודיעו</a:t>
            </a:r>
            <a:r>
              <a:rPr lang="en-US" sz="2400" dirty="0">
                <a:latin typeface="Times New Roman"/>
              </a:rPr>
              <a:t> </a:t>
            </a:r>
            <a:r>
              <a:rPr lang="en-US" sz="2400" dirty="0" err="1">
                <a:latin typeface="Times New Roman"/>
              </a:rPr>
              <a:t>לסבא</a:t>
            </a:r>
            <a:r>
              <a:rPr lang="en-US" sz="2400" dirty="0">
                <a:latin typeface="Times New Roman"/>
              </a:rPr>
              <a:t> </a:t>
            </a:r>
            <a:r>
              <a:rPr lang="en-US" sz="2400" dirty="0" err="1">
                <a:latin typeface="Times New Roman"/>
              </a:rPr>
              <a:t>שהוא</a:t>
            </a:r>
            <a:r>
              <a:rPr lang="en-US" sz="2400" dirty="0">
                <a:latin typeface="Times New Roman"/>
              </a:rPr>
              <a:t> </a:t>
            </a:r>
            <a:r>
              <a:rPr lang="en-US" sz="2400" dirty="0" err="1">
                <a:latin typeface="Times New Roman"/>
              </a:rPr>
              <a:t>מצטרף</a:t>
            </a:r>
            <a:r>
              <a:rPr lang="en-US" sz="2400" dirty="0">
                <a:latin typeface="Times New Roman"/>
              </a:rPr>
              <a:t> </a:t>
            </a:r>
            <a:r>
              <a:rPr lang="en-US" sz="2400" dirty="0" err="1">
                <a:latin typeface="Times New Roman"/>
              </a:rPr>
              <a:t>לראש</a:t>
            </a:r>
            <a:r>
              <a:rPr lang="en-US" sz="2400" dirty="0">
                <a:latin typeface="Times New Roman"/>
              </a:rPr>
              <a:t> </a:t>
            </a:r>
            <a:r>
              <a:rPr lang="en-US" sz="2400" dirty="0" err="1">
                <a:latin typeface="Times New Roman"/>
              </a:rPr>
              <a:t>הממשלה</a:t>
            </a:r>
            <a:r>
              <a:rPr lang="en-US" sz="2400" dirty="0">
                <a:latin typeface="Times New Roman"/>
              </a:rPr>
              <a:t> </a:t>
            </a:r>
            <a:r>
              <a:rPr lang="en-US" sz="2400" dirty="0" err="1">
                <a:latin typeface="Times New Roman"/>
              </a:rPr>
              <a:t>לביקור</a:t>
            </a:r>
            <a:r>
              <a:rPr lang="en-US" sz="2400" dirty="0">
                <a:latin typeface="Times New Roman"/>
              </a:rPr>
              <a:t> </a:t>
            </a:r>
            <a:r>
              <a:rPr lang="en-US" sz="2400" dirty="0" err="1">
                <a:latin typeface="Times New Roman"/>
              </a:rPr>
              <a:t>בארה"ב</a:t>
            </a:r>
            <a:r>
              <a:rPr lang="he-IL" sz="2400" dirty="0">
                <a:latin typeface="Times New Roman"/>
              </a:rPr>
              <a:t>, </a:t>
            </a:r>
            <a:r>
              <a:rPr lang="en-US" sz="2400" dirty="0" err="1">
                <a:latin typeface="Times New Roman"/>
              </a:rPr>
              <a:t>השגריר</a:t>
            </a:r>
            <a:r>
              <a:rPr lang="en-US" sz="2400" dirty="0">
                <a:latin typeface="Times New Roman"/>
              </a:rPr>
              <a:t> </a:t>
            </a:r>
            <a:r>
              <a:rPr lang="en-US" sz="2400" dirty="0" err="1">
                <a:latin typeface="Times New Roman"/>
              </a:rPr>
              <a:t>יצחק</a:t>
            </a:r>
            <a:r>
              <a:rPr lang="en-US" sz="2400" dirty="0">
                <a:latin typeface="Times New Roman"/>
              </a:rPr>
              <a:t> </a:t>
            </a:r>
            <a:r>
              <a:rPr lang="en-US" sz="2400" dirty="0" err="1">
                <a:latin typeface="Times New Roman"/>
              </a:rPr>
              <a:t>רבין</a:t>
            </a:r>
            <a:r>
              <a:rPr lang="en-US" sz="2400" dirty="0">
                <a:latin typeface="Times New Roman"/>
              </a:rPr>
              <a:t> </a:t>
            </a:r>
            <a:r>
              <a:rPr lang="en-US" sz="2400" dirty="0" err="1">
                <a:latin typeface="Times New Roman"/>
              </a:rPr>
              <a:t>שמח</a:t>
            </a:r>
            <a:r>
              <a:rPr lang="en-US" sz="2400" dirty="0">
                <a:latin typeface="Times New Roman"/>
              </a:rPr>
              <a:t> </a:t>
            </a:r>
            <a:r>
              <a:rPr lang="en-US" sz="2400" dirty="0" err="1">
                <a:latin typeface="Times New Roman"/>
              </a:rPr>
              <a:t>לפגוש</a:t>
            </a:r>
            <a:r>
              <a:rPr lang="en-US" sz="2400" dirty="0">
                <a:latin typeface="Times New Roman"/>
              </a:rPr>
              <a:t> </a:t>
            </a:r>
            <a:r>
              <a:rPr lang="en-US" sz="2400" dirty="0" err="1">
                <a:latin typeface="Times New Roman"/>
              </a:rPr>
              <a:t>את</a:t>
            </a:r>
            <a:r>
              <a:rPr lang="en-US" sz="2400" dirty="0">
                <a:latin typeface="Times New Roman"/>
              </a:rPr>
              <a:t> </a:t>
            </a:r>
            <a:r>
              <a:rPr lang="en-US" sz="2400" dirty="0" err="1">
                <a:latin typeface="Times New Roman"/>
              </a:rPr>
              <a:t>סבא</a:t>
            </a:r>
            <a:r>
              <a:rPr lang="he-IL" sz="2400" dirty="0">
                <a:latin typeface="Times New Roman"/>
              </a:rPr>
              <a:t>,</a:t>
            </a:r>
            <a:r>
              <a:rPr lang="en-US" sz="2400" dirty="0">
                <a:latin typeface="Times New Roman"/>
              </a:rPr>
              <a:t> </a:t>
            </a:r>
            <a:r>
              <a:rPr lang="en-US" sz="2400" dirty="0" err="1">
                <a:latin typeface="Times New Roman"/>
              </a:rPr>
              <a:t>בשעות</a:t>
            </a:r>
            <a:r>
              <a:rPr lang="en-US" sz="2400" dirty="0">
                <a:latin typeface="Times New Roman"/>
              </a:rPr>
              <a:t> </a:t>
            </a:r>
            <a:r>
              <a:rPr lang="en-US" sz="2400" dirty="0" err="1">
                <a:latin typeface="Times New Roman"/>
              </a:rPr>
              <a:t>הפנאי</a:t>
            </a:r>
            <a:r>
              <a:rPr lang="en-US" sz="2400" dirty="0">
                <a:latin typeface="Times New Roman"/>
              </a:rPr>
              <a:t> </a:t>
            </a:r>
            <a:r>
              <a:rPr lang="en-US" sz="2400" dirty="0" err="1">
                <a:latin typeface="Times New Roman"/>
              </a:rPr>
              <a:t>החליפו</a:t>
            </a:r>
            <a:r>
              <a:rPr lang="en-US" sz="2400" dirty="0">
                <a:latin typeface="Times New Roman"/>
              </a:rPr>
              <a:t> </a:t>
            </a:r>
            <a:r>
              <a:rPr lang="en-US" sz="2400" dirty="0" err="1">
                <a:latin typeface="Times New Roman"/>
              </a:rPr>
              <a:t>חוויות</a:t>
            </a:r>
            <a:r>
              <a:rPr lang="en-US" sz="2400" dirty="0">
                <a:latin typeface="Times New Roman"/>
              </a:rPr>
              <a:t> </a:t>
            </a:r>
            <a:r>
              <a:rPr lang="en-US" sz="2400" dirty="0" err="1">
                <a:latin typeface="Times New Roman"/>
              </a:rPr>
              <a:t>בזמן</a:t>
            </a:r>
            <a:r>
              <a:rPr lang="en-US" sz="2400" dirty="0">
                <a:latin typeface="Times New Roman"/>
              </a:rPr>
              <a:t> </a:t>
            </a:r>
            <a:r>
              <a:rPr lang="en-US" sz="2400" dirty="0" err="1">
                <a:latin typeface="Times New Roman"/>
              </a:rPr>
              <a:t>הביקור</a:t>
            </a:r>
            <a:r>
              <a:rPr lang="en-US" sz="2400" dirty="0">
                <a:latin typeface="Times New Roman"/>
              </a:rPr>
              <a:t> </a:t>
            </a:r>
            <a:r>
              <a:rPr lang="en-US" sz="2400" dirty="0" err="1">
                <a:latin typeface="Times New Roman"/>
              </a:rPr>
              <a:t>נערכה</a:t>
            </a:r>
            <a:r>
              <a:rPr lang="en-US" sz="2400" dirty="0">
                <a:latin typeface="Times New Roman"/>
              </a:rPr>
              <a:t> </a:t>
            </a:r>
            <a:r>
              <a:rPr lang="en-US" sz="2400" dirty="0" err="1">
                <a:latin typeface="Times New Roman"/>
              </a:rPr>
              <a:t>בביתו</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יצחק</a:t>
            </a:r>
            <a:r>
              <a:rPr lang="en-US" sz="2400" dirty="0">
                <a:latin typeface="Times New Roman"/>
              </a:rPr>
              <a:t> </a:t>
            </a:r>
            <a:r>
              <a:rPr lang="en-US" sz="2400" dirty="0" err="1">
                <a:latin typeface="Times New Roman"/>
              </a:rPr>
              <a:t>רבין</a:t>
            </a:r>
            <a:r>
              <a:rPr lang="en-US" sz="2400" dirty="0">
                <a:latin typeface="Times New Roman"/>
              </a:rPr>
              <a:t> </a:t>
            </a:r>
            <a:r>
              <a:rPr lang="en-US" sz="2400" dirty="0" err="1">
                <a:latin typeface="Times New Roman"/>
              </a:rPr>
              <a:t>קבלת</a:t>
            </a:r>
            <a:r>
              <a:rPr lang="en-US" sz="2400" dirty="0">
                <a:latin typeface="Times New Roman"/>
              </a:rPr>
              <a:t> </a:t>
            </a:r>
            <a:r>
              <a:rPr lang="en-US" sz="2400" dirty="0" err="1">
                <a:latin typeface="Times New Roman"/>
              </a:rPr>
              <a:t>שבת</a:t>
            </a:r>
            <a:r>
              <a:rPr lang="he-IL" sz="2400" dirty="0">
                <a:latin typeface="Times New Roman"/>
              </a:rPr>
              <a:t>.</a:t>
            </a:r>
            <a:r>
              <a:rPr lang="en-US" sz="2400" dirty="0">
                <a:latin typeface="Times New Roman"/>
              </a:rPr>
              <a:t> </a:t>
            </a:r>
            <a:r>
              <a:rPr lang="en-US" sz="2400" dirty="0" err="1">
                <a:latin typeface="Times New Roman"/>
              </a:rPr>
              <a:t>בארוחה</a:t>
            </a:r>
            <a:r>
              <a:rPr lang="en-US" sz="2400" dirty="0">
                <a:latin typeface="Times New Roman"/>
              </a:rPr>
              <a:t> </a:t>
            </a:r>
            <a:r>
              <a:rPr lang="en-US" sz="2400" dirty="0" err="1">
                <a:latin typeface="Times New Roman"/>
              </a:rPr>
              <a:t>השתתף</a:t>
            </a:r>
            <a:r>
              <a:rPr lang="he-IL" sz="2400" dirty="0">
                <a:latin typeface="Times New Roman"/>
              </a:rPr>
              <a:t> הסנטור רוברט קנדי</a:t>
            </a:r>
            <a:r>
              <a:rPr lang="he-IL" dirty="0">
                <a:latin typeface="Times New Roman"/>
              </a:rPr>
              <a:t>.</a:t>
            </a:r>
            <a:endParaRPr lang="en-US" dirty="0">
              <a:latin typeface="Times New Roman"/>
            </a:endParaRPr>
          </a:p>
        </p:txBody>
      </p:sp>
    </p:spTree>
    <p:extLst>
      <p:ext uri="{BB962C8B-B14F-4D97-AF65-F5344CB8AC3E}">
        <p14:creationId xmlns:p14="http://schemas.microsoft.com/office/powerpoint/2010/main" val="97026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Picture 3" descr="D85-062.jpg"/>
          <p:cNvPicPr>
            <a:picLocks noChangeAspect="1"/>
          </p:cNvPicPr>
          <p:nvPr/>
        </p:nvPicPr>
        <p:blipFill rotWithShape="1">
          <a:blip r:embed="rId4"/>
          <a:srcRect t="7811" r="1" b="7262"/>
          <a:stretch/>
        </p:blipFill>
        <p:spPr>
          <a:xfrm>
            <a:off x="7756448" y="1349992"/>
            <a:ext cx="3155366" cy="4014710"/>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title"/>
          </p:nvPr>
        </p:nvSpPr>
        <p:spPr>
          <a:xfrm>
            <a:off x="913776" y="618517"/>
            <a:ext cx="5910272" cy="1596177"/>
          </a:xfrm>
        </p:spPr>
        <p:txBody>
          <a:bodyPr>
            <a:normAutofit/>
          </a:bodyPr>
          <a:lstStyle/>
          <a:p>
            <a:r>
              <a:rPr lang="en-US" err="1"/>
              <a:t>עבודה</a:t>
            </a:r>
            <a:r>
              <a:rPr lang="en-US"/>
              <a:t> </a:t>
            </a:r>
            <a:r>
              <a:rPr lang="en-US" err="1"/>
              <a:t>עם</a:t>
            </a:r>
            <a:r>
              <a:rPr lang="en-US"/>
              <a:t> </a:t>
            </a:r>
            <a:r>
              <a:rPr lang="en-US" err="1"/>
              <a:t>ראש</a:t>
            </a:r>
            <a:r>
              <a:rPr lang="en-US"/>
              <a:t> </a:t>
            </a:r>
            <a:r>
              <a:rPr lang="en-US" err="1"/>
              <a:t>הממשלה</a:t>
            </a:r>
            <a:r>
              <a:rPr lang="en-US"/>
              <a:t> </a:t>
            </a:r>
            <a:r>
              <a:rPr lang="en-US" err="1"/>
              <a:t>יצחק</a:t>
            </a:r>
            <a:r>
              <a:rPr lang="en-US"/>
              <a:t> </a:t>
            </a:r>
            <a:r>
              <a:rPr lang="en-US" err="1"/>
              <a:t>רבין</a:t>
            </a:r>
            <a:endParaRPr lang="en-US"/>
          </a:p>
        </p:txBody>
      </p:sp>
      <p:sp>
        <p:nvSpPr>
          <p:cNvPr id="3" name="Content Placeholder 2"/>
          <p:cNvSpPr>
            <a:spLocks noGrp="1"/>
          </p:cNvSpPr>
          <p:nvPr>
            <p:ph sz="quarter" idx="13"/>
          </p:nvPr>
        </p:nvSpPr>
        <p:spPr>
          <a:xfrm>
            <a:off x="913775" y="2367092"/>
            <a:ext cx="5910274" cy="3424107"/>
          </a:xfrm>
        </p:spPr>
        <p:txBody>
          <a:bodyPr vert="horz" lIns="91440" tIns="45720" rIns="91440" bIns="45720" rtlCol="0">
            <a:normAutofit fontScale="92500" lnSpcReduction="20000"/>
          </a:bodyPr>
          <a:lstStyle/>
          <a:p>
            <a:pPr>
              <a:lnSpc>
                <a:spcPct val="100000"/>
              </a:lnSpc>
            </a:pPr>
            <a:r>
              <a:rPr lang="en-US" sz="2800" dirty="0" err="1">
                <a:latin typeface="Times New Roman"/>
              </a:rPr>
              <a:t>יצחק</a:t>
            </a:r>
            <a:r>
              <a:rPr lang="en-US" sz="2800" dirty="0">
                <a:latin typeface="Times New Roman"/>
              </a:rPr>
              <a:t> </a:t>
            </a:r>
            <a:r>
              <a:rPr lang="en-US" sz="2800" dirty="0" err="1">
                <a:latin typeface="Times New Roman"/>
              </a:rPr>
              <a:t>רבין</a:t>
            </a:r>
            <a:r>
              <a:rPr lang="en-US" sz="2800" dirty="0">
                <a:latin typeface="Times New Roman"/>
              </a:rPr>
              <a:t> </a:t>
            </a:r>
            <a:r>
              <a:rPr lang="en-US" sz="2800" dirty="0" err="1">
                <a:latin typeface="Times New Roman"/>
              </a:rPr>
              <a:t>חזר</a:t>
            </a:r>
            <a:r>
              <a:rPr lang="en-US" sz="2800" dirty="0">
                <a:latin typeface="Times New Roman"/>
              </a:rPr>
              <a:t> </a:t>
            </a:r>
            <a:r>
              <a:rPr lang="en-US" sz="2800" dirty="0" err="1">
                <a:latin typeface="Times New Roman"/>
              </a:rPr>
              <a:t>ארצה</a:t>
            </a:r>
            <a:r>
              <a:rPr lang="en-US" sz="2800" dirty="0">
                <a:latin typeface="Times New Roman"/>
              </a:rPr>
              <a:t> </a:t>
            </a:r>
            <a:r>
              <a:rPr lang="en-US" sz="2800" dirty="0" err="1">
                <a:latin typeface="Times New Roman"/>
              </a:rPr>
              <a:t>הצטרף</a:t>
            </a:r>
            <a:r>
              <a:rPr lang="en-US" sz="2800" dirty="0">
                <a:latin typeface="Times New Roman"/>
              </a:rPr>
              <a:t> </a:t>
            </a:r>
            <a:r>
              <a:rPr lang="en-US" sz="2800" dirty="0" err="1">
                <a:latin typeface="Times New Roman"/>
              </a:rPr>
              <a:t>למפלגת</a:t>
            </a:r>
            <a:r>
              <a:rPr lang="en-US" sz="2800" dirty="0">
                <a:latin typeface="Times New Roman"/>
              </a:rPr>
              <a:t> </a:t>
            </a:r>
            <a:r>
              <a:rPr lang="en-US" sz="2800" dirty="0" err="1">
                <a:latin typeface="Times New Roman"/>
              </a:rPr>
              <a:t>העבודה</a:t>
            </a:r>
            <a:r>
              <a:rPr lang="en-US" sz="2800" dirty="0">
                <a:latin typeface="Times New Roman"/>
              </a:rPr>
              <a:t> </a:t>
            </a:r>
            <a:r>
              <a:rPr lang="en-US" sz="2800" dirty="0" err="1">
                <a:latin typeface="Times New Roman"/>
              </a:rPr>
              <a:t>ונבחר</a:t>
            </a:r>
            <a:r>
              <a:rPr lang="en-US" sz="2800" dirty="0">
                <a:latin typeface="Times New Roman"/>
              </a:rPr>
              <a:t> </a:t>
            </a:r>
            <a:r>
              <a:rPr lang="en-US" sz="2800" dirty="0" err="1">
                <a:latin typeface="Times New Roman"/>
              </a:rPr>
              <a:t>לראש</a:t>
            </a:r>
            <a:r>
              <a:rPr lang="en-US" sz="2800" dirty="0">
                <a:latin typeface="Times New Roman"/>
              </a:rPr>
              <a:t> </a:t>
            </a:r>
            <a:r>
              <a:rPr lang="en-US" sz="2800" dirty="0" err="1">
                <a:latin typeface="Times New Roman"/>
              </a:rPr>
              <a:t>הממשלה</a:t>
            </a:r>
            <a:r>
              <a:rPr lang="en-US" sz="2800" dirty="0">
                <a:latin typeface="Times New Roman"/>
              </a:rPr>
              <a:t>. </a:t>
            </a:r>
            <a:r>
              <a:rPr lang="en-US" sz="2800" dirty="0" err="1">
                <a:latin typeface="Times New Roman"/>
              </a:rPr>
              <a:t>סב</a:t>
            </a:r>
            <a:r>
              <a:rPr lang="he-IL" sz="2800" dirty="0">
                <a:latin typeface="Times New Roman"/>
              </a:rPr>
              <a:t>א המשיך</a:t>
            </a:r>
            <a:r>
              <a:rPr lang="en-US" sz="2800" dirty="0">
                <a:latin typeface="Times New Roman"/>
              </a:rPr>
              <a:t> </a:t>
            </a:r>
            <a:r>
              <a:rPr lang="en-US" sz="2800" dirty="0" err="1">
                <a:latin typeface="Times New Roman"/>
              </a:rPr>
              <a:t>לצאת</a:t>
            </a:r>
            <a:r>
              <a:rPr lang="en-US" sz="2800" dirty="0">
                <a:latin typeface="Times New Roman"/>
              </a:rPr>
              <a:t> </a:t>
            </a:r>
            <a:r>
              <a:rPr lang="en-US" sz="2800" dirty="0" err="1">
                <a:latin typeface="Times New Roman"/>
              </a:rPr>
              <a:t>איתו</a:t>
            </a:r>
            <a:r>
              <a:rPr lang="en-US" sz="2800" dirty="0">
                <a:latin typeface="Times New Roman"/>
              </a:rPr>
              <a:t> </a:t>
            </a:r>
            <a:r>
              <a:rPr lang="en-US" sz="2800" dirty="0" err="1">
                <a:latin typeface="Times New Roman"/>
              </a:rPr>
              <a:t>לסיורים</a:t>
            </a:r>
            <a:r>
              <a:rPr lang="en-US" sz="2800" dirty="0">
                <a:latin typeface="Times New Roman"/>
              </a:rPr>
              <a:t> </a:t>
            </a:r>
            <a:r>
              <a:rPr lang="en-US" sz="2800" dirty="0" err="1">
                <a:latin typeface="Times New Roman"/>
              </a:rPr>
              <a:t>בארץ</a:t>
            </a:r>
            <a:r>
              <a:rPr lang="en-US" sz="2800" dirty="0">
                <a:latin typeface="Times New Roman"/>
              </a:rPr>
              <a:t> </a:t>
            </a:r>
            <a:r>
              <a:rPr lang="en-US" sz="2800" dirty="0" err="1">
                <a:latin typeface="Times New Roman"/>
              </a:rPr>
              <a:t>ובעולם</a:t>
            </a:r>
            <a:r>
              <a:rPr lang="en-US" sz="2800" dirty="0">
                <a:latin typeface="Times New Roman"/>
              </a:rPr>
              <a:t>. </a:t>
            </a:r>
            <a:r>
              <a:rPr lang="en-US" sz="2800" dirty="0" err="1">
                <a:latin typeface="Times New Roman"/>
              </a:rPr>
              <a:t>אחד</a:t>
            </a:r>
            <a:r>
              <a:rPr lang="en-US" sz="2800" dirty="0">
                <a:latin typeface="Times New Roman"/>
              </a:rPr>
              <a:t> </a:t>
            </a:r>
            <a:r>
              <a:rPr lang="en-US" sz="2800" dirty="0" err="1">
                <a:latin typeface="Times New Roman"/>
              </a:rPr>
              <a:t>האירועים</a:t>
            </a:r>
            <a:r>
              <a:rPr lang="en-US" sz="2800" dirty="0">
                <a:latin typeface="Times New Roman"/>
              </a:rPr>
              <a:t> </a:t>
            </a:r>
            <a:r>
              <a:rPr lang="en-US" sz="2800" dirty="0" err="1">
                <a:latin typeface="Times New Roman"/>
              </a:rPr>
              <a:t>שגרמו</a:t>
            </a:r>
            <a:r>
              <a:rPr lang="en-US" sz="2800" dirty="0">
                <a:latin typeface="Times New Roman"/>
              </a:rPr>
              <a:t> </a:t>
            </a:r>
            <a:r>
              <a:rPr lang="en-US" sz="2800" dirty="0" err="1">
                <a:latin typeface="Times New Roman"/>
              </a:rPr>
              <a:t>לרבין</a:t>
            </a:r>
            <a:r>
              <a:rPr lang="en-US" sz="2800" dirty="0">
                <a:latin typeface="Times New Roman"/>
              </a:rPr>
              <a:t> </a:t>
            </a:r>
            <a:r>
              <a:rPr lang="en-US" sz="2800" dirty="0" err="1">
                <a:latin typeface="Times New Roman"/>
              </a:rPr>
              <a:t>לעזוב</a:t>
            </a:r>
            <a:r>
              <a:rPr lang="en-US" sz="2800" dirty="0">
                <a:latin typeface="Times New Roman"/>
              </a:rPr>
              <a:t> </a:t>
            </a:r>
            <a:r>
              <a:rPr lang="en-US" sz="2800" dirty="0" err="1">
                <a:latin typeface="Times New Roman"/>
              </a:rPr>
              <a:t>את</a:t>
            </a:r>
            <a:r>
              <a:rPr lang="en-US" sz="2800" dirty="0">
                <a:latin typeface="Times New Roman"/>
              </a:rPr>
              <a:t> </a:t>
            </a:r>
            <a:r>
              <a:rPr lang="en-US" sz="2800" dirty="0" err="1">
                <a:latin typeface="Times New Roman"/>
              </a:rPr>
              <a:t>משרתו</a:t>
            </a:r>
            <a:r>
              <a:rPr lang="en-US" sz="2800" dirty="0">
                <a:latin typeface="Times New Roman"/>
              </a:rPr>
              <a:t> </a:t>
            </a:r>
            <a:r>
              <a:rPr lang="en-US" sz="2800" dirty="0" err="1">
                <a:latin typeface="Times New Roman"/>
              </a:rPr>
              <a:t>היה</a:t>
            </a:r>
            <a:r>
              <a:rPr lang="en-US" sz="2800" dirty="0">
                <a:latin typeface="Times New Roman"/>
              </a:rPr>
              <a:t> </a:t>
            </a:r>
            <a:r>
              <a:rPr lang="en-US" sz="2800" dirty="0" err="1">
                <a:latin typeface="Times New Roman"/>
              </a:rPr>
              <a:t>טקס</a:t>
            </a:r>
            <a:r>
              <a:rPr lang="en-US" sz="2800" dirty="0">
                <a:latin typeface="Times New Roman"/>
              </a:rPr>
              <a:t> </a:t>
            </a:r>
            <a:r>
              <a:rPr lang="en-US" sz="2800" dirty="0" err="1">
                <a:latin typeface="Times New Roman"/>
              </a:rPr>
              <a:t>הגעת</a:t>
            </a:r>
            <a:r>
              <a:rPr lang="en-US" sz="2800" dirty="0">
                <a:latin typeface="Times New Roman"/>
              </a:rPr>
              <a:t> </a:t>
            </a:r>
            <a:r>
              <a:rPr lang="en-US" sz="2800" dirty="0" err="1">
                <a:latin typeface="Times New Roman"/>
              </a:rPr>
              <a:t>מטוסי</a:t>
            </a:r>
            <a:r>
              <a:rPr lang="en-US" sz="2800" dirty="0">
                <a:latin typeface="Times New Roman"/>
              </a:rPr>
              <a:t> </a:t>
            </a:r>
            <a:r>
              <a:rPr lang="en-US" sz="2800" dirty="0" err="1">
                <a:latin typeface="Times New Roman"/>
              </a:rPr>
              <a:t>קרב</a:t>
            </a:r>
            <a:r>
              <a:rPr lang="en-US" sz="2800" dirty="0">
                <a:latin typeface="Times New Roman"/>
              </a:rPr>
              <a:t> </a:t>
            </a:r>
            <a:r>
              <a:rPr lang="en-US" sz="2800" dirty="0" err="1">
                <a:latin typeface="Times New Roman"/>
              </a:rPr>
              <a:t>מסוג</a:t>
            </a:r>
            <a:r>
              <a:rPr lang="en-US" sz="2800" dirty="0">
                <a:latin typeface="Times New Roman"/>
              </a:rPr>
              <a:t> -15 F </a:t>
            </a:r>
            <a:r>
              <a:rPr lang="en-US" sz="2800" dirty="0" err="1">
                <a:latin typeface="Times New Roman"/>
              </a:rPr>
              <a:t>הטקס</a:t>
            </a:r>
            <a:r>
              <a:rPr lang="en-US" sz="2800" dirty="0">
                <a:latin typeface="Times New Roman"/>
              </a:rPr>
              <a:t> </a:t>
            </a:r>
            <a:r>
              <a:rPr lang="en-US" sz="2800" dirty="0" err="1">
                <a:latin typeface="Times New Roman"/>
              </a:rPr>
              <a:t>נערך</a:t>
            </a:r>
            <a:r>
              <a:rPr lang="en-US" sz="2800" dirty="0">
                <a:latin typeface="Times New Roman"/>
              </a:rPr>
              <a:t> </a:t>
            </a:r>
            <a:r>
              <a:rPr lang="en-US" sz="2800" dirty="0" err="1">
                <a:latin typeface="Times New Roman"/>
              </a:rPr>
              <a:t>בסיס</a:t>
            </a:r>
            <a:r>
              <a:rPr lang="en-US" sz="2800" dirty="0">
                <a:latin typeface="Times New Roman"/>
              </a:rPr>
              <a:t> </a:t>
            </a:r>
            <a:r>
              <a:rPr lang="en-US" sz="2800" dirty="0" err="1">
                <a:latin typeface="Times New Roman"/>
              </a:rPr>
              <a:t>תל</a:t>
            </a:r>
            <a:r>
              <a:rPr lang="en-US" sz="2800" dirty="0">
                <a:latin typeface="Times New Roman"/>
              </a:rPr>
              <a:t> </a:t>
            </a:r>
            <a:r>
              <a:rPr lang="en-US" sz="2800" dirty="0" err="1">
                <a:latin typeface="Times New Roman"/>
              </a:rPr>
              <a:t>נוף</a:t>
            </a:r>
            <a:r>
              <a:rPr lang="en-US" sz="2800" dirty="0">
                <a:latin typeface="Times New Roman"/>
              </a:rPr>
              <a:t> </a:t>
            </a:r>
            <a:r>
              <a:rPr lang="en-US" sz="2800" dirty="0" err="1">
                <a:latin typeface="Times New Roman"/>
              </a:rPr>
              <a:t>ביום</a:t>
            </a:r>
            <a:r>
              <a:rPr lang="en-US" sz="2800" dirty="0">
                <a:latin typeface="Times New Roman"/>
              </a:rPr>
              <a:t> ו' </a:t>
            </a:r>
            <a:r>
              <a:rPr lang="en-US" sz="2800" dirty="0" err="1">
                <a:latin typeface="Times New Roman"/>
              </a:rPr>
              <a:t>בצהרים</a:t>
            </a:r>
            <a:r>
              <a:rPr lang="en-US" sz="2800" dirty="0">
                <a:latin typeface="Times New Roman"/>
              </a:rPr>
              <a:t>. </a:t>
            </a:r>
            <a:r>
              <a:rPr lang="en-US" sz="2800" dirty="0" err="1">
                <a:latin typeface="Times New Roman"/>
              </a:rPr>
              <a:t>חלק</a:t>
            </a:r>
            <a:r>
              <a:rPr lang="en-US" sz="2800" dirty="0">
                <a:latin typeface="Times New Roman"/>
              </a:rPr>
              <a:t> </a:t>
            </a:r>
            <a:r>
              <a:rPr lang="en-US" sz="2800" dirty="0" err="1">
                <a:latin typeface="Times New Roman"/>
              </a:rPr>
              <a:t>מהאורחים</a:t>
            </a:r>
            <a:r>
              <a:rPr lang="en-US" sz="2800" dirty="0">
                <a:latin typeface="Times New Roman"/>
              </a:rPr>
              <a:t> </a:t>
            </a:r>
            <a:r>
              <a:rPr lang="en-US" sz="2800" dirty="0" err="1">
                <a:latin typeface="Times New Roman"/>
              </a:rPr>
              <a:t>מהסיעות</a:t>
            </a:r>
            <a:r>
              <a:rPr lang="en-US" sz="2800" dirty="0">
                <a:latin typeface="Times New Roman"/>
              </a:rPr>
              <a:t> </a:t>
            </a:r>
            <a:r>
              <a:rPr lang="en-US" sz="2800" dirty="0" err="1">
                <a:latin typeface="Times New Roman"/>
              </a:rPr>
              <a:t>הדתיות</a:t>
            </a:r>
            <a:r>
              <a:rPr lang="en-US" sz="2800" dirty="0">
                <a:latin typeface="Times New Roman"/>
              </a:rPr>
              <a:t> </a:t>
            </a:r>
            <a:r>
              <a:rPr lang="en-US" sz="2800" dirty="0" err="1">
                <a:latin typeface="Times New Roman"/>
              </a:rPr>
              <a:t>טענו</a:t>
            </a:r>
            <a:r>
              <a:rPr lang="en-US" sz="2800" dirty="0">
                <a:latin typeface="Times New Roman"/>
              </a:rPr>
              <a:t> </a:t>
            </a:r>
            <a:r>
              <a:rPr lang="en-US" sz="2800" dirty="0" err="1">
                <a:latin typeface="Times New Roman"/>
              </a:rPr>
              <a:t>שהטקס</a:t>
            </a:r>
            <a:r>
              <a:rPr lang="en-US" sz="2800" dirty="0">
                <a:latin typeface="Times New Roman"/>
              </a:rPr>
              <a:t> </a:t>
            </a:r>
            <a:r>
              <a:rPr lang="en-US" sz="2800" dirty="0" err="1">
                <a:latin typeface="Times New Roman"/>
              </a:rPr>
              <a:t>גרם</a:t>
            </a:r>
            <a:r>
              <a:rPr lang="en-US" sz="2800" dirty="0">
                <a:latin typeface="Times New Roman"/>
              </a:rPr>
              <a:t> </a:t>
            </a:r>
            <a:r>
              <a:rPr lang="en-US" sz="2800" dirty="0" err="1">
                <a:latin typeface="Times New Roman"/>
              </a:rPr>
              <a:t>להם</a:t>
            </a:r>
            <a:r>
              <a:rPr lang="en-US" sz="2800" dirty="0">
                <a:latin typeface="Times New Roman"/>
              </a:rPr>
              <a:t> </a:t>
            </a:r>
            <a:r>
              <a:rPr lang="en-US" sz="2800" dirty="0" err="1">
                <a:latin typeface="Times New Roman"/>
              </a:rPr>
              <a:t>לחילול</a:t>
            </a:r>
            <a:r>
              <a:rPr lang="en-US" sz="2800" dirty="0">
                <a:latin typeface="Times New Roman"/>
              </a:rPr>
              <a:t> </a:t>
            </a:r>
            <a:r>
              <a:rPr lang="en-US" sz="2800" dirty="0" err="1">
                <a:latin typeface="Times New Roman"/>
              </a:rPr>
              <a:t>שבת</a:t>
            </a:r>
            <a:r>
              <a:rPr lang="en-US" sz="2800" dirty="0">
                <a:latin typeface="Times New Roman"/>
              </a:rPr>
              <a:t>, </a:t>
            </a:r>
          </a:p>
          <a:p>
            <a:pPr>
              <a:lnSpc>
                <a:spcPct val="100000"/>
              </a:lnSpc>
            </a:pPr>
            <a:r>
              <a:rPr lang="en-US" sz="2800" dirty="0" err="1">
                <a:latin typeface="Times New Roman"/>
              </a:rPr>
              <a:t>הקואליציה</a:t>
            </a:r>
            <a:r>
              <a:rPr lang="en-US" sz="2800" dirty="0">
                <a:latin typeface="Times New Roman"/>
              </a:rPr>
              <a:t> </a:t>
            </a:r>
            <a:r>
              <a:rPr lang="en-US" sz="2800" dirty="0" err="1">
                <a:latin typeface="Times New Roman"/>
              </a:rPr>
              <a:t>התפרקה</a:t>
            </a:r>
            <a:r>
              <a:rPr lang="en-US" sz="2800" dirty="0">
                <a:latin typeface="Times New Roman"/>
              </a:rPr>
              <a:t> </a:t>
            </a:r>
            <a:r>
              <a:rPr lang="en-US" sz="2800" dirty="0" err="1">
                <a:latin typeface="Times New Roman"/>
              </a:rPr>
              <a:t>וישראל</a:t>
            </a:r>
            <a:r>
              <a:rPr lang="en-US" sz="2800" dirty="0">
                <a:latin typeface="Times New Roman"/>
              </a:rPr>
              <a:t> </a:t>
            </a:r>
            <a:r>
              <a:rPr lang="en-US" sz="2800" dirty="0" err="1">
                <a:latin typeface="Times New Roman"/>
              </a:rPr>
              <a:t>הלכה</a:t>
            </a:r>
            <a:r>
              <a:rPr lang="en-US" sz="2800" dirty="0">
                <a:latin typeface="Times New Roman"/>
              </a:rPr>
              <a:t> </a:t>
            </a:r>
            <a:r>
              <a:rPr lang="en-US" sz="2800" dirty="0" err="1">
                <a:latin typeface="Times New Roman"/>
              </a:rPr>
              <a:t>לבחירות</a:t>
            </a:r>
            <a:endParaRPr lang="en-US" sz="2800" dirty="0"/>
          </a:p>
        </p:txBody>
      </p:sp>
    </p:spTree>
    <p:extLst>
      <p:ext uri="{BB962C8B-B14F-4D97-AF65-F5344CB8AC3E}">
        <p14:creationId xmlns:p14="http://schemas.microsoft.com/office/powerpoint/2010/main" val="40674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98-077.jpg"/>
          <p:cNvPicPr>
            <a:picLocks noChangeAspect="1"/>
          </p:cNvPicPr>
          <p:nvPr/>
        </p:nvPicPr>
        <p:blipFill>
          <a:blip r:embed="rId4"/>
          <a:stretch>
            <a:fillRect/>
          </a:stretch>
        </p:blipFill>
        <p:spPr>
          <a:xfrm>
            <a:off x="4995704" y="1714531"/>
            <a:ext cx="6200163" cy="4138608"/>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26089" y="109703"/>
            <a:ext cx="5999357" cy="1199933"/>
          </a:xfrm>
        </p:spPr>
        <p:txBody>
          <a:bodyPr anchor="b">
            <a:normAutofit/>
          </a:bodyPr>
          <a:lstStyle/>
          <a:p>
            <a:r>
              <a:rPr lang="en-US" sz="3200" dirty="0" err="1"/>
              <a:t>עבודה</a:t>
            </a:r>
            <a:r>
              <a:rPr lang="en-US" sz="3200" dirty="0"/>
              <a:t> </a:t>
            </a:r>
            <a:r>
              <a:rPr lang="en-US" sz="3200" dirty="0" err="1"/>
              <a:t>עם</a:t>
            </a:r>
            <a:r>
              <a:rPr lang="en-US" sz="3200" dirty="0"/>
              <a:t> </a:t>
            </a:r>
            <a:r>
              <a:rPr lang="en-US" sz="3200" dirty="0" err="1"/>
              <a:t>ראש</a:t>
            </a:r>
            <a:r>
              <a:rPr lang="en-US" sz="3200" dirty="0"/>
              <a:t> </a:t>
            </a:r>
            <a:r>
              <a:rPr lang="en-US" sz="3200" dirty="0" err="1"/>
              <a:t>הממשלה</a:t>
            </a:r>
            <a:r>
              <a:rPr lang="en-US" sz="3200" dirty="0"/>
              <a:t> </a:t>
            </a:r>
            <a:r>
              <a:rPr lang="en-US" sz="3200" dirty="0" err="1"/>
              <a:t>מנחם</a:t>
            </a:r>
            <a:r>
              <a:rPr lang="en-US" sz="3200" dirty="0"/>
              <a:t> </a:t>
            </a:r>
            <a:r>
              <a:rPr lang="en-US" sz="3200" dirty="0" err="1"/>
              <a:t>בגין</a:t>
            </a:r>
            <a:endParaRPr lang="en-US" sz="3200" dirty="0"/>
          </a:p>
        </p:txBody>
      </p:sp>
      <p:sp>
        <p:nvSpPr>
          <p:cNvPr id="3" name="Content Placeholder 2"/>
          <p:cNvSpPr>
            <a:spLocks noGrp="1"/>
          </p:cNvSpPr>
          <p:nvPr>
            <p:ph sz="quarter" idx="13"/>
          </p:nvPr>
        </p:nvSpPr>
        <p:spPr>
          <a:xfrm>
            <a:off x="256478" y="1459709"/>
            <a:ext cx="4739223" cy="5398291"/>
          </a:xfrm>
        </p:spPr>
        <p:txBody>
          <a:bodyPr vert="horz" lIns="91440" tIns="45720" rIns="91440" bIns="45720" rtlCol="0">
            <a:noAutofit/>
          </a:bodyPr>
          <a:lstStyle/>
          <a:p>
            <a:pPr marL="0" indent="0">
              <a:buNone/>
            </a:pPr>
            <a:r>
              <a:rPr lang="en-US" sz="2400" dirty="0">
                <a:latin typeface="Times New Roman"/>
              </a:rPr>
              <a:t>ב1976 </a:t>
            </a:r>
            <a:r>
              <a:rPr lang="en-US" sz="2400" dirty="0" err="1">
                <a:latin typeface="Times New Roman"/>
              </a:rPr>
              <a:t>חל</a:t>
            </a:r>
            <a:r>
              <a:rPr lang="en-US" sz="2400" dirty="0">
                <a:latin typeface="Times New Roman"/>
              </a:rPr>
              <a:t> </a:t>
            </a:r>
            <a:r>
              <a:rPr lang="en-US" sz="2400" dirty="0" err="1">
                <a:latin typeface="Times New Roman"/>
              </a:rPr>
              <a:t>המהפך</a:t>
            </a:r>
            <a:r>
              <a:rPr lang="en-US" sz="2400" dirty="0">
                <a:latin typeface="Times New Roman"/>
              </a:rPr>
              <a:t> </a:t>
            </a:r>
            <a:r>
              <a:rPr lang="en-US" sz="2400" dirty="0" err="1">
                <a:latin typeface="Times New Roman"/>
              </a:rPr>
              <a:t>מנחם</a:t>
            </a:r>
            <a:r>
              <a:rPr lang="en-US" sz="2400" dirty="0">
                <a:latin typeface="Times New Roman"/>
              </a:rPr>
              <a:t> </a:t>
            </a:r>
            <a:r>
              <a:rPr lang="en-US" sz="2400" dirty="0" err="1">
                <a:latin typeface="Times New Roman"/>
              </a:rPr>
              <a:t>בגין</a:t>
            </a:r>
            <a:r>
              <a:rPr lang="en-US" sz="2400" dirty="0">
                <a:latin typeface="Times New Roman"/>
              </a:rPr>
              <a:t> </a:t>
            </a:r>
            <a:r>
              <a:rPr lang="en-US" sz="2400" dirty="0" err="1">
                <a:latin typeface="Times New Roman"/>
              </a:rPr>
              <a:t>מהליכוד</a:t>
            </a:r>
            <a:r>
              <a:rPr lang="en-US" sz="2400" dirty="0">
                <a:latin typeface="Times New Roman"/>
              </a:rPr>
              <a:t> </a:t>
            </a:r>
            <a:r>
              <a:rPr lang="en-US" sz="2400" dirty="0" err="1">
                <a:latin typeface="Times New Roman"/>
              </a:rPr>
              <a:t>נבחר</a:t>
            </a:r>
            <a:r>
              <a:rPr lang="en-US" sz="2400" dirty="0">
                <a:latin typeface="Times New Roman"/>
              </a:rPr>
              <a:t> </a:t>
            </a:r>
            <a:r>
              <a:rPr lang="en-US" sz="2400" dirty="0" err="1">
                <a:latin typeface="Times New Roman"/>
              </a:rPr>
              <a:t>לראש</a:t>
            </a:r>
            <a:r>
              <a:rPr lang="en-US" sz="2400" dirty="0">
                <a:latin typeface="Times New Roman"/>
              </a:rPr>
              <a:t> </a:t>
            </a:r>
            <a:r>
              <a:rPr lang="en-US" sz="2400" dirty="0" err="1">
                <a:latin typeface="Times New Roman"/>
              </a:rPr>
              <a:t>הממשלה</a:t>
            </a:r>
            <a:r>
              <a:rPr lang="en-US" sz="2400" dirty="0">
                <a:latin typeface="Times New Roman"/>
              </a:rPr>
              <a:t>, </a:t>
            </a:r>
            <a:r>
              <a:rPr lang="en-US" sz="2400" dirty="0" err="1">
                <a:latin typeface="Times New Roman"/>
              </a:rPr>
              <a:t>ויצחק</a:t>
            </a:r>
            <a:r>
              <a:rPr lang="en-US" sz="2400" dirty="0">
                <a:latin typeface="Times New Roman"/>
              </a:rPr>
              <a:t> </a:t>
            </a:r>
            <a:r>
              <a:rPr lang="en-US" sz="2400" dirty="0" err="1">
                <a:latin typeface="Times New Roman"/>
              </a:rPr>
              <a:t>רבין</a:t>
            </a:r>
            <a:r>
              <a:rPr lang="en-US" sz="2400" dirty="0">
                <a:latin typeface="Times New Roman"/>
              </a:rPr>
              <a:t> </a:t>
            </a:r>
            <a:r>
              <a:rPr lang="en-US" sz="2400" dirty="0" err="1">
                <a:latin typeface="Times New Roman"/>
              </a:rPr>
              <a:t>עבר</a:t>
            </a:r>
            <a:r>
              <a:rPr lang="en-US" sz="2400" dirty="0">
                <a:latin typeface="Times New Roman"/>
              </a:rPr>
              <a:t> </a:t>
            </a:r>
            <a:r>
              <a:rPr lang="en-US" sz="2400" dirty="0" err="1">
                <a:latin typeface="Times New Roman"/>
              </a:rPr>
              <a:t>לאופוזציה</a:t>
            </a:r>
            <a:r>
              <a:rPr lang="en-US" sz="2400" dirty="0">
                <a:latin typeface="Times New Roman"/>
              </a:rPr>
              <a:t> </a:t>
            </a:r>
            <a:r>
              <a:rPr lang="en-US" sz="2400" dirty="0" err="1">
                <a:latin typeface="Times New Roman"/>
              </a:rPr>
              <a:t>והיה</a:t>
            </a:r>
            <a:r>
              <a:rPr lang="en-US" sz="2400" dirty="0">
                <a:latin typeface="Times New Roman"/>
              </a:rPr>
              <a:t> </a:t>
            </a:r>
            <a:r>
              <a:rPr lang="en-US" sz="2400" dirty="0" err="1">
                <a:latin typeface="Times New Roman"/>
              </a:rPr>
              <a:t>לו</a:t>
            </a:r>
            <a:r>
              <a:rPr lang="en-US" sz="2400" dirty="0">
                <a:latin typeface="Times New Roman"/>
              </a:rPr>
              <a:t> </a:t>
            </a:r>
            <a:r>
              <a:rPr lang="en-US" sz="2400" dirty="0" err="1">
                <a:latin typeface="Times New Roman"/>
              </a:rPr>
              <a:t>הרבה</a:t>
            </a:r>
            <a:r>
              <a:rPr lang="en-US" sz="2400" dirty="0">
                <a:latin typeface="Times New Roman"/>
              </a:rPr>
              <a:t> </a:t>
            </a:r>
            <a:r>
              <a:rPr lang="en-US" sz="2400" dirty="0" err="1">
                <a:latin typeface="Times New Roman"/>
              </a:rPr>
              <a:t>זמן</a:t>
            </a:r>
            <a:r>
              <a:rPr lang="en-US" sz="2400" dirty="0">
                <a:latin typeface="Times New Roman"/>
              </a:rPr>
              <a:t> </a:t>
            </a:r>
            <a:r>
              <a:rPr lang="en-US" sz="2400" dirty="0" err="1">
                <a:latin typeface="Times New Roman"/>
              </a:rPr>
              <a:t>פנוי</a:t>
            </a:r>
            <a:r>
              <a:rPr lang="en-US" sz="2400" dirty="0">
                <a:latin typeface="Times New Roman"/>
              </a:rPr>
              <a:t>. </a:t>
            </a:r>
            <a:r>
              <a:rPr lang="en-US" sz="2400" dirty="0" err="1">
                <a:latin typeface="Times New Roman"/>
              </a:rPr>
              <a:t>באותו</a:t>
            </a:r>
            <a:r>
              <a:rPr lang="en-US" sz="2400" dirty="0">
                <a:latin typeface="Times New Roman"/>
              </a:rPr>
              <a:t> </a:t>
            </a:r>
            <a:r>
              <a:rPr lang="en-US" sz="2400" dirty="0" err="1">
                <a:latin typeface="Times New Roman"/>
              </a:rPr>
              <a:t>זמן</a:t>
            </a:r>
            <a:r>
              <a:rPr lang="en-US" sz="2400" dirty="0">
                <a:latin typeface="Times New Roman"/>
              </a:rPr>
              <a:t> </a:t>
            </a:r>
            <a:r>
              <a:rPr lang="en-US" sz="2400" dirty="0" err="1">
                <a:latin typeface="Times New Roman"/>
              </a:rPr>
              <a:t>הוזמן</a:t>
            </a:r>
            <a:r>
              <a:rPr lang="en-US" sz="2400" dirty="0">
                <a:latin typeface="Times New Roman"/>
              </a:rPr>
              <a:t> </a:t>
            </a:r>
            <a:r>
              <a:rPr lang="en-US" sz="2400" dirty="0" err="1">
                <a:latin typeface="Times New Roman"/>
              </a:rPr>
              <a:t>סבא</a:t>
            </a:r>
            <a:r>
              <a:rPr lang="en-US" sz="2400" dirty="0">
                <a:latin typeface="Times New Roman"/>
              </a:rPr>
              <a:t> </a:t>
            </a:r>
            <a:r>
              <a:rPr lang="en-US" sz="2400" dirty="0" err="1">
                <a:latin typeface="Times New Roman"/>
              </a:rPr>
              <a:t>להיות</a:t>
            </a:r>
            <a:r>
              <a:rPr lang="en-US" sz="2400" dirty="0">
                <a:latin typeface="Times New Roman"/>
              </a:rPr>
              <a:t> </a:t>
            </a:r>
            <a:r>
              <a:rPr lang="en-US" sz="2400" dirty="0" err="1">
                <a:latin typeface="Times New Roman"/>
              </a:rPr>
              <a:t>עורך</a:t>
            </a:r>
            <a:r>
              <a:rPr lang="en-US" sz="2400" dirty="0">
                <a:latin typeface="Times New Roman"/>
              </a:rPr>
              <a:t> </a:t>
            </a:r>
            <a:r>
              <a:rPr lang="en-US" sz="2400" dirty="0" err="1">
                <a:latin typeface="Times New Roman"/>
              </a:rPr>
              <a:t>הצילומים</a:t>
            </a:r>
            <a:r>
              <a:rPr lang="en-US" sz="2400" dirty="0">
                <a:latin typeface="Times New Roman"/>
              </a:rPr>
              <a:t> </a:t>
            </a:r>
            <a:r>
              <a:rPr lang="en-US" sz="2400" dirty="0" err="1">
                <a:latin typeface="Times New Roman"/>
              </a:rPr>
              <a:t>של</a:t>
            </a:r>
            <a:r>
              <a:rPr lang="en-US" sz="2400" dirty="0">
                <a:latin typeface="Times New Roman"/>
              </a:rPr>
              <a:t> </a:t>
            </a:r>
            <a:r>
              <a:rPr lang="en-US" sz="2400" dirty="0" err="1">
                <a:latin typeface="Times New Roman"/>
              </a:rPr>
              <a:t>האנציקלופדיה</a:t>
            </a:r>
            <a:r>
              <a:rPr lang="en-US" sz="2400" dirty="0">
                <a:latin typeface="Times New Roman"/>
              </a:rPr>
              <a:t> "</a:t>
            </a:r>
            <a:r>
              <a:rPr lang="en-US" sz="2400" dirty="0" err="1">
                <a:latin typeface="Times New Roman"/>
              </a:rPr>
              <a:t>צה"ל</a:t>
            </a:r>
            <a:r>
              <a:rPr lang="en-US" sz="2400" dirty="0">
                <a:latin typeface="Times New Roman"/>
              </a:rPr>
              <a:t> </a:t>
            </a:r>
            <a:r>
              <a:rPr lang="en-US" sz="2400" dirty="0" err="1">
                <a:latin typeface="Times New Roman"/>
              </a:rPr>
              <a:t>בחילו</a:t>
            </a:r>
            <a:r>
              <a:rPr lang="en-US" sz="2400" dirty="0">
                <a:latin typeface="Times New Roman"/>
              </a:rPr>
              <a:t>" </a:t>
            </a:r>
            <a:r>
              <a:rPr lang="en-US" sz="2400" dirty="0" err="1">
                <a:latin typeface="Times New Roman"/>
              </a:rPr>
              <a:t>אנציקלופדיה</a:t>
            </a:r>
            <a:r>
              <a:rPr lang="en-US" sz="2400" dirty="0">
                <a:latin typeface="Times New Roman"/>
              </a:rPr>
              <a:t> </a:t>
            </a:r>
            <a:r>
              <a:rPr lang="en-US" sz="2400" dirty="0" err="1">
                <a:latin typeface="Times New Roman"/>
              </a:rPr>
              <a:t>של</a:t>
            </a:r>
            <a:r>
              <a:rPr lang="en-US" sz="2400" dirty="0">
                <a:latin typeface="Times New Roman"/>
              </a:rPr>
              <a:t> 18 </a:t>
            </a:r>
            <a:r>
              <a:rPr lang="en-US" sz="2400" dirty="0" err="1">
                <a:latin typeface="Times New Roman"/>
              </a:rPr>
              <a:t>כרכים</a:t>
            </a:r>
            <a:r>
              <a:rPr lang="en-US" sz="2400" dirty="0">
                <a:latin typeface="Times New Roman"/>
              </a:rPr>
              <a:t> </a:t>
            </a:r>
            <a:r>
              <a:rPr lang="en-US" sz="2400" dirty="0" err="1">
                <a:latin typeface="Times New Roman"/>
              </a:rPr>
              <a:t>על</a:t>
            </a:r>
            <a:r>
              <a:rPr lang="en-US" sz="2400" dirty="0">
                <a:latin typeface="Times New Roman"/>
              </a:rPr>
              <a:t> </a:t>
            </a:r>
            <a:r>
              <a:rPr lang="en-US" sz="2400" dirty="0" err="1">
                <a:latin typeface="Times New Roman"/>
              </a:rPr>
              <a:t>צבא</a:t>
            </a:r>
            <a:r>
              <a:rPr lang="en-US" sz="2400" dirty="0">
                <a:latin typeface="Times New Roman"/>
              </a:rPr>
              <a:t> </a:t>
            </a:r>
            <a:r>
              <a:rPr lang="en-US" sz="2400" dirty="0" err="1">
                <a:latin typeface="Times New Roman"/>
              </a:rPr>
              <a:t>וביטחון</a:t>
            </a:r>
            <a:r>
              <a:rPr lang="en-US" sz="2400" dirty="0">
                <a:latin typeface="Times New Roman"/>
              </a:rPr>
              <a:t>. </a:t>
            </a:r>
            <a:r>
              <a:rPr lang="en-US" sz="2400" dirty="0" err="1">
                <a:latin typeface="Times New Roman"/>
              </a:rPr>
              <a:t>העורך</a:t>
            </a:r>
            <a:r>
              <a:rPr lang="en-US" sz="2400" dirty="0">
                <a:latin typeface="Times New Roman"/>
              </a:rPr>
              <a:t> </a:t>
            </a:r>
            <a:r>
              <a:rPr lang="en-US" sz="2400" dirty="0" err="1">
                <a:latin typeface="Times New Roman"/>
              </a:rPr>
              <a:t>הראשי</a:t>
            </a:r>
            <a:r>
              <a:rPr lang="en-US" sz="2400" dirty="0">
                <a:latin typeface="Times New Roman"/>
              </a:rPr>
              <a:t> </a:t>
            </a:r>
            <a:r>
              <a:rPr lang="en-US" sz="2400" dirty="0" err="1">
                <a:latin typeface="Times New Roman"/>
              </a:rPr>
              <a:t>היה</a:t>
            </a:r>
            <a:r>
              <a:rPr lang="en-US" sz="2400" dirty="0">
                <a:latin typeface="Times New Roman"/>
              </a:rPr>
              <a:t> </a:t>
            </a:r>
            <a:r>
              <a:rPr lang="en-US" sz="2400" dirty="0" err="1">
                <a:latin typeface="Times New Roman"/>
              </a:rPr>
              <a:t>מוטה</a:t>
            </a:r>
            <a:r>
              <a:rPr lang="en-US" sz="2400" dirty="0">
                <a:latin typeface="Times New Roman"/>
              </a:rPr>
              <a:t> </a:t>
            </a:r>
            <a:r>
              <a:rPr lang="en-US" sz="2400" dirty="0" err="1">
                <a:latin typeface="Times New Roman"/>
              </a:rPr>
              <a:t>גור</a:t>
            </a:r>
            <a:r>
              <a:rPr lang="en-US" sz="2400" dirty="0">
                <a:latin typeface="Times New Roman"/>
              </a:rPr>
              <a:t> </a:t>
            </a:r>
            <a:r>
              <a:rPr lang="en-US" sz="2400" dirty="0" err="1">
                <a:latin typeface="Times New Roman"/>
              </a:rPr>
              <a:t>היועץ</a:t>
            </a:r>
            <a:r>
              <a:rPr lang="en-US" sz="2400" dirty="0">
                <a:latin typeface="Times New Roman"/>
              </a:rPr>
              <a:t> </a:t>
            </a:r>
            <a:r>
              <a:rPr lang="en-US" sz="2400" dirty="0" err="1">
                <a:latin typeface="Times New Roman"/>
              </a:rPr>
              <a:t>המקצועי</a:t>
            </a:r>
            <a:r>
              <a:rPr lang="en-US" sz="2400" dirty="0">
                <a:latin typeface="Times New Roman"/>
              </a:rPr>
              <a:t> </a:t>
            </a:r>
            <a:r>
              <a:rPr lang="en-US" sz="2400" dirty="0" err="1">
                <a:latin typeface="Times New Roman"/>
              </a:rPr>
              <a:t>היה</a:t>
            </a:r>
            <a:r>
              <a:rPr lang="en-US" sz="2400" dirty="0">
                <a:latin typeface="Times New Roman"/>
              </a:rPr>
              <a:t> </a:t>
            </a:r>
            <a:r>
              <a:rPr lang="en-US" sz="2400" dirty="0" err="1">
                <a:latin typeface="Times New Roman"/>
              </a:rPr>
              <a:t>יצחק</a:t>
            </a:r>
            <a:r>
              <a:rPr lang="en-US" sz="2400" dirty="0">
                <a:latin typeface="Times New Roman"/>
              </a:rPr>
              <a:t> </a:t>
            </a:r>
            <a:r>
              <a:rPr lang="en-US" sz="2400" dirty="0" err="1">
                <a:latin typeface="Times New Roman"/>
              </a:rPr>
              <a:t>רבין</a:t>
            </a:r>
            <a:r>
              <a:rPr lang="en-US" sz="2400" dirty="0">
                <a:latin typeface="Times New Roman"/>
              </a:rPr>
              <a:t>. </a:t>
            </a:r>
            <a:r>
              <a:rPr lang="en-US" sz="2400" dirty="0" err="1">
                <a:latin typeface="Times New Roman"/>
              </a:rPr>
              <a:t>כך</a:t>
            </a:r>
            <a:r>
              <a:rPr lang="en-US" sz="2400" dirty="0">
                <a:latin typeface="Times New Roman"/>
              </a:rPr>
              <a:t> </a:t>
            </a:r>
            <a:r>
              <a:rPr lang="en-US" sz="2400" dirty="0" err="1">
                <a:latin typeface="Times New Roman"/>
              </a:rPr>
              <a:t>יצא</a:t>
            </a:r>
            <a:r>
              <a:rPr lang="en-US" sz="2400" dirty="0">
                <a:latin typeface="Times New Roman"/>
              </a:rPr>
              <a:t> </a:t>
            </a:r>
            <a:r>
              <a:rPr lang="en-US" sz="2400" dirty="0" err="1">
                <a:latin typeface="Times New Roman"/>
              </a:rPr>
              <a:t>להם</a:t>
            </a:r>
            <a:r>
              <a:rPr lang="en-US" sz="2400" dirty="0">
                <a:latin typeface="Times New Roman"/>
              </a:rPr>
              <a:t> </a:t>
            </a:r>
            <a:r>
              <a:rPr lang="en-US" sz="2400" dirty="0" err="1">
                <a:latin typeface="Times New Roman"/>
              </a:rPr>
              <a:t>להיפגש</a:t>
            </a:r>
            <a:r>
              <a:rPr lang="en-US" sz="2400" dirty="0">
                <a:latin typeface="Times New Roman"/>
              </a:rPr>
              <a:t> </a:t>
            </a:r>
            <a:r>
              <a:rPr lang="en-US" sz="2400" dirty="0" err="1">
                <a:latin typeface="Times New Roman"/>
              </a:rPr>
              <a:t>פעם</a:t>
            </a:r>
            <a:r>
              <a:rPr lang="en-US" sz="2400" dirty="0">
                <a:latin typeface="Times New Roman"/>
              </a:rPr>
              <a:t> </a:t>
            </a:r>
            <a:r>
              <a:rPr lang="en-US" sz="2400" dirty="0" err="1">
                <a:latin typeface="Times New Roman"/>
              </a:rPr>
              <a:t>בשבוע</a:t>
            </a:r>
            <a:r>
              <a:rPr lang="en-US" sz="2400" dirty="0">
                <a:latin typeface="Times New Roman"/>
              </a:rPr>
              <a:t> </a:t>
            </a:r>
            <a:r>
              <a:rPr lang="en-US" sz="2400" dirty="0" err="1">
                <a:latin typeface="Times New Roman"/>
              </a:rPr>
              <a:t>ומאוד</a:t>
            </a:r>
            <a:r>
              <a:rPr lang="en-US" sz="2400" dirty="0">
                <a:latin typeface="Times New Roman"/>
              </a:rPr>
              <a:t> </a:t>
            </a:r>
            <a:r>
              <a:rPr lang="en-US" sz="2400" dirty="0" err="1">
                <a:latin typeface="Times New Roman"/>
              </a:rPr>
              <a:t>שמחתי</a:t>
            </a:r>
            <a:r>
              <a:rPr lang="en-US" sz="2400" dirty="0">
                <a:latin typeface="Times New Roman"/>
              </a:rPr>
              <a:t> </a:t>
            </a:r>
            <a:r>
              <a:rPr lang="en-US" sz="2400" dirty="0" err="1">
                <a:latin typeface="Times New Roman"/>
              </a:rPr>
              <a:t>ללמוד</a:t>
            </a:r>
            <a:r>
              <a:rPr lang="en-US" sz="2400" dirty="0">
                <a:latin typeface="Times New Roman"/>
              </a:rPr>
              <a:t> </a:t>
            </a:r>
            <a:r>
              <a:rPr lang="en-US" sz="2400" dirty="0" err="1">
                <a:latin typeface="Times New Roman"/>
              </a:rPr>
              <a:t>מהידע</a:t>
            </a:r>
            <a:r>
              <a:rPr lang="en-US" sz="2400" dirty="0">
                <a:latin typeface="Times New Roman"/>
              </a:rPr>
              <a:t> </a:t>
            </a:r>
            <a:r>
              <a:rPr lang="en-US" sz="2400" dirty="0" err="1">
                <a:latin typeface="Times New Roman"/>
              </a:rPr>
              <a:t>והחכמה</a:t>
            </a:r>
            <a:r>
              <a:rPr lang="en-US" sz="2400" dirty="0">
                <a:latin typeface="Times New Roman"/>
              </a:rPr>
              <a:t> </a:t>
            </a:r>
            <a:r>
              <a:rPr lang="en-US" sz="2400" dirty="0" err="1">
                <a:latin typeface="Times New Roman"/>
              </a:rPr>
              <a:t>שלו</a:t>
            </a:r>
            <a:r>
              <a:rPr lang="en-US" sz="2400" dirty="0">
                <a:latin typeface="Times New Roman"/>
              </a:rPr>
              <a:t>. </a:t>
            </a:r>
            <a:r>
              <a:rPr lang="en-US" sz="2400" dirty="0" err="1">
                <a:latin typeface="Times New Roman"/>
              </a:rPr>
              <a:t>הדבר</a:t>
            </a:r>
            <a:r>
              <a:rPr lang="en-US" sz="2400" dirty="0">
                <a:latin typeface="Times New Roman"/>
              </a:rPr>
              <a:t> </a:t>
            </a:r>
            <a:r>
              <a:rPr lang="en-US" sz="2400" dirty="0" err="1">
                <a:latin typeface="Times New Roman"/>
              </a:rPr>
              <a:t>חיזק</a:t>
            </a:r>
            <a:r>
              <a:rPr lang="en-US" sz="2400" dirty="0">
                <a:latin typeface="Times New Roman"/>
              </a:rPr>
              <a:t> </a:t>
            </a:r>
            <a:r>
              <a:rPr lang="en-US" sz="2400" dirty="0" err="1">
                <a:latin typeface="Times New Roman"/>
              </a:rPr>
              <a:t>את</a:t>
            </a:r>
            <a:r>
              <a:rPr lang="en-US" sz="2400" dirty="0">
                <a:latin typeface="Times New Roman"/>
              </a:rPr>
              <a:t> </a:t>
            </a:r>
            <a:r>
              <a:rPr lang="en-US" sz="2400" dirty="0" err="1">
                <a:latin typeface="Times New Roman"/>
              </a:rPr>
              <a:t>יחסי</a:t>
            </a:r>
            <a:r>
              <a:rPr lang="en-US" sz="2400" dirty="0">
                <a:latin typeface="Times New Roman"/>
              </a:rPr>
              <a:t> </a:t>
            </a:r>
            <a:r>
              <a:rPr lang="en-US" sz="2400" dirty="0" err="1">
                <a:latin typeface="Times New Roman"/>
              </a:rPr>
              <a:t>הידידות</a:t>
            </a:r>
            <a:r>
              <a:rPr lang="en-US" sz="2400" dirty="0">
                <a:latin typeface="Times New Roman"/>
              </a:rPr>
              <a:t> </a:t>
            </a:r>
            <a:r>
              <a:rPr lang="en-US" sz="2400" dirty="0" err="1">
                <a:latin typeface="Times New Roman"/>
              </a:rPr>
              <a:t>בניהם</a:t>
            </a:r>
            <a:r>
              <a:rPr lang="en-US" sz="2400" dirty="0">
                <a:latin typeface="Times New Roman"/>
              </a:rPr>
              <a:t> </a:t>
            </a:r>
            <a:r>
              <a:rPr lang="en-US" sz="2400" dirty="0" err="1">
                <a:latin typeface="Times New Roman"/>
              </a:rPr>
              <a:t>על</a:t>
            </a:r>
            <a:r>
              <a:rPr lang="en-US" sz="2400" dirty="0">
                <a:latin typeface="Times New Roman"/>
              </a:rPr>
              <a:t> </a:t>
            </a:r>
            <a:r>
              <a:rPr lang="en-US" sz="2400" dirty="0" err="1">
                <a:latin typeface="Times New Roman"/>
              </a:rPr>
              <a:t>אף</a:t>
            </a:r>
            <a:r>
              <a:rPr lang="en-US" sz="2400" dirty="0">
                <a:latin typeface="Times New Roman"/>
              </a:rPr>
              <a:t> </a:t>
            </a:r>
            <a:r>
              <a:rPr lang="en-US" sz="2400" dirty="0" err="1">
                <a:latin typeface="Times New Roman"/>
              </a:rPr>
              <a:t>הפרשי</a:t>
            </a:r>
            <a:r>
              <a:rPr lang="en-US" sz="2400" dirty="0">
                <a:latin typeface="Times New Roman"/>
              </a:rPr>
              <a:t> </a:t>
            </a:r>
            <a:r>
              <a:rPr lang="en-US" sz="2400" dirty="0" err="1">
                <a:latin typeface="Times New Roman"/>
              </a:rPr>
              <a:t>הגילים</a:t>
            </a:r>
            <a:r>
              <a:rPr lang="en-US" sz="2400" dirty="0">
                <a:latin typeface="Times New Roman"/>
              </a:rPr>
              <a:t>.</a:t>
            </a:r>
          </a:p>
        </p:txBody>
      </p:sp>
    </p:spTree>
    <p:extLst>
      <p:ext uri="{BB962C8B-B14F-4D97-AF65-F5344CB8AC3E}">
        <p14:creationId xmlns:p14="http://schemas.microsoft.com/office/powerpoint/2010/main" val="348982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226-007.jpg"/>
          <p:cNvPicPr>
            <a:picLocks noChangeAspect="1"/>
          </p:cNvPicPr>
          <p:nvPr/>
        </p:nvPicPr>
        <p:blipFill rotWithShape="1">
          <a:blip r:embed="rId4"/>
          <a:srcRect l="11079"/>
          <a:stretch/>
        </p:blipFill>
        <p:spPr>
          <a:xfrm>
            <a:off x="8121445" y="10"/>
            <a:ext cx="4070555" cy="685799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3776" y="618517"/>
            <a:ext cx="6672886" cy="1596177"/>
          </a:xfrm>
        </p:spPr>
        <p:txBody>
          <a:bodyPr>
            <a:normAutofit/>
          </a:bodyPr>
          <a:lstStyle/>
          <a:p>
            <a:r>
              <a:rPr lang="en-US" err="1"/>
              <a:t>עבודה</a:t>
            </a:r>
            <a:r>
              <a:rPr lang="en-US"/>
              <a:t> </a:t>
            </a:r>
            <a:r>
              <a:rPr lang="en-US" err="1"/>
              <a:t>באוסף</a:t>
            </a:r>
            <a:r>
              <a:rPr lang="en-US"/>
              <a:t> </a:t>
            </a:r>
            <a:r>
              <a:rPr lang="en-US" err="1"/>
              <a:t>הצילומים</a:t>
            </a:r>
            <a:r>
              <a:rPr lang="en-US"/>
              <a:t> </a:t>
            </a:r>
            <a:r>
              <a:rPr lang="en-US" err="1"/>
              <a:t>הלאומי</a:t>
            </a:r>
            <a:endParaRPr lang="en-US"/>
          </a:p>
        </p:txBody>
      </p:sp>
      <p:sp>
        <p:nvSpPr>
          <p:cNvPr id="3" name="Content Placeholder 2"/>
          <p:cNvSpPr>
            <a:spLocks noGrp="1"/>
          </p:cNvSpPr>
          <p:nvPr>
            <p:ph sz="quarter" idx="13"/>
          </p:nvPr>
        </p:nvSpPr>
        <p:spPr>
          <a:xfrm>
            <a:off x="913774" y="2367092"/>
            <a:ext cx="6672887" cy="3424107"/>
          </a:xfrm>
        </p:spPr>
        <p:txBody>
          <a:bodyPr vert="horz" lIns="91440" tIns="45720" rIns="91440" bIns="45720" rtlCol="0">
            <a:noAutofit/>
          </a:bodyPr>
          <a:lstStyle/>
          <a:p>
            <a:pPr marL="0" indent="0">
              <a:buNone/>
            </a:pPr>
            <a:r>
              <a:rPr lang="he-IL" sz="2800" dirty="0">
                <a:cs typeface="Arial"/>
              </a:rPr>
              <a:t>ב1994 הוזמן סבא לערוך ולהקים את "אוסף התצלומים הלאומי" בלשכת העיתונות הממשלתית במשרד ראש הממשלה בירושלים. באותה תקופה נבחר יצחק רבין לתפקיד ראש הממשלה. זו הייתה תקופה של שיחות שלום עם הפלשתינאים בראשותו של יאסר ערפת, ומצד שני היו פיגועים.</a:t>
            </a:r>
          </a:p>
        </p:txBody>
      </p:sp>
    </p:spTree>
    <p:extLst>
      <p:ext uri="{BB962C8B-B14F-4D97-AF65-F5344CB8AC3E}">
        <p14:creationId xmlns:p14="http://schemas.microsoft.com/office/powerpoint/2010/main" val="1507662243"/>
      </p:ext>
    </p:extLst>
  </p:cSld>
  <p:clrMapOvr>
    <a:masterClrMapping/>
  </p:clrMapOvr>
</p:sld>
</file>

<file path=ppt/theme/theme1.xml><?xml version="1.0" encoding="utf-8"?>
<a:theme xmlns:a="http://schemas.openxmlformats.org/drawingml/2006/main" name="טיפה">
  <a:themeElements>
    <a:clrScheme name="טיפה">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טיפה">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טיפה">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C72CDF74EE16644A9A75C8FBD307623F" ma:contentTypeVersion="0" ma:contentTypeDescription="צור מסמך חדש." ma:contentTypeScope="" ma:versionID="65169c44020081a70b4c4da46cfb8ac4">
  <xsd:schema xmlns:xsd="http://www.w3.org/2001/XMLSchema" xmlns:xs="http://www.w3.org/2001/XMLSchema" xmlns:p="http://schemas.microsoft.com/office/2006/metadata/properties" targetNamespace="http://schemas.microsoft.com/office/2006/metadata/properties" ma:root="true" ma:fieldsID="6c609f2c74d4fa1e874207a728ce77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B87ED7-11A0-4579-82AA-533831684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E840B58-164E-4760-BE07-93FBE7326BC9}">
  <ds:schemaRefs>
    <ds:schemaRef ds:uri="http://schemas.microsoft.com/sharepoint/v3/contenttype/forms"/>
  </ds:schemaRefs>
</ds:datastoreItem>
</file>

<file path=customXml/itemProps3.xml><?xml version="1.0" encoding="utf-8"?>
<ds:datastoreItem xmlns:ds="http://schemas.openxmlformats.org/officeDocument/2006/customXml" ds:itemID="{8616BB5C-5659-47B6-8C48-152D9E9D507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TotalTime>
  <Words>505</Words>
  <Application>Microsoft Office PowerPoint</Application>
  <PresentationFormat>מותאם אישית</PresentationFormat>
  <Paragraphs>39</Paragraphs>
  <Slides>12</Slides>
  <Notes>10</Notes>
  <HiddenSlides>0</HiddenSlides>
  <MMClips>0</MMClips>
  <ScaleCrop>false</ScaleCrop>
  <HeadingPairs>
    <vt:vector size="4" baseType="variant">
      <vt:variant>
        <vt:lpstr>ערכת נושא</vt:lpstr>
      </vt:variant>
      <vt:variant>
        <vt:i4>1</vt:i4>
      </vt:variant>
      <vt:variant>
        <vt:lpstr>כותרות שקופיות</vt:lpstr>
      </vt:variant>
      <vt:variant>
        <vt:i4>12</vt:i4>
      </vt:variant>
    </vt:vector>
  </HeadingPairs>
  <TitlesOfParts>
    <vt:vector size="13" baseType="lpstr">
      <vt:lpstr>טיפה</vt:lpstr>
      <vt:lpstr>דניאל ומשה מילנר יצחק רבין</vt:lpstr>
      <vt:lpstr>ראשית דבר</vt:lpstr>
      <vt:lpstr>תפקיד בצה”ל</vt:lpstr>
      <vt:lpstr>פגישה ראשונה עם הרמטכ"ל רבין</vt:lpstr>
      <vt:lpstr>סיורים עם הרמטכל וראש הממשלה</vt:lpstr>
      <vt:lpstr>עבודה במשרד ראש הממשלה</vt:lpstr>
      <vt:lpstr>עבודה עם ראש הממשלה יצחק רבין</vt:lpstr>
      <vt:lpstr>עבודה עם ראש הממשלה מנחם בגין</vt:lpstr>
      <vt:lpstr>עבודה באוסף הצילומים הלאומי</vt:lpstr>
      <vt:lpstr>הפגנות ופיגועים</vt:lpstr>
      <vt:lpstr>יום הולדת של סבא משה 4/11/1995</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דניאל מילנר הקשר הרב דורי</dc:title>
  <dc:creator>User</dc:creator>
  <cp:lastModifiedBy>Tami</cp:lastModifiedBy>
  <cp:revision>10</cp:revision>
  <dcterms:modified xsi:type="dcterms:W3CDTF">2017-07-06T09:52:08Z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0x010100C72CDF74EE16644A9A75C8FBD307623F</vt:lpwstr>
  </property>
</Properties>
</file>