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handoutMasterIdLst>
    <p:handoutMasterId r:id="rId10"/>
  </p:handoutMasterIdLst>
  <p:sldIdLst>
    <p:sldId id="256" r:id="rId2"/>
    <p:sldId id="260" r:id="rId3"/>
    <p:sldId id="264" r:id="rId4"/>
    <p:sldId id="262" r:id="rId5"/>
    <p:sldId id="265" r:id="rId6"/>
    <p:sldId id="266" r:id="rId7"/>
    <p:sldId id="259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Rg st="1" end="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2" autoAdjust="0"/>
    <p:restoredTop sz="86364" autoAdjust="0"/>
  </p:normalViewPr>
  <p:slideViewPr>
    <p:cSldViewPr snapToGrid="0">
      <p:cViewPr>
        <p:scale>
          <a:sx n="75" d="100"/>
          <a:sy n="75" d="100"/>
        </p:scale>
        <p:origin x="30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22" y="372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0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6E07400-B317-4B93-9338-E1781CF6F133}" type="datetimeFigureOut">
              <a:rPr lang="he-IL" smtClean="0"/>
              <a:t>ד'/תמוז/תשע"ז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4697CFA-87B3-4C42-9271-B493CE73B81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5390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:checker/>
        <p:sndAc>
          <p:stSnd>
            <p:snd r:embed="rId1" name="laser.wav"/>
          </p:stSnd>
        </p:sndAc>
      </p:transition>
    </mc:Choice>
    <mc:Fallback xmlns="">
      <p:transition spd="slow" advClick="0" advTm="30000">
        <p:checker/>
        <p:sndAc>
          <p:stSnd>
            <p:snd r:embed="rId3" name="las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:checker/>
        <p:sndAc>
          <p:stSnd>
            <p:snd r:embed="rId1" name="laser.wav"/>
          </p:stSnd>
        </p:sndAc>
      </p:transition>
    </mc:Choice>
    <mc:Fallback xmlns="">
      <p:transition spd="slow" advClick="0" advTm="30000">
        <p:checker/>
        <p:sndAc>
          <p:stSnd>
            <p:snd r:embed="rId3" name="las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:checker/>
        <p:sndAc>
          <p:stSnd>
            <p:snd r:embed="rId1" name="laser.wav"/>
          </p:stSnd>
        </p:sndAc>
      </p:transition>
    </mc:Choice>
    <mc:Fallback xmlns="">
      <p:transition spd="slow" advClick="0" advTm="30000">
        <p:checker/>
        <p:sndAc>
          <p:stSnd>
            <p:snd r:embed="rId3" name="las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:checker/>
        <p:sndAc>
          <p:stSnd>
            <p:snd r:embed="rId1" name="laser.wav"/>
          </p:stSnd>
        </p:sndAc>
      </p:transition>
    </mc:Choice>
    <mc:Fallback xmlns="">
      <p:transition spd="slow" advClick="0" advTm="30000">
        <p:checker/>
        <p:sndAc>
          <p:stSnd>
            <p:snd r:embed="rId3" name="las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:checker/>
        <p:sndAc>
          <p:stSnd>
            <p:snd r:embed="rId1" name="laser.wav"/>
          </p:stSnd>
        </p:sndAc>
      </p:transition>
    </mc:Choice>
    <mc:Fallback xmlns="">
      <p:transition spd="slow" advClick="0" advTm="30000">
        <p:checker/>
        <p:sndAc>
          <p:stSnd>
            <p:snd r:embed="rId3" name="las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:checker/>
        <p:sndAc>
          <p:stSnd>
            <p:snd r:embed="rId1" name="laser.wav"/>
          </p:stSnd>
        </p:sndAc>
      </p:transition>
    </mc:Choice>
    <mc:Fallback xmlns="">
      <p:transition spd="slow" advClick="0" advTm="30000">
        <p:checker/>
        <p:sndAc>
          <p:stSnd>
            <p:snd r:embed="rId3" name="las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:checker/>
        <p:sndAc>
          <p:stSnd>
            <p:snd r:embed="rId1" name="laser.wav"/>
          </p:stSnd>
        </p:sndAc>
      </p:transition>
    </mc:Choice>
    <mc:Fallback xmlns="">
      <p:transition spd="slow" advClick="0" advTm="30000">
        <p:checker/>
        <p:sndAc>
          <p:stSnd>
            <p:snd r:embed="rId3" name="las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:checker/>
        <p:sndAc>
          <p:stSnd>
            <p:snd r:embed="rId1" name="laser.wav"/>
          </p:stSnd>
        </p:sndAc>
      </p:transition>
    </mc:Choice>
    <mc:Fallback xmlns="">
      <p:transition spd="slow" advClick="0" advTm="30000">
        <p:checker/>
        <p:sndAc>
          <p:stSnd>
            <p:snd r:embed="rId3" name="las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:checker/>
        <p:sndAc>
          <p:stSnd>
            <p:snd r:embed="rId1" name="laser.wav"/>
          </p:stSnd>
        </p:sndAc>
      </p:transition>
    </mc:Choice>
    <mc:Fallback xmlns="">
      <p:transition spd="slow" advClick="0" advTm="30000">
        <p:checker/>
        <p:sndAc>
          <p:stSnd>
            <p:snd r:embed="rId3" name="las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:checker/>
        <p:sndAc>
          <p:stSnd>
            <p:snd r:embed="rId1" name="laser.wav"/>
          </p:stSnd>
        </p:sndAc>
      </p:transition>
    </mc:Choice>
    <mc:Fallback xmlns="">
      <p:transition spd="slow" advClick="0" advTm="30000">
        <p:checker/>
        <p:sndAc>
          <p:stSnd>
            <p:snd r:embed="rId3" name="las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:checker/>
        <p:sndAc>
          <p:stSnd>
            <p:snd r:embed="rId1" name="laser.wav"/>
          </p:stSnd>
        </p:sndAc>
      </p:transition>
    </mc:Choice>
    <mc:Fallback xmlns="">
      <p:transition spd="slow" advClick="0" advTm="30000">
        <p:checker/>
        <p:sndAc>
          <p:stSnd>
            <p:snd r:embed="rId3" name="las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6/28/2017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:checker/>
        <p:sndAc>
          <p:stSnd>
            <p:snd r:embed="rId13" name="laser.wav"/>
          </p:stSnd>
        </p:sndAc>
      </p:transition>
    </mc:Choice>
    <mc:Fallback xmlns="">
      <p:transition spd="slow" advClick="0" advTm="30000">
        <p:checker/>
        <p:sndAc>
          <p:stSnd>
            <p:snd r:embed="rId14" name="laser.wav"/>
          </p:stSnd>
        </p:sndAc>
      </p:transition>
    </mc:Fallback>
  </mc:AlternateConten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/>
            </a:r>
            <a:br>
              <a:rPr lang="he-IL" dirty="0" smtClean="0"/>
            </a:br>
            <a:r>
              <a:rPr lang="he-IL" dirty="0"/>
              <a:t/>
            </a:r>
            <a:br>
              <a:rPr lang="he-IL" dirty="0"/>
            </a:br>
            <a:r>
              <a:rPr lang="he-IL" dirty="0" smtClean="0"/>
              <a:t>חינוך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507203" y="3565002"/>
            <a:ext cx="6815669" cy="1424972"/>
          </a:xfrm>
        </p:spPr>
        <p:txBody>
          <a:bodyPr>
            <a:normAutofit/>
          </a:bodyPr>
          <a:lstStyle/>
          <a:p>
            <a:r>
              <a:rPr lang="he-IL" dirty="0" smtClean="0"/>
              <a:t>מגישים: עמית </a:t>
            </a:r>
            <a:r>
              <a:rPr lang="he-IL" dirty="0" err="1" smtClean="0"/>
              <a:t>איפרגן</a:t>
            </a:r>
            <a:endParaRPr lang="he-IL" dirty="0" smtClean="0"/>
          </a:p>
          <a:p>
            <a:r>
              <a:rPr lang="he-IL" dirty="0" smtClean="0"/>
              <a:t>ודוד </a:t>
            </a:r>
            <a:r>
              <a:rPr lang="he-IL" dirty="0" err="1" smtClean="0"/>
              <a:t>איפרגן</a:t>
            </a:r>
            <a:r>
              <a:rPr lang="he-IL" dirty="0" smtClean="0"/>
              <a:t> (סבא של עמית)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38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66">
        <p:checker/>
        <p:sndAc>
          <p:stSnd>
            <p:snd r:embed="rId2" name="laser.wav"/>
          </p:stSnd>
        </p:sndAc>
      </p:transition>
    </mc:Choice>
    <mc:Fallback xmlns="">
      <p:transition advClick="0" advTm="5066">
        <p:checker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59204" y="130628"/>
            <a:ext cx="10434509" cy="957942"/>
          </a:xfrm>
        </p:spPr>
        <p:txBody>
          <a:bodyPr>
            <a:normAutofit fontScale="90000"/>
          </a:bodyPr>
          <a:lstStyle/>
          <a:p>
            <a:r>
              <a:rPr lang="he-IL" sz="5400" dirty="0" smtClean="0"/>
              <a:t/>
            </a:r>
            <a:br>
              <a:rPr lang="he-IL" sz="5400" dirty="0" smtClean="0"/>
            </a:br>
            <a:r>
              <a:rPr lang="he-IL" sz="5400" dirty="0" smtClean="0"/>
              <a:t/>
            </a:r>
            <a:br>
              <a:rPr lang="he-IL" sz="5400" dirty="0" smtClean="0"/>
            </a:br>
            <a:r>
              <a:rPr lang="he-IL" sz="5400" dirty="0" smtClean="0"/>
              <a:t>ילדותי במרוקו</a:t>
            </a:r>
            <a:endParaRPr lang="he-IL" sz="54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92478" y="1452060"/>
            <a:ext cx="9167962" cy="4823790"/>
          </a:xfrm>
        </p:spPr>
        <p:txBody>
          <a:bodyPr>
            <a:noAutofit/>
          </a:bodyPr>
          <a:lstStyle/>
          <a:p>
            <a:r>
              <a:rPr lang="he-IL" sz="2000" dirty="0" smtClean="0"/>
              <a:t>סבא שלי, דוד </a:t>
            </a:r>
            <a:r>
              <a:rPr lang="he-IL" sz="2000" dirty="0" err="1" smtClean="0"/>
              <a:t>איפרגן</a:t>
            </a:r>
            <a:r>
              <a:rPr lang="he-IL" sz="2000" dirty="0" smtClean="0"/>
              <a:t> נולד בעיר </a:t>
            </a:r>
            <a:r>
              <a:rPr lang="he-IL" sz="2000" dirty="0" err="1" smtClean="0"/>
              <a:t>מוגדור</a:t>
            </a:r>
            <a:r>
              <a:rPr lang="he-IL" sz="2000" dirty="0" smtClean="0"/>
              <a:t> </a:t>
            </a:r>
            <a:r>
              <a:rPr lang="he-IL" sz="2000" dirty="0"/>
              <a:t>שבמרוקו </a:t>
            </a:r>
            <a:r>
              <a:rPr lang="he-IL" sz="2000" dirty="0" smtClean="0"/>
              <a:t>בשנת 1939</a:t>
            </a:r>
            <a:r>
              <a:rPr lang="he-IL" sz="2000" dirty="0"/>
              <a:t> </a:t>
            </a:r>
            <a:r>
              <a:rPr lang="he-IL" sz="2000" dirty="0" smtClean="0"/>
              <a:t>להוריו סעדה ויוסף </a:t>
            </a:r>
            <a:r>
              <a:rPr lang="he-IL" sz="2000" dirty="0" err="1" smtClean="0"/>
              <a:t>איפרגן</a:t>
            </a:r>
            <a:r>
              <a:rPr lang="he-IL" sz="2000" dirty="0" smtClean="0"/>
              <a:t>. להוריו נולדו 5 ילדים. חביב, חנניה, דוד, מקס ורחל.</a:t>
            </a:r>
            <a:endParaRPr lang="he-IL" sz="2000" dirty="0"/>
          </a:p>
          <a:p>
            <a:r>
              <a:rPr lang="he-IL" sz="2000" dirty="0"/>
              <a:t>עד גיל 6 </a:t>
            </a:r>
            <a:r>
              <a:rPr lang="he-IL" sz="2000" dirty="0" smtClean="0"/>
              <a:t>למד רק  </a:t>
            </a:r>
            <a:r>
              <a:rPr lang="he-IL" sz="2000" dirty="0"/>
              <a:t>ב"חדר" ולאחר </a:t>
            </a:r>
            <a:r>
              <a:rPr lang="he-IL" sz="2000" dirty="0" smtClean="0"/>
              <a:t>מכן בנוסף למד בבית </a:t>
            </a:r>
            <a:r>
              <a:rPr lang="he-IL" sz="2000" dirty="0"/>
              <a:t>הספר </a:t>
            </a:r>
            <a:r>
              <a:rPr lang="he-IL" sz="2000" dirty="0" smtClean="0"/>
              <a:t>אליאנס , בית ספר יהודי צרפתי שמומן על ידי יהודי צרפת.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בחדר למדו יהודים לימודי תורה והלכה. ובאליאנס למדו לימודי חול.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. לאחר מכן למד סבא הנהלת חשבונות באופן פרטי.</a:t>
            </a:r>
            <a:endParaRPr lang="he-IL" sz="2000" dirty="0"/>
          </a:p>
        </p:txBody>
      </p:sp>
      <p:sp>
        <p:nvSpPr>
          <p:cNvPr id="4" name="מלבן מעוגל 3"/>
          <p:cNvSpPr/>
          <p:nvPr/>
        </p:nvSpPr>
        <p:spPr>
          <a:xfrm>
            <a:off x="2598058" y="3845024"/>
            <a:ext cx="2191656" cy="1741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תמונה עיר </a:t>
            </a:r>
            <a:r>
              <a:rPr lang="he-IL" dirty="0" err="1" smtClean="0"/>
              <a:t>מוגדור</a:t>
            </a:r>
            <a:endParaRPr lang="he-IL" dirty="0"/>
          </a:p>
        </p:txBody>
      </p:sp>
      <p:sp>
        <p:nvSpPr>
          <p:cNvPr id="6" name="מלבן מעוגל 5"/>
          <p:cNvSpPr/>
          <p:nvPr/>
        </p:nvSpPr>
        <p:spPr>
          <a:xfrm flipV="1">
            <a:off x="8075296" y="8287206"/>
            <a:ext cx="10735218" cy="1435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תמונה סבא וסבתא רבא</a:t>
            </a:r>
            <a:endParaRPr lang="he-IL" dirty="0"/>
          </a:p>
        </p:txBody>
      </p:sp>
      <p:sp>
        <p:nvSpPr>
          <p:cNvPr id="7" name="מלבן מעוגל 6"/>
          <p:cNvSpPr/>
          <p:nvPr/>
        </p:nvSpPr>
        <p:spPr>
          <a:xfrm>
            <a:off x="8953412" y="3863955"/>
            <a:ext cx="2278743" cy="1741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תמונה חדר</a:t>
            </a:r>
            <a:endParaRPr lang="he-IL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2339969" y="3520277"/>
            <a:ext cx="9166152" cy="2429069"/>
            <a:chOff x="2339969" y="3520277"/>
            <a:chExt cx="9166152" cy="2429069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69" y="3520277"/>
              <a:ext cx="2707718" cy="2429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6629" y="3705205"/>
              <a:ext cx="2739492" cy="222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8" name="אובייקט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669672"/>
                </p:ext>
              </p:extLst>
            </p:nvPr>
          </p:nvGraphicFramePr>
          <p:xfrm>
            <a:off x="5305659" y="3705205"/>
            <a:ext cx="3187919" cy="2143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Acrobat Document" r:id="rId6" imgW="2209738" imgH="1485685" progId="AcroExch.Document.11">
                    <p:embed/>
                  </p:oleObj>
                </mc:Choice>
                <mc:Fallback>
                  <p:oleObj name="Acrobat Document" r:id="rId6" imgW="2209738" imgH="1485685" progId="AcroExch.Documen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05659" y="3705205"/>
                          <a:ext cx="3187919" cy="21436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13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1998">
        <p:checker/>
        <p:sndAc>
          <p:stSnd>
            <p:snd r:embed="rId3" name="laser.wav"/>
          </p:stSnd>
        </p:sndAc>
      </p:transition>
    </mc:Choice>
    <mc:Fallback xmlns="">
      <p:transition spd="slow" advClick="0" advTm="21998">
        <p:checker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אירוע משמעותי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dirty="0"/>
              <a:t>סבא שלי, דוד </a:t>
            </a:r>
            <a:r>
              <a:rPr lang="he-IL" sz="2800" dirty="0" err="1"/>
              <a:t>איפרגן</a:t>
            </a:r>
            <a:r>
              <a:rPr lang="he-IL" sz="2800" dirty="0"/>
              <a:t> נולד בעיר </a:t>
            </a:r>
            <a:r>
              <a:rPr lang="he-IL" sz="2800" dirty="0" err="1"/>
              <a:t>מוגדור</a:t>
            </a:r>
            <a:r>
              <a:rPr lang="he-IL" sz="2800" dirty="0"/>
              <a:t> שבמרוקו בשנת 1939 להוריו סעדה ויוסף </a:t>
            </a:r>
            <a:r>
              <a:rPr lang="he-IL" sz="2800" dirty="0" err="1"/>
              <a:t>איפרגן</a:t>
            </a:r>
            <a:r>
              <a:rPr lang="he-IL" sz="2800" dirty="0"/>
              <a:t>. להוריו נולדו 5 ילדים. חביב, חנניה, דוד, מקס ורחל.</a:t>
            </a:r>
          </a:p>
          <a:p>
            <a:r>
              <a:rPr lang="he-IL" sz="2800" dirty="0"/>
              <a:t>עד גיל 6 למד רק  ב"חדר" ולאחר מכן בנוסף למד בבית הספר אליאנס , בית ספר יהודי צרפתי שמומן על ידי יהודי צרפת.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בחדר למדו יהודים לימודי תורה והלכה. ובאליאנס למדו לימודי חול.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he-IL" sz="2800" dirty="0"/>
              <a:t>. לאחר מכן למד סבא הנהלת חשבונות באופן פרטי.</a:t>
            </a:r>
          </a:p>
          <a:p>
            <a:r>
              <a:rPr lang="he-IL" sz="2800" dirty="0" smtClean="0"/>
              <a:t>הסיפור  </a:t>
            </a:r>
            <a:r>
              <a:rPr lang="he-IL" sz="2800" dirty="0"/>
              <a:t>המרכזי של חיי הוא הטרגדיה של אחותי שנפטרה בגיל 19 ממשבר נפשי עמוק שנגרם לה עקב ביטול חתונתה.</a:t>
            </a:r>
          </a:p>
          <a:p>
            <a:r>
              <a:rPr lang="he-IL" sz="2800" dirty="0"/>
              <a:t>מסיפור זה אפשר להבין את אורח החיים והמנטליות שהייתה באותה תקופה.</a:t>
            </a:r>
          </a:p>
          <a:p>
            <a:endParaRPr lang="he-IL" sz="28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5721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:checker/>
        <p:sndAc>
          <p:stSnd>
            <p:snd r:embed="rId2" name="laser.wav"/>
          </p:stSnd>
        </p:sndAc>
      </p:transition>
    </mc:Choice>
    <mc:Fallback xmlns="">
      <p:transition spd="slow" advClick="0" advTm="30000">
        <p:checker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החיים </a:t>
            </a:r>
            <a:r>
              <a:rPr lang="he-IL" dirty="0" err="1" smtClean="0"/>
              <a:t>במוגדור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dirty="0"/>
              <a:t>התקופה הייתה תקופה שאחרי המלחמה, במצב הכללי היה קשה ובפרט מצב היהודים שנאלצו לגור במעין גטו שנקרא "מלח".</a:t>
            </a:r>
          </a:p>
          <a:p>
            <a:r>
              <a:rPr lang="he-IL" sz="2800" dirty="0"/>
              <a:t>אט, אט מספר שנים לאחר המלחמה יצאנו מהגטו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4" name="מלבן מעוגל 3"/>
          <p:cNvSpPr/>
          <p:nvPr/>
        </p:nvSpPr>
        <p:spPr>
          <a:xfrm>
            <a:off x="1657791" y="4582886"/>
            <a:ext cx="2278743" cy="1741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תמונה מהגטו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6" y="3367313"/>
            <a:ext cx="5442858" cy="330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221335"/>
      </p:ext>
    </p:extLst>
  </p:cSld>
  <p:clrMapOvr>
    <a:masterClrMapping/>
  </p:clrMapOvr>
  <p:transition spd="slow" advClick="0" advTm="30000">
    <p:wheel spokes="1"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החיים </a:t>
            </a:r>
            <a:r>
              <a:rPr lang="he-IL" dirty="0" err="1" smtClean="0"/>
              <a:t>במוגדור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400" dirty="0"/>
              <a:t>המעבר של  המגורים מחוץ לחומות ושיפור מצבם הכלכלי של הורי, הביא להצעת שידוך לאחותי בת ה-14שנחשבה להצעה טובה ממשפחה מיוחסת ומסודרת כלכלית.</a:t>
            </a:r>
          </a:p>
          <a:p>
            <a:r>
              <a:rPr lang="he-IL" sz="2400" dirty="0" smtClean="0"/>
              <a:t>השמחה </a:t>
            </a:r>
            <a:r>
              <a:rPr lang="he-IL" sz="2400" dirty="0"/>
              <a:t>הייתה רבה, הורי החלו בהכנות </a:t>
            </a:r>
            <a:r>
              <a:rPr lang="he-IL" sz="2400" dirty="0" smtClean="0"/>
              <a:t>קדחתניות </a:t>
            </a:r>
            <a:r>
              <a:rPr lang="he-IL" sz="2400" dirty="0"/>
              <a:t>לחתונה, ונרכשה נדוניה אשר הוצגה בחגיגה גדולה לכל משפחה. </a:t>
            </a:r>
          </a:p>
          <a:p>
            <a:r>
              <a:rPr lang="he-IL" sz="2400" dirty="0"/>
              <a:t>גם טקס החינה התקיים בשמחה </a:t>
            </a:r>
            <a:r>
              <a:rPr lang="he-IL" sz="2400" dirty="0" smtClean="0"/>
              <a:t>ובריקוד.</a:t>
            </a:r>
            <a:endParaRPr lang="he-IL" sz="2400" dirty="0"/>
          </a:p>
          <a:p>
            <a:endParaRPr lang="he-IL" dirty="0"/>
          </a:p>
        </p:txBody>
      </p:sp>
      <p:sp>
        <p:nvSpPr>
          <p:cNvPr id="4" name="מלבן מעוגל 3"/>
          <p:cNvSpPr/>
          <p:nvPr/>
        </p:nvSpPr>
        <p:spPr>
          <a:xfrm>
            <a:off x="1831962" y="4263571"/>
            <a:ext cx="2278743" cy="1741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תמונות חינה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69" y="3759198"/>
            <a:ext cx="3090636" cy="26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23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0">
        <p:circle/>
        <p:sndAc>
          <p:stSnd>
            <p:snd r:embed="rId2" name="laser.wav"/>
          </p:stSnd>
        </p:sndAc>
      </p:transition>
    </mc:Choice>
    <mc:Fallback xmlns="">
      <p:transition spd="slow" advClick="0" advTm="30000">
        <p:circl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sz="2800" dirty="0"/>
              <a:t>אך לצערנו הרב מספר ימים לפני מועד החתונה עזבה משפחת החתן את העיר ונעלמה ללא כל הסבר.</a:t>
            </a:r>
          </a:p>
          <a:p>
            <a:r>
              <a:rPr lang="he-IL" sz="2800" dirty="0"/>
              <a:t>השמועות אמרו כי הנ"ל ברחו כיוון שאחותי לא למדה בבית ספר... 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2399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0">
        <p:blinds dir="vert"/>
        <p:sndAc>
          <p:stSnd>
            <p:snd r:embed="rId2" name="laser.wav"/>
          </p:stSnd>
        </p:sndAc>
      </p:transition>
    </mc:Choice>
    <mc:Fallback xmlns="">
      <p:transition spd="slow" advClick="0" advTm="30000">
        <p:blinds dir="vert"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type="body" idx="1"/>
          </p:nvPr>
        </p:nvSpPr>
        <p:spPr>
          <a:xfrm>
            <a:off x="1519937" y="812800"/>
            <a:ext cx="10309206" cy="3111291"/>
          </a:xfrm>
        </p:spPr>
        <p:txBody>
          <a:bodyPr>
            <a:noAutofit/>
          </a:bodyPr>
          <a:lstStyle/>
          <a:p>
            <a:r>
              <a:rPr lang="he-IL" sz="2800" dirty="0"/>
              <a:t>הדבר פגע קשות בהורי ועוד יותר באחותי שהתכנסה בתוך עצמה,  לא דיברה ולא אכלה, נכנס לדיכאון עמוק.</a:t>
            </a:r>
          </a:p>
          <a:p>
            <a:r>
              <a:rPr lang="he-IL" sz="2800" dirty="0"/>
              <a:t>הורי ניסו בכל כוחם לעזור לה להשתקם, אל ללא הואיל.</a:t>
            </a:r>
          </a:p>
          <a:p>
            <a:r>
              <a:rPr lang="he-IL" sz="2800" dirty="0"/>
              <a:t>לא טיפולים רפואיים ולא פנייה ל"מקובלים"- כלום לא עזר, אחותי לא הצליחה לצאת מהמשבר הנפשי אליו נכנסה ולאחר 4 שנים של סבל לכל המשפחה , נפטרה. </a:t>
            </a:r>
          </a:p>
          <a:p>
            <a:r>
              <a:rPr lang="he-IL" sz="2800" dirty="0" smtClean="0"/>
              <a:t>הטרגדיה </a:t>
            </a:r>
            <a:r>
              <a:rPr lang="he-IL" sz="2800" dirty="0"/>
              <a:t>המשפחתית הזו חרוטה עמוק בתוכי ומלווה אותי לאורח כל חיי והיא בשבילי </a:t>
            </a:r>
            <a:r>
              <a:rPr lang="he-IL" sz="2800" dirty="0" smtClean="0"/>
              <a:t>הזיכרון </a:t>
            </a:r>
            <a:r>
              <a:rPr lang="he-IL" sz="2800" dirty="0"/>
              <a:t>החזק בחיי</a:t>
            </a:r>
            <a:r>
              <a:rPr lang="he-IL" sz="2800" dirty="0" smtClean="0"/>
              <a:t>...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678301709"/>
      </p:ext>
    </p:extLst>
  </p:cSld>
  <p:clrMapOvr>
    <a:masterClrMapping/>
  </p:clrMapOvr>
  <p:transition spd="slow" advClick="0" advTm="21285">
    <p:cover/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6600" dirty="0" smtClean="0"/>
              <a:t>יהודי </a:t>
            </a:r>
            <a:r>
              <a:rPr lang="he-IL" sz="6600" dirty="0" err="1" smtClean="0"/>
              <a:t>מוגדור</a:t>
            </a:r>
            <a:r>
              <a:rPr lang="he-IL" sz="6600" dirty="0" smtClean="0"/>
              <a:t> בתקופת השואה</a:t>
            </a:r>
            <a:endParaRPr lang="he-IL" sz="66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e-IL" sz="4400" dirty="0" smtClean="0"/>
              <a:t>לאחר כניעת הצרפתים לגרמניה הנאצית. יהודי </a:t>
            </a:r>
            <a:r>
              <a:rPr lang="he-IL" sz="4400" dirty="0" err="1" smtClean="0"/>
              <a:t>מוגדור</a:t>
            </a:r>
            <a:r>
              <a:rPr lang="he-IL" sz="4400" dirty="0" smtClean="0"/>
              <a:t> חיו בגטו  "מלח" ולא הורשו לגור מחוץ </a:t>
            </a:r>
            <a:r>
              <a:rPr lang="he-IL" sz="4400" dirty="0" err="1" smtClean="0"/>
              <a:t>לגטו.המשטר</a:t>
            </a:r>
            <a:r>
              <a:rPr lang="he-IL" sz="4400" dirty="0" smtClean="0"/>
              <a:t> הצרפתי החל לנקוט בצעדים אנטי יהודיים .יהדות מרוקו נכללה בתוכנית "הפתרון </a:t>
            </a:r>
            <a:r>
              <a:rPr lang="he-IL" sz="4400" dirty="0" err="1" smtClean="0"/>
              <a:t>הסופי"של</a:t>
            </a:r>
            <a:r>
              <a:rPr lang="he-IL" sz="4400" dirty="0" smtClean="0"/>
              <a:t> הנאצים .  אבא של סבי היה בגטו "מלח" </a:t>
            </a:r>
            <a:r>
              <a:rPr lang="he-IL" sz="4400" dirty="0" err="1" smtClean="0"/>
              <a:t>במוגדור</a:t>
            </a:r>
            <a:r>
              <a:rPr lang="he-IL" sz="4400" dirty="0" smtClean="0"/>
              <a:t>, במשך 6 חודשים. סבי הוא ניצול שואה. יהודי מרוקו סבלו מאוד בגטו בתקופת השואה .</a:t>
            </a: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93596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0">
        <p:dissolve/>
        <p:sndAc>
          <p:stSnd>
            <p:snd r:embed="rId2" name="laser.wav"/>
          </p:stSnd>
        </p:sndAc>
      </p:transition>
    </mc:Choice>
    <mc:Fallback xmlns="">
      <p:transition spd="slow" advClick="0" advTm="30000">
        <p:dissolve/>
        <p:sndAc>
          <p:stSnd>
            <p:snd r:embed="rId3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1070</TotalTime>
  <Words>394</Words>
  <Application>Microsoft Office PowerPoint</Application>
  <PresentationFormat>מסך רחב</PresentationFormat>
  <Paragraphs>31</Paragraphs>
  <Slides>8</Slides>
  <Notes>0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David</vt:lpstr>
      <vt:lpstr>Wingdings 2</vt:lpstr>
      <vt:lpstr>זרימה</vt:lpstr>
      <vt:lpstr>Acrobat Document</vt:lpstr>
      <vt:lpstr>   חינוך</vt:lpstr>
      <vt:lpstr>  ילדותי במרוקו</vt:lpstr>
      <vt:lpstr>אירוע משמעותי</vt:lpstr>
      <vt:lpstr>החיים במוגדור</vt:lpstr>
      <vt:lpstr>החיים במוגדור</vt:lpstr>
      <vt:lpstr>מצגת של PowerPoint</vt:lpstr>
      <vt:lpstr>מצגת של PowerPoint</vt:lpstr>
      <vt:lpstr>יהודי מוגדור בתקופת השואה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חינוך</dc:title>
  <dc:creator>Asus</dc:creator>
  <cp:lastModifiedBy>ofra shefer</cp:lastModifiedBy>
  <cp:revision>34</cp:revision>
  <dcterms:created xsi:type="dcterms:W3CDTF">2017-02-17T09:13:34Z</dcterms:created>
  <dcterms:modified xsi:type="dcterms:W3CDTF">2017-06-28T07:16:11Z</dcterms:modified>
</cp:coreProperties>
</file>