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60" r:id="rId4"/>
  </p:sldMasterIdLst>
  <p:notesMasterIdLst>
    <p:notesMasterId r:id="rId15"/>
  </p:notesMasterIdLst>
  <p:handoutMasterIdLst>
    <p:handoutMasterId r:id="rId16"/>
  </p:handoutMasterIdLst>
  <p:sldIdLst>
    <p:sldId id="264" r:id="rId5"/>
    <p:sldId id="266" r:id="rId6"/>
    <p:sldId id="267" r:id="rId7"/>
    <p:sldId id="268" r:id="rId8"/>
    <p:sldId id="269" r:id="rId9"/>
    <p:sldId id="270" r:id="rId10"/>
    <p:sldId id="271" r:id="rId11"/>
    <p:sldId id="272" r:id="rId12"/>
    <p:sldId id="273" r:id="rId13"/>
    <p:sldId id="274" r:id="rId14"/>
  </p:sldIdLst>
  <p:sldSz cx="12188825" cy="6858000"/>
  <p:notesSz cx="6858000" cy="9144000"/>
  <p:defaultTextStyle>
    <a:defPPr algn="r" rtl="1">
      <a:defRPr lang="he-IL"/>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howGuides="1">
      <p:cViewPr>
        <p:scale>
          <a:sx n="109" d="100"/>
          <a:sy n="109" d="100"/>
        </p:scale>
        <p:origin x="-72" y="-258"/>
      </p:cViewPr>
      <p:guideLst>
        <p:guide orient="horz" pos="2160"/>
        <p:guide pos="3839"/>
      </p:guideLst>
    </p:cSldViewPr>
  </p:slideViewPr>
  <p:notesTextViewPr>
    <p:cViewPr>
      <p:scale>
        <a:sx n="1" d="1"/>
        <a:sy n="1" d="1"/>
      </p:scale>
      <p:origin x="0" y="0"/>
    </p:cViewPr>
  </p:notesTextViewPr>
  <p:notesViewPr>
    <p:cSldViewPr>
      <p:cViewPr varScale="1">
        <p:scale>
          <a:sx n="96" d="100"/>
          <a:sy n="96" d="100"/>
        </p:scale>
        <p:origin x="35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מציין מיקום של כותרת עליונה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תאריך 2"/>
          <p:cNvSpPr>
            <a:spLocks noGrp="1"/>
          </p:cNvSpPr>
          <p:nvPr>
            <p:ph type="dt" idx="1"/>
          </p:nvPr>
        </p:nvSpPr>
        <p:spPr>
          <a:xfrm>
            <a:off x="0" y="0"/>
            <a:ext cx="2973600" cy="457200"/>
          </a:xfrm>
          <a:prstGeom prst="rect">
            <a:avLst/>
          </a:prstGeom>
        </p:spPr>
        <p:txBody>
          <a:bodyPr vert="horz" lIns="91440" tIns="45720" rIns="91440" bIns="45720" rtlCol="1"/>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EB0F375E-5978-4BCD-9E39-9AF66CE7586D}" type="datetime8">
              <a:rPr lang="he-IL" smtClean="0"/>
              <a:pPr/>
              <a:t>21 פברואר 17</a:t>
            </a:fld>
            <a:endParaRPr lang="he-IL" dirty="0"/>
          </a:p>
        </p:txBody>
      </p:sp>
      <p:sp>
        <p:nvSpPr>
          <p:cNvPr id="8" name="מציין מיקום של כותרת תחתונה 5"/>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9" name="מציין מיקום של מספר שקופית 6"/>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B8796F01-7154-41E0-B48B-A6921757531A}" type="slidenum">
              <a:rPr lang="he-IL" smtClean="0"/>
              <a:pPr/>
              <a:t>‹#›</a:t>
            </a:fld>
            <a:endParaRPr lang="he-IL" dirty="0"/>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0" y="0"/>
            <a:ext cx="2973600" cy="457200"/>
          </a:xfrm>
          <a:prstGeom prst="rect">
            <a:avLst/>
          </a:prstGeom>
        </p:spPr>
        <p:txBody>
          <a:bodyPr vert="horz" lIns="91440" tIns="45720" rIns="91440" bIns="45720" rtlCol="1"/>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EB0F375E-5978-4BCD-9E39-9AF66CE7586D}" type="datetime8">
              <a:rPr lang="he-IL" smtClean="0"/>
              <a:pPr/>
              <a:t>21 פברואר 17</a:t>
            </a:fld>
            <a:endParaRPr lang="he-IL" dirty="0"/>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B8796F01-7154-41E0-B48B-A6921757531A}" type="slidenum">
              <a:rPr lang="he-IL" smtClean="0"/>
              <a:pPr/>
              <a:t>‹#›</a:t>
            </a:fld>
            <a:endParaRPr lang="he-IL"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09493"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218987"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828480"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437973"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3047467" algn="r" defTabSz="1218987" rtl="1" eaLnBrk="1" latinLnBrk="0" hangingPunct="1">
      <a:defRPr sz="1600" kern="1200">
        <a:solidFill>
          <a:schemeClr val="tx1"/>
        </a:solidFill>
        <a:latin typeface="+mn-lt"/>
        <a:ea typeface="+mn-ea"/>
        <a:cs typeface="+mn-cs"/>
      </a:defRPr>
    </a:lvl6pPr>
    <a:lvl7pPr marL="3656960" algn="r" defTabSz="1218987" rtl="1" eaLnBrk="1" latinLnBrk="0" hangingPunct="1">
      <a:defRPr sz="1600" kern="1200">
        <a:solidFill>
          <a:schemeClr val="tx1"/>
        </a:solidFill>
        <a:latin typeface="+mn-lt"/>
        <a:ea typeface="+mn-ea"/>
        <a:cs typeface="+mn-cs"/>
      </a:defRPr>
    </a:lvl7pPr>
    <a:lvl8pPr marL="4266453" algn="r" defTabSz="1218987" rtl="1" eaLnBrk="1" latinLnBrk="0" hangingPunct="1">
      <a:defRPr sz="1600" kern="1200">
        <a:solidFill>
          <a:schemeClr val="tx1"/>
        </a:solidFill>
        <a:latin typeface="+mn-lt"/>
        <a:ea typeface="+mn-ea"/>
        <a:cs typeface="+mn-cs"/>
      </a:defRPr>
    </a:lvl8pPr>
    <a:lvl9pPr marL="4875947" algn="r" defTabSz="1218987" rtl="1"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8796F01-7154-41E0-B48B-A6921757531A}" type="slidenum">
              <a:rPr lang="he-IL" smtClean="0"/>
              <a:pPr/>
              <a:t>1</a:t>
            </a:fld>
            <a:endParaRPr lang="he-IL" dirty="0"/>
          </a:p>
        </p:txBody>
      </p:sp>
    </p:spTree>
    <p:extLst>
      <p:ext uri="{BB962C8B-B14F-4D97-AF65-F5344CB8AC3E}">
        <p14:creationId xmlns:p14="http://schemas.microsoft.com/office/powerpoint/2010/main" val="1544216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bwMode="auto">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531812" y="1498601"/>
            <a:ext cx="7008574" cy="3298825"/>
          </a:xfrm>
        </p:spPr>
        <p:txBody>
          <a:bodyPr rtlCol="1">
            <a:normAutofit/>
          </a:bodyPr>
          <a:lstStyle>
            <a:lvl1pPr algn="r" rtl="1">
              <a:lnSpc>
                <a:spcPct val="90000"/>
              </a:lnSpc>
              <a:defRPr sz="5400" cap="none" baseline="0">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dirty="0"/>
          </a:p>
        </p:txBody>
      </p:sp>
      <p:sp>
        <p:nvSpPr>
          <p:cNvPr id="3" name="כותרת משנה 2"/>
          <p:cNvSpPr>
            <a:spLocks noGrp="1"/>
          </p:cNvSpPr>
          <p:nvPr>
            <p:ph type="subTitle" idx="1"/>
          </p:nvPr>
        </p:nvSpPr>
        <p:spPr>
          <a:xfrm>
            <a:off x="531812" y="4927600"/>
            <a:ext cx="7008574" cy="1244600"/>
          </a:xfrm>
        </p:spPr>
        <p:txBody>
          <a:bodyPr rtlCol="1">
            <a:normAutofit/>
          </a:bodyPr>
          <a:lstStyle>
            <a:lvl1pPr marL="0" indent="0" algn="r" rtl="1">
              <a:spcBef>
                <a:spcPts val="0"/>
              </a:spcBef>
              <a:buNone/>
              <a:defRPr sz="28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09493" indent="0" algn="ctr" rtl="1">
              <a:buNone/>
              <a:defRPr>
                <a:solidFill>
                  <a:schemeClr val="tx1">
                    <a:tint val="75000"/>
                  </a:schemeClr>
                </a:solidFill>
              </a:defRPr>
            </a:lvl2pPr>
            <a:lvl3pPr marL="1218987" indent="0" algn="ctr" rtl="1">
              <a:buNone/>
              <a:defRPr>
                <a:solidFill>
                  <a:schemeClr val="tx1">
                    <a:tint val="75000"/>
                  </a:schemeClr>
                </a:solidFill>
              </a:defRPr>
            </a:lvl3pPr>
            <a:lvl4pPr marL="1828480" indent="0" algn="ctr" rtl="1">
              <a:buNone/>
              <a:defRPr>
                <a:solidFill>
                  <a:schemeClr val="tx1">
                    <a:tint val="75000"/>
                  </a:schemeClr>
                </a:solidFill>
              </a:defRPr>
            </a:lvl4pPr>
            <a:lvl5pPr marL="2437973" indent="0" algn="ctr" rtl="1">
              <a:buNone/>
              <a:defRPr>
                <a:solidFill>
                  <a:schemeClr val="tx1">
                    <a:tint val="75000"/>
                  </a:schemeClr>
                </a:solidFill>
              </a:defRPr>
            </a:lvl5pPr>
            <a:lvl6pPr marL="3047467" indent="0" algn="ctr" rtl="1">
              <a:buNone/>
              <a:defRPr>
                <a:solidFill>
                  <a:schemeClr val="tx1">
                    <a:tint val="75000"/>
                  </a:schemeClr>
                </a:solidFill>
              </a:defRPr>
            </a:lvl6pPr>
            <a:lvl7pPr marL="3656960" indent="0" algn="ctr" rtl="1">
              <a:buNone/>
              <a:defRPr>
                <a:solidFill>
                  <a:schemeClr val="tx1">
                    <a:tint val="75000"/>
                  </a:schemeClr>
                </a:solidFill>
              </a:defRPr>
            </a:lvl7pPr>
            <a:lvl8pPr marL="4266453" indent="0" algn="ctr" rtl="1">
              <a:buNone/>
              <a:defRPr>
                <a:solidFill>
                  <a:schemeClr val="tx1">
                    <a:tint val="75000"/>
                  </a:schemeClr>
                </a:solidFill>
              </a:defRPr>
            </a:lvl8pPr>
            <a:lvl9pPr marL="4875947" indent="0" algn="ctr" rtl="1">
              <a:buNone/>
              <a:defRPr>
                <a:solidFill>
                  <a:schemeClr val="tx1">
                    <a:tint val="75000"/>
                  </a:schemeClr>
                </a:solidFill>
              </a:defRPr>
            </a:lvl9pPr>
          </a:lstStyle>
          <a:p>
            <a:pPr rtl="1"/>
            <a:r>
              <a:rPr lang="he-IL" noProof="0" smtClean="0"/>
              <a:t>לחץ כדי לערוך סגנון כותרת משנה של תבנית בסיס</a:t>
            </a:r>
            <a:endParaRPr lang="he-IL"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p>
            <a:pPr rtl="1"/>
            <a:r>
              <a:rPr lang="he-IL" noProof="0"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a:off x="836612" y="1701800"/>
            <a:ext cx="10157354" cy="4470400"/>
          </a:xfrm>
        </p:spPr>
        <p:txBody>
          <a:bodyPr vert="eaVert" rtlCol="1"/>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9"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0"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1"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571936" y="274638"/>
            <a:ext cx="1422030" cy="5897561"/>
          </a:xfrm>
        </p:spPr>
        <p:txBody>
          <a:bodyPr vert="eaVert" rtlCol="1"/>
          <a:lstStyle/>
          <a:p>
            <a:pPr rtl="1"/>
            <a:r>
              <a:rPr lang="he-IL" noProof="0"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a:off x="836612" y="274638"/>
            <a:ext cx="8532178" cy="5897561"/>
          </a:xfrm>
        </p:spPr>
        <p:txBody>
          <a:bodyPr vert="eaVert" rtlCol="1"/>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9"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0"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1"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idx="1"/>
          </p:nvPr>
        </p:nvSpPr>
        <p:spPr>
          <a:xfrm>
            <a:off x="836612" y="1701800"/>
            <a:ext cx="10157354" cy="4470400"/>
          </a:xfrm>
        </p:spPr>
        <p:txBody>
          <a:bodyPr rtlCol="1"/>
          <a:lstStyle>
            <a:lvl5pPr algn="r" rtl="1">
              <a:defRPr/>
            </a:lvl5pPr>
            <a:lvl6pPr algn="r" rtl="1">
              <a:defRPr/>
            </a:lvl6pPr>
            <a:lvl7pPr algn="r" rtl="1">
              <a:defRPr baseline="0"/>
            </a:lvl7pPr>
            <a:lvl8pPr algn="r" rtl="1">
              <a:defRPr baseline="0"/>
            </a:lvl8pPr>
            <a:lvl9pPr algn="r" rtl="1">
              <a:defRPr baseline="0"/>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9"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0"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1"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bwMode="auto">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494212" y="4445000"/>
            <a:ext cx="7008574" cy="1930400"/>
          </a:xfrm>
        </p:spPr>
        <p:txBody>
          <a:bodyPr rtlCol="1" anchor="t">
            <a:normAutofit/>
          </a:bodyPr>
          <a:lstStyle>
            <a:lvl1pPr algn="r" rtl="1">
              <a:defRPr sz="5400" b="0" cap="none" baseline="0"/>
            </a:lvl1pPr>
          </a:lstStyle>
          <a:p>
            <a:pPr rtl="1"/>
            <a:r>
              <a:rPr lang="he-IL" noProof="0"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4494212" y="3124200"/>
            <a:ext cx="7008574" cy="1296987"/>
          </a:xfrm>
        </p:spPr>
        <p:txBody>
          <a:bodyPr rtlCol="1" anchor="b">
            <a:normAutofit/>
          </a:bodyPr>
          <a:lstStyle>
            <a:lvl1pPr marL="0" indent="0" algn="r" rtl="1">
              <a:spcBef>
                <a:spcPts val="0"/>
              </a:spcBef>
              <a:buNone/>
              <a:defRPr sz="2800">
                <a:solidFill>
                  <a:schemeClr val="tx1"/>
                </a:solidFill>
              </a:defRPr>
            </a:lvl1pPr>
            <a:lvl2pPr marL="609493" indent="0" algn="r" rtl="1">
              <a:buNone/>
              <a:defRPr sz="2400">
                <a:solidFill>
                  <a:schemeClr val="tx1">
                    <a:tint val="75000"/>
                  </a:schemeClr>
                </a:solidFill>
              </a:defRPr>
            </a:lvl2pPr>
            <a:lvl3pPr marL="1218987" indent="0" algn="r" rtl="1">
              <a:buNone/>
              <a:defRPr sz="2100">
                <a:solidFill>
                  <a:schemeClr val="tx1">
                    <a:tint val="75000"/>
                  </a:schemeClr>
                </a:solidFill>
              </a:defRPr>
            </a:lvl3pPr>
            <a:lvl4pPr marL="1828480" indent="0" algn="r" rtl="1">
              <a:buNone/>
              <a:defRPr sz="1900">
                <a:solidFill>
                  <a:schemeClr val="tx1">
                    <a:tint val="75000"/>
                  </a:schemeClr>
                </a:solidFill>
              </a:defRPr>
            </a:lvl4pPr>
            <a:lvl5pPr marL="2437973" indent="0" algn="r" rtl="1">
              <a:buNone/>
              <a:defRPr sz="1900">
                <a:solidFill>
                  <a:schemeClr val="tx1">
                    <a:tint val="75000"/>
                  </a:schemeClr>
                </a:solidFill>
              </a:defRPr>
            </a:lvl5pPr>
            <a:lvl6pPr marL="3047467" indent="0" algn="r" rtl="1">
              <a:buNone/>
              <a:defRPr sz="1900">
                <a:solidFill>
                  <a:schemeClr val="tx1">
                    <a:tint val="75000"/>
                  </a:schemeClr>
                </a:solidFill>
              </a:defRPr>
            </a:lvl6pPr>
            <a:lvl7pPr marL="3656960" indent="0" algn="r" rtl="1">
              <a:buNone/>
              <a:defRPr sz="1900">
                <a:solidFill>
                  <a:schemeClr val="tx1">
                    <a:tint val="75000"/>
                  </a:schemeClr>
                </a:solidFill>
              </a:defRPr>
            </a:lvl7pPr>
            <a:lvl8pPr marL="4266453" indent="0" algn="r" rtl="1">
              <a:buNone/>
              <a:defRPr sz="1900">
                <a:solidFill>
                  <a:schemeClr val="tx1">
                    <a:tint val="75000"/>
                  </a:schemeClr>
                </a:solidFill>
              </a:defRPr>
            </a:lvl8pPr>
            <a:lvl9pPr marL="4875947" indent="0" algn="r" rtl="1">
              <a:buNone/>
              <a:defRPr sz="1900">
                <a:solidFill>
                  <a:schemeClr val="tx1">
                    <a:tint val="75000"/>
                  </a:schemeClr>
                </a:solidFill>
              </a:defRPr>
            </a:lvl9pPr>
          </a:lstStyle>
          <a:p>
            <a:pPr lvl="0" rtl="1"/>
            <a:r>
              <a:rPr lang="he-IL" noProof="0" smtClean="0"/>
              <a:t>לחץ כדי לערוך סגנונות טקסט של תבנית בסיס</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sz="half" idx="1"/>
          </p:nvPr>
        </p:nvSpPr>
        <p:spPr>
          <a:xfrm>
            <a:off x="836612" y="1701800"/>
            <a:ext cx="4977104" cy="4470400"/>
          </a:xfrm>
        </p:spPr>
        <p:txBody>
          <a:bodyPr rtlCol="1">
            <a:normAutofit/>
          </a:bodyPr>
          <a:lstStyle>
            <a:lvl1pPr algn="r" rtl="1">
              <a:defRPr sz="2400"/>
            </a:lvl1pPr>
            <a:lvl2pPr algn="r" rtl="1">
              <a:defRPr sz="20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תוכן 3"/>
          <p:cNvSpPr>
            <a:spLocks noGrp="1"/>
          </p:cNvSpPr>
          <p:nvPr>
            <p:ph sz="half" idx="2"/>
          </p:nvPr>
        </p:nvSpPr>
        <p:spPr>
          <a:xfrm>
            <a:off x="6016862" y="1701800"/>
            <a:ext cx="4977104" cy="4470400"/>
          </a:xfrm>
        </p:spPr>
        <p:txBody>
          <a:bodyPr rtlCol="1">
            <a:normAutofit/>
          </a:bodyPr>
          <a:lstStyle>
            <a:lvl1pPr algn="r" rtl="1">
              <a:defRPr sz="2400"/>
            </a:lvl1pPr>
            <a:lvl2pPr algn="r" rtl="1">
              <a:defRPr sz="20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10" name="מציין מיקום של תאריך 3"/>
          <p:cNvSpPr>
            <a:spLocks noGrp="1"/>
          </p:cNvSpPr>
          <p:nvPr>
            <p:ph type="dt" sz="half" idx="10"/>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1"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2"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lvl1pPr algn="r" rtl="1">
              <a:defRPr/>
            </a:lvl1pPr>
          </a:lstStyle>
          <a:p>
            <a:pPr rtl="1"/>
            <a:r>
              <a:rPr lang="he-IL" noProof="0"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840675" y="1608836"/>
            <a:ext cx="4973041" cy="512064"/>
          </a:xfrm>
        </p:spPr>
        <p:txBody>
          <a:bodyPr rtlCol="1" anchor="b">
            <a:noAutofit/>
          </a:bodyPr>
          <a:lstStyle>
            <a:lvl1pPr marL="0" indent="0" algn="r" rtl="1">
              <a:spcBef>
                <a:spcPts val="0"/>
              </a:spcBef>
              <a:buNone/>
              <a:defRPr sz="2400" b="1"/>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he-IL" noProof="0" smtClean="0"/>
              <a:t>לחץ כדי לערוך סגנונות טקסט של תבנית בסיס</a:t>
            </a:r>
          </a:p>
        </p:txBody>
      </p:sp>
      <p:sp>
        <p:nvSpPr>
          <p:cNvPr id="4" name="מציין מיקום תוכן 3"/>
          <p:cNvSpPr>
            <a:spLocks noGrp="1"/>
          </p:cNvSpPr>
          <p:nvPr>
            <p:ph sz="half" idx="2"/>
          </p:nvPr>
        </p:nvSpPr>
        <p:spPr>
          <a:xfrm>
            <a:off x="836612" y="2209800"/>
            <a:ext cx="4977104" cy="3962400"/>
          </a:xfrm>
        </p:spPr>
        <p:txBody>
          <a:bodyPr rtlCol="1">
            <a:normAutofit/>
          </a:bodyPr>
          <a:lstStyle>
            <a:lvl1pPr algn="r" rtl="1">
              <a:defRPr sz="2000"/>
            </a:lvl1pPr>
            <a:lvl2pPr algn="r" rtl="1">
              <a:defRPr sz="18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5" name="מציין מיקום טקסט 4"/>
          <p:cNvSpPr>
            <a:spLocks noGrp="1"/>
          </p:cNvSpPr>
          <p:nvPr>
            <p:ph type="body" sz="quarter" idx="3"/>
          </p:nvPr>
        </p:nvSpPr>
        <p:spPr>
          <a:xfrm>
            <a:off x="6020925" y="1608836"/>
            <a:ext cx="4973041" cy="512064"/>
          </a:xfrm>
        </p:spPr>
        <p:txBody>
          <a:bodyPr rtlCol="1" anchor="b">
            <a:noAutofit/>
          </a:bodyPr>
          <a:lstStyle>
            <a:lvl1pPr marL="0" indent="0" algn="r" rtl="1">
              <a:spcBef>
                <a:spcPts val="0"/>
              </a:spcBef>
              <a:buNone/>
              <a:defRPr sz="2400" b="1"/>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he-IL" noProof="0" smtClean="0"/>
              <a:t>לחץ כדי לערוך סגנונות טקסט של תבנית בסיס</a:t>
            </a:r>
          </a:p>
        </p:txBody>
      </p:sp>
      <p:sp>
        <p:nvSpPr>
          <p:cNvPr id="6" name="מציין מיקום תוכן 5"/>
          <p:cNvSpPr>
            <a:spLocks noGrp="1"/>
          </p:cNvSpPr>
          <p:nvPr>
            <p:ph sz="quarter" idx="4"/>
          </p:nvPr>
        </p:nvSpPr>
        <p:spPr>
          <a:xfrm>
            <a:off x="6016862" y="2209800"/>
            <a:ext cx="4977104" cy="3962400"/>
          </a:xfrm>
        </p:spPr>
        <p:txBody>
          <a:bodyPr rtlCol="1">
            <a:normAutofit/>
          </a:bodyPr>
          <a:lstStyle>
            <a:lvl1pPr algn="r" rtl="1">
              <a:defRPr sz="2000"/>
            </a:lvl1pPr>
            <a:lvl2pPr algn="r" rtl="1">
              <a:defRPr sz="18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12" name="מציין מיקום של תאריך 3"/>
          <p:cNvSpPr>
            <a:spLocks noGrp="1"/>
          </p:cNvSpPr>
          <p:nvPr>
            <p:ph type="dt" sz="half" idx="10"/>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3" name="מציין מיקום של כותרת תחתונה 4"/>
          <p:cNvSpPr>
            <a:spLocks noGrp="1"/>
          </p:cNvSpPr>
          <p:nvPr>
            <p:ph type="ftr" sz="quarter" idx="11"/>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4" name="מציין מיקום של מספר שקופית 5"/>
          <p:cNvSpPr>
            <a:spLocks noGrp="1"/>
          </p:cNvSpPr>
          <p:nvPr>
            <p:ph type="sldNum" sz="quarter" idx="12"/>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p>
            <a:pPr rtl="1"/>
            <a:r>
              <a:rPr lang="he-IL" noProof="0" smtClean="0"/>
              <a:t>לחץ כדי לערוך סגנון כותרת של תבנית בסיס</a:t>
            </a:r>
            <a:endParaRPr lang="he-IL" noProof="0" dirty="0"/>
          </a:p>
        </p:txBody>
      </p:sp>
      <p:sp>
        <p:nvSpPr>
          <p:cNvPr id="8"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9"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0"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8"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9"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לבן 7"/>
          <p:cNvSpPr/>
          <p:nvPr/>
        </p:nvSpPr>
        <p:spPr>
          <a:xfrm>
            <a:off x="279485"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8532812" y="1701800"/>
            <a:ext cx="3351927" cy="2844800"/>
          </a:xfrm>
        </p:spPr>
        <p:txBody>
          <a:bodyPr rtlCol="1" anchor="b">
            <a:normAutofit/>
          </a:bodyPr>
          <a:lstStyle>
            <a:lvl1pPr algn="r" rtl="1">
              <a:defRPr sz="2000" b="1">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idx="1"/>
          </p:nvPr>
        </p:nvSpPr>
        <p:spPr>
          <a:xfrm>
            <a:off x="787353" y="482600"/>
            <a:ext cx="6805427" cy="5892800"/>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800">
                <a:latin typeface="Tahoma" panose="020B0604030504040204" pitchFamily="34" charset="0"/>
                <a:ea typeface="Tahoma" panose="020B0604030504040204" pitchFamily="34" charset="0"/>
                <a:cs typeface="Tahoma" panose="020B0604030504040204" pitchFamily="34" charset="0"/>
              </a:defRPr>
            </a:lvl4pPr>
            <a:lvl5pPr algn="r" rtl="1">
              <a:defRPr sz="1800">
                <a:latin typeface="Tahoma" panose="020B0604030504040204" pitchFamily="34" charset="0"/>
                <a:ea typeface="Tahoma" panose="020B0604030504040204" pitchFamily="34" charset="0"/>
                <a:cs typeface="Tahoma" panose="020B0604030504040204" pitchFamily="34" charset="0"/>
              </a:defRPr>
            </a:lvl5pPr>
            <a:lvl6pPr algn="r" rtl="1">
              <a:defRPr sz="1800"/>
            </a:lvl6pPr>
            <a:lvl7pPr algn="r" rtl="1">
              <a:defRPr sz="1800"/>
            </a:lvl7pPr>
            <a:lvl8pPr algn="r" rtl="1">
              <a:defRPr sz="1800"/>
            </a:lvl8pPr>
            <a:lvl9pPr algn="r" rtl="1">
              <a:defRPr sz="1800"/>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טקסט 3"/>
          <p:cNvSpPr>
            <a:spLocks noGrp="1"/>
          </p:cNvSpPr>
          <p:nvPr>
            <p:ph type="body" sz="half" idx="2"/>
          </p:nvPr>
        </p:nvSpPr>
        <p:spPr>
          <a:xfrm>
            <a:off x="8532812" y="4648200"/>
            <a:ext cx="3351927" cy="1727200"/>
          </a:xfrm>
        </p:spPr>
        <p:txBody>
          <a:bodyPr rtlCol="1">
            <a:normAutofit/>
          </a:bodyPr>
          <a:lstStyle>
            <a:lvl1pPr marL="0" indent="0" algn="r" rtl="1">
              <a:spcBef>
                <a:spcPts val="1200"/>
              </a:spcBef>
              <a:buNone/>
              <a:defRPr sz="1600">
                <a:latin typeface="Tahoma" panose="020B0604030504040204" pitchFamily="34" charset="0"/>
                <a:ea typeface="Tahoma" panose="020B0604030504040204" pitchFamily="34" charset="0"/>
                <a:cs typeface="Tahoma" panose="020B0604030504040204" pitchFamily="34" charset="0"/>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he-IL" noProof="0" smtClean="0"/>
              <a:t>לחץ כדי לערוך סגנונות טקסט של תבנית בסיס</a:t>
            </a:r>
          </a:p>
        </p:txBody>
      </p:sp>
      <p:sp>
        <p:nvSpPr>
          <p:cNvPr id="11" name="מציין מיקום של תאריך 3"/>
          <p:cNvSpPr>
            <a:spLocks noGrp="1"/>
          </p:cNvSpPr>
          <p:nvPr>
            <p:ph type="dt" sz="half" idx="10"/>
          </p:nvPr>
        </p:nvSpPr>
        <p:spPr>
          <a:xfrm>
            <a:off x="790430"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2" name="מציין מיקום של כותרת תחתונה 4"/>
          <p:cNvSpPr>
            <a:spLocks noGrp="1"/>
          </p:cNvSpPr>
          <p:nvPr>
            <p:ph type="ftr" sz="quarter" idx="3"/>
          </p:nvPr>
        </p:nvSpPr>
        <p:spPr>
          <a:xfrm>
            <a:off x="1957533"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3" name="מציין מיקום של מספר שקופית 5"/>
          <p:cNvSpPr>
            <a:spLocks noGrp="1"/>
          </p:cNvSpPr>
          <p:nvPr>
            <p:ph type="sldNum" sz="quarter" idx="4"/>
          </p:nvPr>
        </p:nvSpPr>
        <p:spPr>
          <a:xfrm>
            <a:off x="8205933"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מלבן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2437765" y="4800600"/>
            <a:ext cx="7313295" cy="762000"/>
          </a:xfrm>
        </p:spPr>
        <p:txBody>
          <a:bodyPr rtlCol="1" anchor="b">
            <a:normAutofit/>
          </a:bodyPr>
          <a:lstStyle>
            <a:lvl1pPr algn="r" rtl="1">
              <a:defRPr sz="2000" b="1">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dirty="0"/>
          </a:p>
        </p:txBody>
      </p:sp>
      <p:sp>
        <p:nvSpPr>
          <p:cNvPr id="3" name="מציין מיקום של תמונה 2"/>
          <p:cNvSpPr>
            <a:spLocks noGrp="1"/>
          </p:cNvSpPr>
          <p:nvPr>
            <p:ph type="pic" idx="1"/>
          </p:nvPr>
        </p:nvSpPr>
        <p:spPr>
          <a:xfrm>
            <a:off x="2437765" y="279401"/>
            <a:ext cx="7313295" cy="4448175"/>
          </a:xfrm>
        </p:spPr>
        <p:txBody>
          <a:bodyPr rtlCol="1">
            <a:normAutofit/>
          </a:bodyPr>
          <a:lstStyle>
            <a:lvl1pPr marL="0" indent="0" algn="r" rtl="1">
              <a:buNone/>
              <a:defRPr sz="2800">
                <a:latin typeface="Tahoma" panose="020B0604030504040204" pitchFamily="34" charset="0"/>
                <a:ea typeface="Tahoma" panose="020B0604030504040204" pitchFamily="34" charset="0"/>
                <a:cs typeface="Tahoma" panose="020B0604030504040204" pitchFamily="34" charset="0"/>
              </a:defRPr>
            </a:lvl1pPr>
            <a:lvl2pPr marL="609493" indent="0" algn="r" rtl="1">
              <a:buNone/>
              <a:defRPr sz="3700"/>
            </a:lvl2pPr>
            <a:lvl3pPr marL="1218987" indent="0" algn="r" rtl="1">
              <a:buNone/>
              <a:defRPr sz="3200"/>
            </a:lvl3pPr>
            <a:lvl4pPr marL="1828480" indent="0" algn="r" rtl="1">
              <a:buNone/>
              <a:defRPr sz="2700"/>
            </a:lvl4pPr>
            <a:lvl5pPr marL="2437973" indent="0" algn="r" rtl="1">
              <a:buNone/>
              <a:defRPr sz="2700"/>
            </a:lvl5pPr>
            <a:lvl6pPr marL="3047467" indent="0" algn="r" rtl="1">
              <a:buNone/>
              <a:defRPr sz="2700"/>
            </a:lvl6pPr>
            <a:lvl7pPr marL="3656960" indent="0" algn="r" rtl="1">
              <a:buNone/>
              <a:defRPr sz="2700"/>
            </a:lvl7pPr>
            <a:lvl8pPr marL="4266453" indent="0" algn="r" rtl="1">
              <a:buNone/>
              <a:defRPr sz="2700"/>
            </a:lvl8pPr>
            <a:lvl9pPr marL="4875947" indent="0" algn="r" rtl="1">
              <a:buNone/>
              <a:defRPr sz="2700"/>
            </a:lvl9pPr>
          </a:lstStyle>
          <a:p>
            <a:pPr rtl="1"/>
            <a:r>
              <a:rPr lang="he-IL" noProof="0" smtClean="0"/>
              <a:t>לחץ על הסמל כדי להוסיף תמונה</a:t>
            </a:r>
            <a:endParaRPr lang="he-IL" noProof="0" dirty="0"/>
          </a:p>
        </p:txBody>
      </p:sp>
      <p:sp>
        <p:nvSpPr>
          <p:cNvPr id="4" name="מציין מיקום טקסט 3"/>
          <p:cNvSpPr>
            <a:spLocks noGrp="1"/>
          </p:cNvSpPr>
          <p:nvPr>
            <p:ph type="body" sz="half" idx="2"/>
          </p:nvPr>
        </p:nvSpPr>
        <p:spPr>
          <a:xfrm>
            <a:off x="2437765" y="5562600"/>
            <a:ext cx="7313295" cy="812800"/>
          </a:xfrm>
        </p:spPr>
        <p:txBody>
          <a:bodyPr rtlCol="1">
            <a:normAutofit/>
          </a:bodyPr>
          <a:lstStyle>
            <a:lvl1pPr marL="0" indent="0" algn="r" rtl="1">
              <a:spcBef>
                <a:spcPts val="0"/>
              </a:spcBef>
              <a:buNone/>
              <a:defRPr sz="1600">
                <a:latin typeface="Tahoma" panose="020B0604030504040204" pitchFamily="34" charset="0"/>
                <a:ea typeface="Tahoma" panose="020B0604030504040204" pitchFamily="34" charset="0"/>
                <a:cs typeface="Tahoma" panose="020B0604030504040204" pitchFamily="34" charset="0"/>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he-IL" noProof="0" smtClean="0"/>
              <a:t>לחץ כדי לערוך סגנונות טקסט של תבנית בסיס</a:t>
            </a:r>
          </a:p>
        </p:txBody>
      </p:sp>
      <p:sp>
        <p:nvSpPr>
          <p:cNvPr id="11" name="מציין מיקום של תאריך 3"/>
          <p:cNvSpPr>
            <a:spLocks noGrp="1"/>
          </p:cNvSpPr>
          <p:nvPr>
            <p:ph type="dt" sz="half" idx="10"/>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2"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3"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מלבן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מציין מיקום של כותרת 1"/>
          <p:cNvSpPr>
            <a:spLocks noGrp="1"/>
          </p:cNvSpPr>
          <p:nvPr>
            <p:ph type="title"/>
          </p:nvPr>
        </p:nvSpPr>
        <p:spPr>
          <a:xfrm>
            <a:off x="836612" y="76200"/>
            <a:ext cx="10157354" cy="1397000"/>
          </a:xfrm>
          <a:prstGeom prst="rect">
            <a:avLst/>
          </a:prstGeom>
        </p:spPr>
        <p:txBody>
          <a:bodyPr vert="horz" lIns="121899" tIns="60949" rIns="121899" bIns="60949" rtlCol="1" anchor="b">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a:off x="836612" y="1701800"/>
            <a:ext cx="10157354" cy="4470400"/>
          </a:xfrm>
          <a:prstGeom prst="rect">
            <a:avLst/>
          </a:prstGeom>
        </p:spPr>
        <p:txBody>
          <a:bodyPr vert="horz" lIns="121899" tIns="60949" rIns="121899" bIns="60949"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4"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5"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6"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21 פברואר 17</a:t>
            </a:fld>
            <a:endParaRPr lang="he-IL"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1218987" rtl="1" eaLnBrk="1" latinLnBrk="0" hangingPunct="1">
        <a:lnSpc>
          <a:spcPct val="85000"/>
        </a:lnSpc>
        <a:spcBef>
          <a:spcPct val="0"/>
        </a:spcBef>
        <a:buNone/>
        <a:tabLst/>
        <a:defRPr sz="4400"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rtlCol="1"/>
          <a:lstStyle/>
          <a:p>
            <a:pPr rtl="1"/>
            <a:r>
              <a:rPr lang="he-IL" dirty="0" smtClean="0"/>
              <a:t>פעילויות משותפות</a:t>
            </a:r>
            <a:r>
              <a:rPr lang="he-IL" dirty="0" smtClean="0">
                <a:latin typeface="Tahoma" panose="020B0604030504040204" pitchFamily="34" charset="0"/>
                <a:ea typeface="Tahoma" panose="020B0604030504040204" pitchFamily="34" charset="0"/>
                <a:cs typeface="Tahoma" panose="020B0604030504040204" pitchFamily="34" charset="0"/>
              </a:rPr>
              <a:t> </a:t>
            </a:r>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כותרת משנה 2"/>
          <p:cNvSpPr>
            <a:spLocks noGrp="1"/>
          </p:cNvSpPr>
          <p:nvPr>
            <p:ph type="subTitle" idx="1"/>
          </p:nvPr>
        </p:nvSpPr>
        <p:spPr/>
        <p:txBody>
          <a:bodyPr rtlCol="1"/>
          <a:lstStyle/>
          <a:p>
            <a:pPr rtl="1"/>
            <a:r>
              <a:rPr lang="he-IL" dirty="0" smtClean="0"/>
              <a:t>טובה שאול</a:t>
            </a:r>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9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02324" y="764704"/>
            <a:ext cx="5976664" cy="6247864"/>
          </a:xfrm>
          <a:prstGeom prst="rect">
            <a:avLst/>
          </a:prstGeom>
          <a:noFill/>
        </p:spPr>
        <p:txBody>
          <a:bodyPr wrap="square" rtlCol="1">
            <a:spAutoFit/>
          </a:bodyPr>
          <a:lstStyle/>
          <a:p>
            <a:r>
              <a:rPr lang="he-IL" sz="4000" u="sng" dirty="0" smtClean="0"/>
              <a:t>תעודת זהות</a:t>
            </a:r>
          </a:p>
          <a:p>
            <a:endParaRPr lang="he-IL" sz="2000" u="sng" dirty="0"/>
          </a:p>
          <a:p>
            <a:r>
              <a:rPr lang="he-IL" sz="2000" dirty="0" smtClean="0"/>
              <a:t>שם: טובה</a:t>
            </a:r>
          </a:p>
          <a:p>
            <a:r>
              <a:rPr lang="he-IL" sz="2000" dirty="0" smtClean="0"/>
              <a:t>שם משפחה: שאול</a:t>
            </a:r>
          </a:p>
          <a:p>
            <a:r>
              <a:rPr lang="he-IL" sz="2000" dirty="0" smtClean="0"/>
              <a:t>שם משפחה קודם: </a:t>
            </a:r>
            <a:r>
              <a:rPr lang="he-IL" sz="2000" dirty="0" err="1" smtClean="0"/>
              <a:t>רנקושינסקי</a:t>
            </a:r>
            <a:endParaRPr lang="he-IL" sz="2000" dirty="0" smtClean="0"/>
          </a:p>
          <a:p>
            <a:r>
              <a:rPr lang="he-IL" sz="2000" dirty="0" smtClean="0"/>
              <a:t>שנת לידה: 1951</a:t>
            </a:r>
          </a:p>
          <a:p>
            <a:r>
              <a:rPr lang="he-IL" sz="2000" dirty="0" smtClean="0"/>
              <a:t>מקום לידה: ישראל</a:t>
            </a:r>
          </a:p>
          <a:p>
            <a:r>
              <a:rPr lang="he-IL" sz="2000" dirty="0" smtClean="0"/>
              <a:t>מקום מגורים: רעננה</a:t>
            </a:r>
          </a:p>
          <a:p>
            <a:r>
              <a:rPr lang="he-IL" sz="2000" dirty="0" smtClean="0"/>
              <a:t>מספר ילדים: שלוש בנות</a:t>
            </a:r>
          </a:p>
          <a:p>
            <a:r>
              <a:rPr lang="he-IL" sz="2000" dirty="0" smtClean="0"/>
              <a:t>שפת דיבור: עברית ואנגלית</a:t>
            </a:r>
          </a:p>
          <a:p>
            <a:endParaRPr lang="he-IL" sz="2000" dirty="0"/>
          </a:p>
          <a:p>
            <a:endParaRPr lang="he-IL" sz="2000" dirty="0" smtClean="0"/>
          </a:p>
          <a:p>
            <a:endParaRPr lang="he-IL" sz="2000" dirty="0" smtClean="0"/>
          </a:p>
          <a:p>
            <a:endParaRPr lang="he-IL" sz="2000" dirty="0"/>
          </a:p>
          <a:p>
            <a:endParaRPr lang="he-IL" sz="2000" dirty="0" smtClean="0"/>
          </a:p>
          <a:p>
            <a:endParaRPr lang="he-IL" sz="2000" dirty="0"/>
          </a:p>
          <a:p>
            <a:endParaRPr lang="he-IL" sz="2000" dirty="0" smtClean="0"/>
          </a:p>
          <a:p>
            <a:endParaRPr lang="he-IL" sz="2000" dirty="0"/>
          </a:p>
          <a:p>
            <a:endParaRPr lang="he-IL" sz="2000" dirty="0"/>
          </a:p>
        </p:txBody>
      </p:sp>
      <p:pic>
        <p:nvPicPr>
          <p:cNvPr id="7" name="תמונה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78188" y="3356992"/>
            <a:ext cx="3857625" cy="3384376"/>
          </a:xfrm>
          <a:prstGeom prst="rect">
            <a:avLst/>
          </a:prstGeom>
        </p:spPr>
      </p:pic>
    </p:spTree>
    <p:extLst>
      <p:ext uri="{BB962C8B-B14F-4D97-AF65-F5344CB8AC3E}">
        <p14:creationId xmlns:p14="http://schemas.microsoft.com/office/powerpoint/2010/main" val="26660655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 calcmode="lin" valueType="num">
                                      <p:cBhvr>
                                        <p:cTn id="1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2" dur="500"/>
                                        <p:tgtEl>
                                          <p:spTgt spid="6">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p:cTn id="1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6">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 calcmode="lin" valueType="num">
                                      <p:cBhvr>
                                        <p:cTn id="20"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6">
                                            <p:txEl>
                                              <p:pRg st="4" end="4"/>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p:cTn id="25"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6">
                                            <p:txEl>
                                              <p:pRg st="5" end="5"/>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calcmode="lin" valueType="num">
                                      <p:cBhvr>
                                        <p:cTn id="30"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2" dur="500"/>
                                        <p:tgtEl>
                                          <p:spTgt spid="6">
                                            <p:txEl>
                                              <p:pRg st="6" end="6"/>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p:cTn id="35"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6">
                                            <p:txEl>
                                              <p:pRg st="7" end="7"/>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 calcmode="lin" valueType="num">
                                      <p:cBhvr>
                                        <p:cTn id="40"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6">
                                            <p:txEl>
                                              <p:pRg st="8" end="8"/>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p:cTn id="45"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fltVal val="0"/>
                                          </p:val>
                                        </p:tav>
                                        <p:tav tm="100000">
                                          <p:val>
                                            <p:strVal val="#ppt_w"/>
                                          </p:val>
                                        </p:tav>
                                      </p:tavLst>
                                    </p:anim>
                                    <p:anim calcmode="lin" valueType="num">
                                      <p:cBhvr>
                                        <p:cTn id="53" dur="1000" fill="hold"/>
                                        <p:tgtEl>
                                          <p:spTgt spid="7"/>
                                        </p:tgtEl>
                                        <p:attrNameLst>
                                          <p:attrName>ppt_h</p:attrName>
                                        </p:attrNameLst>
                                      </p:cBhvr>
                                      <p:tavLst>
                                        <p:tav tm="0">
                                          <p:val>
                                            <p:fltVal val="0"/>
                                          </p:val>
                                        </p:tav>
                                        <p:tav tm="100000">
                                          <p:val>
                                            <p:strVal val="#ppt_h"/>
                                          </p:val>
                                        </p:tav>
                                      </p:tavLst>
                                    </p:anim>
                                    <p:anim calcmode="lin" valueType="num">
                                      <p:cBhvr>
                                        <p:cTn id="54" dur="1000" fill="hold"/>
                                        <p:tgtEl>
                                          <p:spTgt spid="7"/>
                                        </p:tgtEl>
                                        <p:attrNameLst>
                                          <p:attrName>style.rotation</p:attrName>
                                        </p:attrNameLst>
                                      </p:cBhvr>
                                      <p:tavLst>
                                        <p:tav tm="0">
                                          <p:val>
                                            <p:fltVal val="90"/>
                                          </p:val>
                                        </p:tav>
                                        <p:tav tm="100000">
                                          <p:val>
                                            <p:fltVal val="0"/>
                                          </p:val>
                                        </p:tav>
                                      </p:tavLst>
                                    </p:anim>
                                    <p:animEffect transition="in" filter="fade">
                                      <p:cBhvr>
                                        <p:cTn id="5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המשפחה שלי</a:t>
            </a:r>
            <a:endParaRPr lang="he-IL" dirty="0"/>
          </a:p>
        </p:txBody>
      </p:sp>
      <p:sp>
        <p:nvSpPr>
          <p:cNvPr id="3" name="מציין מיקום תוכן 2"/>
          <p:cNvSpPr>
            <a:spLocks noGrp="1"/>
          </p:cNvSpPr>
          <p:nvPr>
            <p:ph idx="1"/>
          </p:nvPr>
        </p:nvSpPr>
        <p:spPr/>
        <p:txBody>
          <a:bodyPr/>
          <a:lstStyle/>
          <a:p>
            <a:pPr marL="0" indent="0">
              <a:buNone/>
            </a:pPr>
            <a:r>
              <a:rPr lang="he-IL" dirty="0" smtClean="0"/>
              <a:t>עבר: ההורים של סבתא טובה נולדו בפולין ועלו לארץ כרווקים לפני מלחמת עולם שניה. היה חשוב להם להתחתן ולהקים משפחה. לכן הם עברו לגור בכפר קדימה ושם נולדו שלושת הבנות שלהן וסבתא טובה היא הצעירה מבניהן. המצב הכלכלי בארץ היה קשה. היה מחסור במוצרי מזון רבים. בקדימה קל היה לגדל ילדים כי היה להם לול פרדס. ההורים היו דאגנים אבל אפשר להבין אותם כי הם אבדו את כל משפחתם בשואה ואנחנו היינו כל עולמם. הם השתדלו לתת לנו רמת חיים הכי טובה והיה חשוב להם מאוד החינוך וההשכלה. כך שהם לא הסכימו שנעבוד במהלך הלימודים אלא רק נשקיע בלימודים. מצד שני אנחנו רצינו לשמח אותם ולכן ספרנו להם רק על ההצלחות שלנו. הייתי גם בתנועת נוער והורי תמיד נתנו לי לצאת לטיולים ולמחנה קיץ.     </a:t>
            </a:r>
            <a:endParaRPr lang="he-IL" dirty="0"/>
          </a:p>
        </p:txBody>
      </p:sp>
    </p:spTree>
    <p:extLst>
      <p:ext uri="{BB962C8B-B14F-4D97-AF65-F5344CB8AC3E}">
        <p14:creationId xmlns:p14="http://schemas.microsoft.com/office/powerpoint/2010/main" val="38774187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pPr marL="0" indent="0">
              <a:buNone/>
            </a:pPr>
            <a:r>
              <a:rPr lang="he-IL" dirty="0" smtClean="0"/>
              <a:t>הווה: בבית של סתיו גם כן שמים דגש על לימודים. ההורים מוכנים לתת שעורי עזר. העיקר שנלמד ונצליח בלימודים. אבל לא כמו פעם אנחנו מבלים יותר וטסים לחו"ל וזה לא פוגע בלימודים. היום אני יותר משתפת את אמא בדברים הטובים וגם בדברים הרעים ואמא יותר מבינה ומייעצת. גם לי כמו לסבתא לא הרביצו בכלל, הכי כעסו או הענישו. מבחינה כלכלית המצב הכלכלי יותר טוב. אין מחסור במוצרי מזון אבל אנחנו לא זורקים סתם אוכל וזה נובע מהחינוך שאמא קבלה בבית סבתא. </a:t>
            </a:r>
            <a:r>
              <a:rPr lang="he-IL" dirty="0"/>
              <a:t> </a:t>
            </a:r>
            <a:r>
              <a:rPr lang="he-IL" dirty="0" smtClean="0"/>
              <a:t>כמו סבתא גם אני משתתפת  בתנועת נוער הצופים וגם לי מרשים לצאת לטיולים ולמחנה קיץ.       </a:t>
            </a:r>
            <a:endParaRPr lang="he-IL" dirty="0"/>
          </a:p>
        </p:txBody>
      </p:sp>
    </p:spTree>
    <p:extLst>
      <p:ext uri="{BB962C8B-B14F-4D97-AF65-F5344CB8AC3E}">
        <p14:creationId xmlns:p14="http://schemas.microsoft.com/office/powerpoint/2010/main" val="610906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3812" y="548680"/>
            <a:ext cx="7560840" cy="769441"/>
          </a:xfrm>
          <a:prstGeom prst="rect">
            <a:avLst/>
          </a:prstGeom>
          <a:noFill/>
        </p:spPr>
        <p:txBody>
          <a:bodyPr wrap="square" rtlCol="1">
            <a:spAutoFit/>
          </a:bodyPr>
          <a:lstStyle/>
          <a:p>
            <a:pPr algn="ctr"/>
            <a:r>
              <a:rPr lang="he-IL" sz="4400" dirty="0" smtClean="0"/>
              <a:t>אני</a:t>
            </a:r>
            <a:endParaRPr lang="he-IL" sz="4400" dirty="0"/>
          </a:p>
        </p:txBody>
      </p:sp>
      <p:sp>
        <p:nvSpPr>
          <p:cNvPr id="6" name="TextBox 5"/>
          <p:cNvSpPr txBox="1"/>
          <p:nvPr/>
        </p:nvSpPr>
        <p:spPr>
          <a:xfrm>
            <a:off x="549796" y="2420888"/>
            <a:ext cx="7272808" cy="6001643"/>
          </a:xfrm>
          <a:prstGeom prst="rect">
            <a:avLst/>
          </a:prstGeom>
          <a:noFill/>
        </p:spPr>
        <p:txBody>
          <a:bodyPr wrap="square" rtlCol="1">
            <a:spAutoFit/>
          </a:bodyPr>
          <a:lstStyle/>
          <a:p>
            <a:r>
              <a:rPr lang="he-IL" dirty="0" smtClean="0"/>
              <a:t>נולדתי בקדימה ב-1951 בחורף. אני זוכרת את עצמי הולכת לגן ברכה לפיד שזו הייתה הגננת שלי. כיום הגן קיים עם השם ברכה לפיד שנפטרה בינתיים. בגיל 4 התחלתי ללכת לגן. בגלל שנפלתי ונחבלתי אימי החליטה להוציא אותי מהגן. היא טענה שאני קטנה מידי לגן ושנה אחר כך חזרתי בשמחה רבה לגן חובה. זכורה לי קופת קרן הקיימת לישראל שכל יום היינו תורמים כסף ומשלשלים לקופה והרגשנו שזו מצווה גדולה.</a:t>
            </a:r>
          </a:p>
          <a:p>
            <a:r>
              <a:rPr lang="he-IL" dirty="0" smtClean="0"/>
              <a:t>הייתי ילדה מסודרת אהבתי לאסוף מפיות נייר, מחקים ובולים. בשעות הפנאי אחר הצהריים אהבתי לשחק משחקי חברה עם ילדי השכונה כמו: 5 אבנים, קלאס, מחבואים ותופסת.  </a:t>
            </a:r>
          </a:p>
          <a:p>
            <a:r>
              <a:rPr lang="he-IL" dirty="0" smtClean="0"/>
              <a:t>   </a:t>
            </a:r>
          </a:p>
          <a:p>
            <a:r>
              <a:rPr lang="he-IL" dirty="0" smtClean="0"/>
              <a:t>  </a:t>
            </a:r>
            <a:endParaRPr lang="he-IL" dirty="0"/>
          </a:p>
          <a:p>
            <a:r>
              <a:rPr lang="he-IL" dirty="0" smtClean="0"/>
              <a:t>  </a:t>
            </a:r>
          </a:p>
          <a:p>
            <a:r>
              <a:rPr lang="he-IL" dirty="0" smtClean="0"/>
              <a:t> </a:t>
            </a:r>
            <a:endParaRPr lang="he-IL" dirty="0"/>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780" y="253032"/>
            <a:ext cx="2838916" cy="2130177"/>
          </a:xfrm>
          <a:prstGeom prst="rect">
            <a:avLst/>
          </a:prstGeom>
        </p:spPr>
      </p:pic>
    </p:spTree>
    <p:extLst>
      <p:ext uri="{BB962C8B-B14F-4D97-AF65-F5344CB8AC3E}">
        <p14:creationId xmlns:p14="http://schemas.microsoft.com/office/powerpoint/2010/main" val="284424506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מסורת ומנהגים משפחתיים</a:t>
            </a:r>
            <a:endParaRPr lang="he-IL" dirty="0"/>
          </a:p>
        </p:txBody>
      </p:sp>
      <p:sp>
        <p:nvSpPr>
          <p:cNvPr id="3" name="מציין מיקום תוכן 2"/>
          <p:cNvSpPr>
            <a:spLocks noGrp="1"/>
          </p:cNvSpPr>
          <p:nvPr>
            <p:ph idx="1"/>
          </p:nvPr>
        </p:nvSpPr>
        <p:spPr/>
        <p:txBody>
          <a:bodyPr/>
          <a:lstStyle/>
          <a:p>
            <a:pPr marL="0" indent="0">
              <a:buNone/>
            </a:pPr>
            <a:r>
              <a:rPr lang="he-IL" dirty="0" smtClean="0"/>
              <a:t>משפחתי הייתה משפחה חילונית. אומנם הורי באו מפולין ממשפחות דתיות,  אבל בארץ מסיבות כלכליות הן היו חילוניים. האוכל בביתנו היה כשר אבל לא הקפדנו על הדלקת נירות ועשיית קידוש. בחגים ובמיוחד ביום כיפור הורי הלכו לבית הכנסת וגם אני הצטרפתי אליהם. ואהבתי מאוד להיות בבית הכנסת. </a:t>
            </a:r>
          </a:p>
          <a:p>
            <a:pPr marL="0" indent="0">
              <a:buNone/>
            </a:pPr>
            <a:r>
              <a:rPr lang="he-IL" dirty="0" smtClean="0"/>
              <a:t>אמי הייתה עקרת בית למופת. היא נהגה לבשל מאכלי חג כמו גיפלטפיש, קרפלך, אטריות, חלות ולחמניות.   </a:t>
            </a: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12" y="4414877"/>
            <a:ext cx="3207296" cy="1968581"/>
          </a:xfrm>
          <a:prstGeom prst="rect">
            <a:avLst/>
          </a:prstGeom>
        </p:spPr>
      </p:pic>
    </p:spTree>
    <p:extLst>
      <p:ext uri="{BB962C8B-B14F-4D97-AF65-F5344CB8AC3E}">
        <p14:creationId xmlns:p14="http://schemas.microsoft.com/office/powerpoint/2010/main" val="24737395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סיפורו של חפץ</a:t>
            </a:r>
            <a:endParaRPr lang="he-IL" dirty="0"/>
          </a:p>
        </p:txBody>
      </p:sp>
      <p:sp>
        <p:nvSpPr>
          <p:cNvPr id="3" name="מציין מיקום תוכן 2"/>
          <p:cNvSpPr>
            <a:spLocks noGrp="1"/>
          </p:cNvSpPr>
          <p:nvPr>
            <p:ph idx="1"/>
          </p:nvPr>
        </p:nvSpPr>
        <p:spPr>
          <a:xfrm>
            <a:off x="836612" y="1809175"/>
            <a:ext cx="10157354" cy="4470400"/>
          </a:xfrm>
        </p:spPr>
        <p:txBody>
          <a:bodyPr/>
          <a:lstStyle/>
          <a:p>
            <a:pPr marL="0" indent="0">
              <a:buNone/>
            </a:pPr>
            <a:r>
              <a:rPr lang="he-IL" dirty="0" smtClean="0"/>
              <a:t>אני רוצה לספר על טבעת הנישואין של אמי. לפני מותה של אמי היא כינסה את אחיותי ואותי במטרה להוריש לנו את תכשיטיה. היו לה מעט תכשיטי זהב. אני בחרתי את טבעת הנישואין שלה. מאותו זמן ועד רגע זה אני עונדת את הטבעת ליד טבעת הנישואין שלי. וזה לא יורד מידי. כל פעם שאני נזכרת באמי אני מסתכלת על ידי. מקווה להוריש את הטבעות לבנותי.</a:t>
            </a: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308" y="3933056"/>
            <a:ext cx="1666875" cy="1666875"/>
          </a:xfrm>
          <a:prstGeom prst="rect">
            <a:avLst/>
          </a:prstGeom>
        </p:spPr>
      </p:pic>
    </p:spTree>
    <p:extLst>
      <p:ext uri="{BB962C8B-B14F-4D97-AF65-F5344CB8AC3E}">
        <p14:creationId xmlns:p14="http://schemas.microsoft.com/office/powerpoint/2010/main" val="31365806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עצות של סבתא</a:t>
            </a:r>
            <a:endParaRPr lang="he-IL" dirty="0"/>
          </a:p>
        </p:txBody>
      </p:sp>
      <p:sp>
        <p:nvSpPr>
          <p:cNvPr id="3" name="מציין מיקום תוכן 2"/>
          <p:cNvSpPr>
            <a:spLocks noGrp="1"/>
          </p:cNvSpPr>
          <p:nvPr>
            <p:ph idx="1"/>
          </p:nvPr>
        </p:nvSpPr>
        <p:spPr/>
        <p:txBody>
          <a:bodyPr/>
          <a:lstStyle/>
          <a:p>
            <a:pPr marL="0" indent="0">
              <a:buNone/>
            </a:pPr>
            <a:r>
              <a:rPr lang="he-IL" dirty="0" smtClean="0"/>
              <a:t>1.כאשר מקוררים כדאי לשתות מרק עוף- האנטיביוטיקה של הטבע.</a:t>
            </a:r>
          </a:p>
          <a:p>
            <a:pPr marL="0" indent="0">
              <a:buNone/>
            </a:pPr>
            <a:r>
              <a:rPr lang="he-IL" dirty="0" smtClean="0"/>
              <a:t>2.תה עם לימון ודבש עוזר מאוד לכאב גרון.</a:t>
            </a:r>
          </a:p>
          <a:p>
            <a:pPr marL="0" indent="0">
              <a:buNone/>
            </a:pPr>
            <a:r>
              <a:rPr lang="he-IL" dirty="0" smtClean="0"/>
              <a:t>3.לכאב בטן מומלץ גם לשתות תה בבונג וגם לשים כרית חמה על הבטן.</a:t>
            </a:r>
          </a:p>
          <a:p>
            <a:pPr marL="0" indent="0">
              <a:buNone/>
            </a:pPr>
            <a:r>
              <a:rPr lang="he-IL" dirty="0" smtClean="0"/>
              <a:t>4.כדי לא לשכוח דברים חשובים שצריכים לקחת למקום מסוים או להביא למשהו רצוי לשים מיד כשנזכרים בתיק.</a:t>
            </a:r>
          </a:p>
          <a:p>
            <a:pPr marL="0" indent="0">
              <a:buNone/>
            </a:pPr>
            <a:r>
              <a:rPr lang="he-IL" dirty="0" smtClean="0"/>
              <a:t>5.כדי להגיע בזמן רצוי לצאת לפני המועד המתבקש ולא לחכות לדקה התשעים. </a:t>
            </a:r>
          </a:p>
          <a:p>
            <a:pPr marL="0" indent="0">
              <a:buNone/>
            </a:pPr>
            <a:r>
              <a:rPr lang="he-IL" dirty="0" smtClean="0"/>
              <a:t>    </a:t>
            </a:r>
            <a:endParaRPr lang="he-IL" dirty="0"/>
          </a:p>
        </p:txBody>
      </p:sp>
    </p:spTree>
    <p:extLst>
      <p:ext uri="{BB962C8B-B14F-4D97-AF65-F5344CB8AC3E}">
        <p14:creationId xmlns:p14="http://schemas.microsoft.com/office/powerpoint/2010/main" val="34281256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780" y="532055"/>
            <a:ext cx="11161240" cy="584775"/>
          </a:xfrm>
          <a:prstGeom prst="rect">
            <a:avLst/>
          </a:prstGeom>
          <a:noFill/>
        </p:spPr>
        <p:txBody>
          <a:bodyPr wrap="square" rtlCol="1">
            <a:spAutoFit/>
          </a:bodyPr>
          <a:lstStyle/>
          <a:p>
            <a:pPr algn="ctr"/>
            <a:r>
              <a:rPr lang="he-IL" sz="3200" dirty="0" smtClean="0"/>
              <a:t>לסיום עץ שורשים</a:t>
            </a:r>
          </a:p>
        </p:txBody>
      </p:sp>
      <p:pic>
        <p:nvPicPr>
          <p:cNvPr id="8" name="תמונה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84" y="1112246"/>
            <a:ext cx="9793088" cy="5667904"/>
          </a:xfrm>
          <a:prstGeom prst="rect">
            <a:avLst/>
          </a:prstGeom>
        </p:spPr>
      </p:pic>
      <p:sp>
        <p:nvSpPr>
          <p:cNvPr id="9" name="TextBox 8"/>
          <p:cNvSpPr txBox="1"/>
          <p:nvPr/>
        </p:nvSpPr>
        <p:spPr>
          <a:xfrm>
            <a:off x="5158308" y="5373216"/>
            <a:ext cx="1224136" cy="461665"/>
          </a:xfrm>
          <a:prstGeom prst="rect">
            <a:avLst/>
          </a:prstGeom>
          <a:noFill/>
        </p:spPr>
        <p:txBody>
          <a:bodyPr wrap="square" rtlCol="1">
            <a:spAutoFit/>
          </a:bodyPr>
          <a:lstStyle/>
          <a:p>
            <a:pPr algn="ctr"/>
            <a:r>
              <a:rPr lang="he-IL" dirty="0" smtClean="0"/>
              <a:t>טובה</a:t>
            </a:r>
            <a:endParaRPr lang="he-IL" dirty="0"/>
          </a:p>
        </p:txBody>
      </p:sp>
      <p:sp>
        <p:nvSpPr>
          <p:cNvPr id="10" name="TextBox 9"/>
          <p:cNvSpPr txBox="1"/>
          <p:nvPr/>
        </p:nvSpPr>
        <p:spPr>
          <a:xfrm>
            <a:off x="3934172" y="4869160"/>
            <a:ext cx="1368152" cy="338554"/>
          </a:xfrm>
          <a:prstGeom prst="rect">
            <a:avLst/>
          </a:prstGeom>
          <a:noFill/>
        </p:spPr>
        <p:txBody>
          <a:bodyPr wrap="square" rtlCol="1">
            <a:spAutoFit/>
          </a:bodyPr>
          <a:lstStyle/>
          <a:p>
            <a:r>
              <a:rPr lang="he-IL" sz="1600" dirty="0" smtClean="0"/>
              <a:t>יהודית, צפורה</a:t>
            </a:r>
            <a:endParaRPr lang="he-IL" sz="1600" dirty="0"/>
          </a:p>
        </p:txBody>
      </p:sp>
      <p:sp>
        <p:nvSpPr>
          <p:cNvPr id="11" name="TextBox 10"/>
          <p:cNvSpPr txBox="1"/>
          <p:nvPr/>
        </p:nvSpPr>
        <p:spPr>
          <a:xfrm>
            <a:off x="7822604" y="3861048"/>
            <a:ext cx="1296144" cy="338554"/>
          </a:xfrm>
          <a:prstGeom prst="rect">
            <a:avLst/>
          </a:prstGeom>
          <a:noFill/>
        </p:spPr>
        <p:txBody>
          <a:bodyPr wrap="square" rtlCol="1">
            <a:spAutoFit/>
          </a:bodyPr>
          <a:lstStyle/>
          <a:p>
            <a:pPr algn="ctr"/>
            <a:r>
              <a:rPr lang="he-IL" sz="1600" dirty="0" smtClean="0"/>
              <a:t>פנחס</a:t>
            </a:r>
            <a:endParaRPr lang="he-IL" sz="1600" dirty="0"/>
          </a:p>
        </p:txBody>
      </p:sp>
      <p:sp>
        <p:nvSpPr>
          <p:cNvPr id="12" name="TextBox 11"/>
          <p:cNvSpPr txBox="1"/>
          <p:nvPr/>
        </p:nvSpPr>
        <p:spPr>
          <a:xfrm>
            <a:off x="2710036" y="3296724"/>
            <a:ext cx="1368152" cy="338554"/>
          </a:xfrm>
          <a:prstGeom prst="rect">
            <a:avLst/>
          </a:prstGeom>
          <a:noFill/>
        </p:spPr>
        <p:txBody>
          <a:bodyPr wrap="square" rtlCol="1">
            <a:spAutoFit/>
          </a:bodyPr>
          <a:lstStyle/>
          <a:p>
            <a:pPr algn="ctr"/>
            <a:r>
              <a:rPr lang="he-IL" sz="1600" dirty="0" smtClean="0"/>
              <a:t>מרים</a:t>
            </a:r>
            <a:endParaRPr lang="he-IL" sz="1600" dirty="0"/>
          </a:p>
        </p:txBody>
      </p:sp>
      <p:sp>
        <p:nvSpPr>
          <p:cNvPr id="13" name="TextBox 12"/>
          <p:cNvSpPr txBox="1"/>
          <p:nvPr/>
        </p:nvSpPr>
        <p:spPr>
          <a:xfrm>
            <a:off x="2422004" y="2132856"/>
            <a:ext cx="1368152" cy="338554"/>
          </a:xfrm>
          <a:prstGeom prst="rect">
            <a:avLst/>
          </a:prstGeom>
          <a:noFill/>
        </p:spPr>
        <p:txBody>
          <a:bodyPr wrap="square" rtlCol="1">
            <a:spAutoFit/>
          </a:bodyPr>
          <a:lstStyle/>
          <a:p>
            <a:pPr algn="ctr"/>
            <a:r>
              <a:rPr lang="he-IL" sz="1600" dirty="0" smtClean="0"/>
              <a:t>צפורה</a:t>
            </a:r>
            <a:endParaRPr lang="he-IL" sz="1600" dirty="0"/>
          </a:p>
        </p:txBody>
      </p:sp>
      <p:sp>
        <p:nvSpPr>
          <p:cNvPr id="14" name="TextBox 13"/>
          <p:cNvSpPr txBox="1"/>
          <p:nvPr/>
        </p:nvSpPr>
        <p:spPr>
          <a:xfrm>
            <a:off x="8686700" y="2552525"/>
            <a:ext cx="1152128" cy="338554"/>
          </a:xfrm>
          <a:prstGeom prst="rect">
            <a:avLst/>
          </a:prstGeom>
          <a:noFill/>
        </p:spPr>
        <p:txBody>
          <a:bodyPr wrap="square" rtlCol="1">
            <a:spAutoFit/>
          </a:bodyPr>
          <a:lstStyle/>
          <a:p>
            <a:r>
              <a:rPr lang="he-IL" sz="1600" dirty="0" smtClean="0"/>
              <a:t>ברכה</a:t>
            </a:r>
            <a:endParaRPr lang="he-IL" sz="1600" dirty="0"/>
          </a:p>
        </p:txBody>
      </p:sp>
      <p:sp>
        <p:nvSpPr>
          <p:cNvPr id="15" name="TextBox 14"/>
          <p:cNvSpPr txBox="1"/>
          <p:nvPr/>
        </p:nvSpPr>
        <p:spPr>
          <a:xfrm>
            <a:off x="5428338" y="1250910"/>
            <a:ext cx="1116124" cy="338554"/>
          </a:xfrm>
          <a:prstGeom prst="rect">
            <a:avLst/>
          </a:prstGeom>
          <a:noFill/>
        </p:spPr>
        <p:txBody>
          <a:bodyPr wrap="square" rtlCol="1">
            <a:spAutoFit/>
          </a:bodyPr>
          <a:lstStyle/>
          <a:p>
            <a:r>
              <a:rPr lang="he-IL" sz="1600" dirty="0" smtClean="0"/>
              <a:t>שמעון</a:t>
            </a:r>
            <a:endParaRPr lang="he-IL" sz="1600" dirty="0"/>
          </a:p>
        </p:txBody>
      </p:sp>
      <p:sp>
        <p:nvSpPr>
          <p:cNvPr id="16" name="TextBox 15"/>
          <p:cNvSpPr txBox="1"/>
          <p:nvPr/>
        </p:nvSpPr>
        <p:spPr>
          <a:xfrm>
            <a:off x="8110636" y="1868223"/>
            <a:ext cx="864096" cy="338554"/>
          </a:xfrm>
          <a:prstGeom prst="rect">
            <a:avLst/>
          </a:prstGeom>
          <a:noFill/>
        </p:spPr>
        <p:txBody>
          <a:bodyPr wrap="square" rtlCol="1">
            <a:spAutoFit/>
          </a:bodyPr>
          <a:lstStyle/>
          <a:p>
            <a:r>
              <a:rPr lang="he-IL" sz="1600" dirty="0" smtClean="0"/>
              <a:t>יהודה</a:t>
            </a:r>
            <a:endParaRPr lang="he-IL" sz="1600" dirty="0"/>
          </a:p>
        </p:txBody>
      </p:sp>
    </p:spTree>
    <p:extLst>
      <p:ext uri="{BB962C8B-B14F-4D97-AF65-F5344CB8AC3E}">
        <p14:creationId xmlns:p14="http://schemas.microsoft.com/office/powerpoint/2010/main" val="32016345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90"/>
                                          </p:val>
                                        </p:tav>
                                        <p:tav tm="100000">
                                          <p:val>
                                            <p:fltVal val="0"/>
                                          </p:val>
                                        </p:tav>
                                      </p:tavLst>
                                    </p:anim>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80">
                                          <p:stCondLst>
                                            <p:cond delay="0"/>
                                          </p:stCondLst>
                                        </p:cTn>
                                        <p:tgtEl>
                                          <p:spTgt spid="15"/>
                                        </p:tgtEl>
                                      </p:cBhvr>
                                    </p:animEffect>
                                    <p:anim calcmode="lin" valueType="num">
                                      <p:cBhvr>
                                        <p:cTn id="6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9" dur="26">
                                          <p:stCondLst>
                                            <p:cond delay="650"/>
                                          </p:stCondLst>
                                        </p:cTn>
                                        <p:tgtEl>
                                          <p:spTgt spid="15"/>
                                        </p:tgtEl>
                                      </p:cBhvr>
                                      <p:to x="100000" y="60000"/>
                                    </p:animScale>
                                    <p:animScale>
                                      <p:cBhvr>
                                        <p:cTn id="70" dur="166" decel="50000">
                                          <p:stCondLst>
                                            <p:cond delay="676"/>
                                          </p:stCondLst>
                                        </p:cTn>
                                        <p:tgtEl>
                                          <p:spTgt spid="15"/>
                                        </p:tgtEl>
                                      </p:cBhvr>
                                      <p:to x="100000" y="100000"/>
                                    </p:animScale>
                                    <p:animScale>
                                      <p:cBhvr>
                                        <p:cTn id="71" dur="26">
                                          <p:stCondLst>
                                            <p:cond delay="1312"/>
                                          </p:stCondLst>
                                        </p:cTn>
                                        <p:tgtEl>
                                          <p:spTgt spid="15"/>
                                        </p:tgtEl>
                                      </p:cBhvr>
                                      <p:to x="100000" y="80000"/>
                                    </p:animScale>
                                    <p:animScale>
                                      <p:cBhvr>
                                        <p:cTn id="72" dur="166" decel="50000">
                                          <p:stCondLst>
                                            <p:cond delay="1338"/>
                                          </p:stCondLst>
                                        </p:cTn>
                                        <p:tgtEl>
                                          <p:spTgt spid="15"/>
                                        </p:tgtEl>
                                      </p:cBhvr>
                                      <p:to x="100000" y="100000"/>
                                    </p:animScale>
                                    <p:animScale>
                                      <p:cBhvr>
                                        <p:cTn id="73" dur="26">
                                          <p:stCondLst>
                                            <p:cond delay="1642"/>
                                          </p:stCondLst>
                                        </p:cTn>
                                        <p:tgtEl>
                                          <p:spTgt spid="15"/>
                                        </p:tgtEl>
                                      </p:cBhvr>
                                      <p:to x="100000" y="90000"/>
                                    </p:animScale>
                                    <p:animScale>
                                      <p:cBhvr>
                                        <p:cTn id="74" dur="166" decel="50000">
                                          <p:stCondLst>
                                            <p:cond delay="1668"/>
                                          </p:stCondLst>
                                        </p:cTn>
                                        <p:tgtEl>
                                          <p:spTgt spid="15"/>
                                        </p:tgtEl>
                                      </p:cBhvr>
                                      <p:to x="100000" y="100000"/>
                                    </p:animScale>
                                    <p:animScale>
                                      <p:cBhvr>
                                        <p:cTn id="75" dur="26">
                                          <p:stCondLst>
                                            <p:cond delay="1808"/>
                                          </p:stCondLst>
                                        </p:cTn>
                                        <p:tgtEl>
                                          <p:spTgt spid="15"/>
                                        </p:tgtEl>
                                      </p:cBhvr>
                                      <p:to x="100000" y="95000"/>
                                    </p:animScale>
                                    <p:animScale>
                                      <p:cBhvr>
                                        <p:cTn id="7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ספרים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 xmlns:thm15="http://schemas.microsoft.com/office/thememl/2012/main" name="Office_9426139_TF02787940.potx" id="{EAEC92E8-EABF-4D43-8B2C-4773992C19C6}" vid="{0AB3B247-53F2-46CC-A72B-45CB000DCCE2}"/>
    </a:ext>
  </a:extLst>
</a:theme>
</file>

<file path=ppt/theme/theme2.xml><?xml version="1.0" encoding="utf-8"?>
<a:theme xmlns:a="http://schemas.openxmlformats.org/drawingml/2006/main" name="ערכת נושא של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www.w3.org/XML/1998/namespace"/>
    <ds:schemaRef ds:uri="http://schemas.microsoft.com/office/2006/documentManagement/types"/>
    <ds:schemaRef ds:uri="http://purl.org/dc/terms/"/>
    <ds:schemaRef ds:uri="4873beb7-5857-4685-be1f-d57550cc96cc"/>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מצגת כחולה בעיצוב ערימת ספרים (מסך רחב)</Template>
  <TotalTime>0</TotalTime>
  <Words>631</Words>
  <Application>Microsoft Office PowerPoint</Application>
  <PresentationFormat>מותאם אישית</PresentationFormat>
  <Paragraphs>51</Paragraphs>
  <Slides>10</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10</vt:i4>
      </vt:variant>
    </vt:vector>
  </HeadingPairs>
  <TitlesOfParts>
    <vt:vector size="11" baseType="lpstr">
      <vt:lpstr>ספרים 16x9</vt:lpstr>
      <vt:lpstr>פעילויות משותפות </vt:lpstr>
      <vt:lpstr>מצגת של PowerPoint</vt:lpstr>
      <vt:lpstr>המשפחה שלי</vt:lpstr>
      <vt:lpstr>מצגת של PowerPoint</vt:lpstr>
      <vt:lpstr>מצגת של PowerPoint</vt:lpstr>
      <vt:lpstr>מסורת ומנהגים משפחתיים</vt:lpstr>
      <vt:lpstr>סיפורו של חפץ</vt:lpstr>
      <vt:lpstr>עצות של סבתא</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2017-01-31T12:04:47Z</dcterms:created>
  <dcterms:modified xsi:type="dcterms:W3CDTF">2017-02-21T06:55:32Z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