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5" r:id="rId1"/>
  </p:sldMasterIdLst>
  <p:notesMasterIdLst>
    <p:notesMasterId r:id="rId16"/>
  </p:notesMasterIdLst>
  <p:sldIdLst>
    <p:sldId id="275" r:id="rId2"/>
    <p:sldId id="311" r:id="rId3"/>
    <p:sldId id="277" r:id="rId4"/>
    <p:sldId id="307" r:id="rId5"/>
    <p:sldId id="308" r:id="rId6"/>
    <p:sldId id="292" r:id="rId7"/>
    <p:sldId id="312" r:id="rId8"/>
    <p:sldId id="294" r:id="rId9"/>
    <p:sldId id="298" r:id="rId10"/>
    <p:sldId id="293" r:id="rId11"/>
    <p:sldId id="280" r:id="rId12"/>
    <p:sldId id="304" r:id="rId13"/>
    <p:sldId id="296" r:id="rId14"/>
    <p:sldId id="309" r:id="rId15"/>
  </p:sldIdLst>
  <p:sldSz cx="9144000" cy="6858000" type="screen4x3"/>
  <p:notesSz cx="7010400" cy="92964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lll"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6FFFF"/>
    <a:srgbClr val="89DFEB"/>
    <a:srgbClr val="3333FF"/>
    <a:srgbClr val="FF9900"/>
    <a:srgbClr val="006600"/>
    <a:srgbClr val="99CCFF"/>
    <a:srgbClr val="996633"/>
    <a:srgbClr val="6CA62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סגנון ביניים 4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סגנון ערכת נושא 1 - הדגשה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סגנון ערכת נושא 1 - הדגשה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86" autoAdjust="0"/>
    <p:restoredTop sz="94660"/>
  </p:normalViewPr>
  <p:slideViewPr>
    <p:cSldViewPr>
      <p:cViewPr>
        <p:scale>
          <a:sx n="125" d="100"/>
          <a:sy n="125" d="100"/>
        </p:scale>
        <p:origin x="-72"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8" d="100"/>
          <a:sy n="68" d="100"/>
        </p:scale>
        <p:origin x="-277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71925" y="0"/>
            <a:ext cx="3038475" cy="46513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3038475" cy="465138"/>
          </a:xfrm>
          <a:prstGeom prst="rect">
            <a:avLst/>
          </a:prstGeom>
        </p:spPr>
        <p:txBody>
          <a:bodyPr vert="horz" lIns="91440" tIns="45720" rIns="91440" bIns="45720" rtlCol="1"/>
          <a:lstStyle>
            <a:lvl1pPr algn="l">
              <a:defRPr sz="1200"/>
            </a:lvl1pPr>
          </a:lstStyle>
          <a:p>
            <a:fld id="{85506628-C2C0-4DC3-9559-B39ED39404F2}" type="datetimeFigureOut">
              <a:rPr lang="he-IL" smtClean="0"/>
              <a:pPr/>
              <a:t>י"ב/שבט/תשע"ז</a:t>
            </a:fld>
            <a:endParaRPr lang="he-IL"/>
          </a:p>
        </p:txBody>
      </p:sp>
      <p:sp>
        <p:nvSpPr>
          <p:cNvPr id="4" name="מציין מיקום של תמונת שקופית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701675" y="4416425"/>
            <a:ext cx="5607050" cy="41830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971925" y="8829675"/>
            <a:ext cx="3038475" cy="465138"/>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829675"/>
            <a:ext cx="3038475" cy="465138"/>
          </a:xfrm>
          <a:prstGeom prst="rect">
            <a:avLst/>
          </a:prstGeom>
        </p:spPr>
        <p:txBody>
          <a:bodyPr vert="horz" lIns="91440" tIns="45720" rIns="91440" bIns="45720" rtlCol="1" anchor="b"/>
          <a:lstStyle>
            <a:lvl1pPr algn="l">
              <a:defRPr sz="1200"/>
            </a:lvl1pPr>
          </a:lstStyle>
          <a:p>
            <a:fld id="{6D4AD5E6-098F-4907-AE01-02FC4BCBF154}" type="slidenum">
              <a:rPr lang="he-IL" smtClean="0"/>
              <a:pPr/>
              <a:t>‹#›</a:t>
            </a:fld>
            <a:endParaRPr lang="he-IL"/>
          </a:p>
        </p:txBody>
      </p:sp>
    </p:spTree>
    <p:extLst>
      <p:ext uri="{BB962C8B-B14F-4D97-AF65-F5344CB8AC3E}">
        <p14:creationId xmlns:p14="http://schemas.microsoft.com/office/powerpoint/2010/main" val="241852184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כותרת 28"/>
          <p:cNvSpPr>
            <a:spLocks noGrp="1"/>
          </p:cNvSpPr>
          <p:nvPr>
            <p:ph type="ctrTitle"/>
          </p:nvPr>
        </p:nvSpPr>
        <p:spPr>
          <a:xfrm>
            <a:off x="381000" y="4853411"/>
            <a:ext cx="8458200" cy="1222375"/>
          </a:xfrm>
        </p:spPr>
        <p:txBody>
          <a:bodyPr anchor="t"/>
          <a:lstStyle/>
          <a:p>
            <a:r>
              <a:rPr kumimoji="0" lang="he-IL" smtClean="0"/>
              <a:t>לחץ כדי לערוך סגנון כותרת של תבנית בסיס</a:t>
            </a:r>
            <a:endParaRPr kumimoji="0" lang="en-US"/>
          </a:p>
        </p:txBody>
      </p:sp>
      <p:sp>
        <p:nvSpPr>
          <p:cNvPr id="9" name="כותרת משנה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16" name="מציין מיקום של תאריך 15"/>
          <p:cNvSpPr>
            <a:spLocks noGrp="1"/>
          </p:cNvSpPr>
          <p:nvPr>
            <p:ph type="dt" sz="half" idx="10"/>
          </p:nvPr>
        </p:nvSpPr>
        <p:spPr/>
        <p:txBody>
          <a:bodyPr/>
          <a:lstStyle/>
          <a:p>
            <a:pPr>
              <a:defRPr/>
            </a:pPr>
            <a:endParaRPr lang="en-US" dirty="0">
              <a:solidFill>
                <a:srgbClr val="000000"/>
              </a:solidFill>
            </a:endParaRPr>
          </a:p>
        </p:txBody>
      </p:sp>
      <p:sp>
        <p:nvSpPr>
          <p:cNvPr id="2" name="מציין מיקום של כותרת תחתונה 1"/>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15" name="מציין מיקום של מספר שקופית 14"/>
          <p:cNvSpPr>
            <a:spLocks noGrp="1"/>
          </p:cNvSpPr>
          <p:nvPr>
            <p:ph type="sldNum" sz="quarter" idx="12"/>
          </p:nvPr>
        </p:nvSpPr>
        <p:spPr>
          <a:xfrm>
            <a:off x="8229600" y="6473952"/>
            <a:ext cx="758952" cy="246888"/>
          </a:xfrm>
        </p:spPr>
        <p:txBody>
          <a:bodyPr/>
          <a:lstStyle/>
          <a:p>
            <a:pPr>
              <a:defRPr/>
            </a:pPr>
            <a:fld id="{31F4FAEE-44BF-4929-B83F-3C201C396FBD}" type="slidenum">
              <a:rPr lang="he-IL"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pPr>
              <a:defRPr/>
            </a:pPr>
            <a:endParaRPr lang="en-US" dirty="0">
              <a:solidFill>
                <a:srgbClr val="000000"/>
              </a:solidFill>
            </a:endParaRPr>
          </a:p>
        </p:txBody>
      </p:sp>
      <p:sp>
        <p:nvSpPr>
          <p:cNvPr id="5" name="מציין מיקום של כותרת תחתונה 4"/>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6" name="מציין מיקום של מספר שקופית 5"/>
          <p:cNvSpPr>
            <a:spLocks noGrp="1"/>
          </p:cNvSpPr>
          <p:nvPr>
            <p:ph type="sldNum" sz="quarter" idx="12"/>
          </p:nvPr>
        </p:nvSpPr>
        <p:spPr/>
        <p:txBody>
          <a:bodyPr/>
          <a:lstStyle/>
          <a:p>
            <a:pPr>
              <a:defRPr/>
            </a:pPr>
            <a:fld id="{5C879A0F-5BA3-49CD-9CD1-852DC3D628A7}" type="slidenum">
              <a:rPr lang="he-IL"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58000" y="549276"/>
            <a:ext cx="182880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549276"/>
            <a:ext cx="62484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pPr>
              <a:defRPr/>
            </a:pPr>
            <a:endParaRPr lang="en-US" dirty="0">
              <a:solidFill>
                <a:srgbClr val="000000"/>
              </a:solidFill>
            </a:endParaRPr>
          </a:p>
        </p:txBody>
      </p:sp>
      <p:sp>
        <p:nvSpPr>
          <p:cNvPr id="5" name="מציין מיקום של כותרת תחתונה 4"/>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6" name="מציין מיקום של מספר שקופית 5"/>
          <p:cNvSpPr>
            <a:spLocks noGrp="1"/>
          </p:cNvSpPr>
          <p:nvPr>
            <p:ph type="sldNum" sz="quarter" idx="12"/>
          </p:nvPr>
        </p:nvSpPr>
        <p:spPr/>
        <p:txBody>
          <a:bodyPr/>
          <a:lstStyle/>
          <a:p>
            <a:pPr>
              <a:defRPr/>
            </a:pPr>
            <a:fld id="{540D8929-6046-4A65-9D9C-0F75F434BD88}" type="slidenum">
              <a:rPr lang="he-IL"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2" name="כותרת 2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27" name="מציין מיקום תוכן 26"/>
          <p:cNvSpPr>
            <a:spLocks noGrp="1"/>
          </p:cNvSpPr>
          <p:nvPr>
            <p:ph idx="1"/>
          </p:nvPr>
        </p:nvSpPr>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5" name="מציין מיקום של תאריך 24"/>
          <p:cNvSpPr>
            <a:spLocks noGrp="1"/>
          </p:cNvSpPr>
          <p:nvPr>
            <p:ph type="dt" sz="half" idx="10"/>
          </p:nvPr>
        </p:nvSpPr>
        <p:spPr/>
        <p:txBody>
          <a:bodyPr/>
          <a:lstStyle/>
          <a:p>
            <a:pPr>
              <a:defRPr/>
            </a:pPr>
            <a:endParaRPr lang="en-US" dirty="0">
              <a:solidFill>
                <a:srgbClr val="000000"/>
              </a:solidFill>
            </a:endParaRPr>
          </a:p>
        </p:txBody>
      </p:sp>
      <p:sp>
        <p:nvSpPr>
          <p:cNvPr id="19" name="מציין מיקום של כותרת תחתונה 18"/>
          <p:cNvSpPr>
            <a:spLocks noGrp="1"/>
          </p:cNvSpPr>
          <p:nvPr>
            <p:ph type="ftr" sz="quarter" idx="11"/>
          </p:nvPr>
        </p:nvSpPr>
        <p:spPr>
          <a:xfrm>
            <a:off x="3581400" y="76200"/>
            <a:ext cx="2895600" cy="288925"/>
          </a:xfrm>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16" name="מציין מיקום של מספר שקופית 15"/>
          <p:cNvSpPr>
            <a:spLocks noGrp="1"/>
          </p:cNvSpPr>
          <p:nvPr>
            <p:ph type="sldNum" sz="quarter" idx="12"/>
          </p:nvPr>
        </p:nvSpPr>
        <p:spPr>
          <a:xfrm>
            <a:off x="8229600" y="6473952"/>
            <a:ext cx="758952" cy="246888"/>
          </a:xfrm>
        </p:spPr>
        <p:txBody>
          <a:bodyPr/>
          <a:lstStyle/>
          <a:p>
            <a:pPr>
              <a:defRPr/>
            </a:pPr>
            <a:fld id="{9061643A-B1DA-472F-985C-8B3C63172C43}" type="slidenum">
              <a:rPr lang="he-IL"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3">
        <a:schemeClr val="bg2"/>
      </p:bgRef>
    </p:bg>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מציין מיקום טקסט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19" name="מציין מיקום של תאריך 18"/>
          <p:cNvSpPr>
            <a:spLocks noGrp="1"/>
          </p:cNvSpPr>
          <p:nvPr>
            <p:ph type="dt" sz="half" idx="10"/>
          </p:nvPr>
        </p:nvSpPr>
        <p:spPr/>
        <p:txBody>
          <a:bodyPr/>
          <a:lstStyle/>
          <a:p>
            <a:pPr>
              <a:defRPr/>
            </a:pPr>
            <a:endParaRPr lang="en-US" dirty="0">
              <a:solidFill>
                <a:srgbClr val="000000"/>
              </a:solidFill>
            </a:endParaRPr>
          </a:p>
        </p:txBody>
      </p:sp>
      <p:sp>
        <p:nvSpPr>
          <p:cNvPr id="11" name="מציין מיקום של כותרת תחתונה 10"/>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16" name="מציין מיקום של מספר שקופית 15"/>
          <p:cNvSpPr>
            <a:spLocks noGrp="1"/>
          </p:cNvSpPr>
          <p:nvPr>
            <p:ph type="sldNum" sz="quarter" idx="12"/>
          </p:nvPr>
        </p:nvSpPr>
        <p:spPr/>
        <p:txBody>
          <a:bodyPr/>
          <a:lstStyle/>
          <a:p>
            <a:pPr>
              <a:defRPr/>
            </a:pPr>
            <a:fld id="{003B1FB0-7102-45FD-A768-BD02AA175253}" type="slidenum">
              <a:rPr lang="he-IL" smtClean="0">
                <a:solidFill>
                  <a:srgbClr val="000000"/>
                </a:solidFill>
              </a:rPr>
              <a:pPr>
                <a:defRPr/>
              </a:pPr>
              <a:t>‹#›</a:t>
            </a:fld>
            <a:endParaRPr lang="en-US" dirty="0">
              <a:solidFill>
                <a:srgbClr val="000000"/>
              </a:solidFill>
            </a:endParaRPr>
          </a:p>
        </p:txBody>
      </p:sp>
      <p:sp>
        <p:nvSpPr>
          <p:cNvPr id="8" name="כותרת 7"/>
          <p:cNvSpPr>
            <a:spLocks noGrp="1"/>
          </p:cNvSpPr>
          <p:nvPr>
            <p:ph type="title"/>
          </p:nvPr>
        </p:nvSpPr>
        <p:spPr>
          <a:xfrm>
            <a:off x="180475" y="2947085"/>
            <a:ext cx="8686800" cy="1184825"/>
          </a:xfrm>
        </p:spPr>
        <p:txBody>
          <a:bodyPr rtlCol="0" anchor="t"/>
          <a:lstStyle>
            <a:lvl1pPr algn="r">
              <a:defRPr/>
            </a:lvl1pPr>
          </a:lstStyle>
          <a:p>
            <a:r>
              <a:rPr kumimoji="0" lang="he-IL" smtClean="0"/>
              <a:t>לחץ כדי לערוך סגנון כותרת של תבנית בסיס</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0" name="כותרת 19"/>
          <p:cNvSpPr>
            <a:spLocks noGrp="1"/>
          </p:cNvSpPr>
          <p:nvPr>
            <p:ph type="title"/>
          </p:nvPr>
        </p:nvSpPr>
        <p:spPr>
          <a:xfrm>
            <a:off x="301752" y="457200"/>
            <a:ext cx="8686800" cy="841248"/>
          </a:xfrm>
        </p:spPr>
        <p:txBody>
          <a:bodyPr/>
          <a:lstStyle/>
          <a:p>
            <a:r>
              <a:rPr kumimoji="0" lang="he-IL" smtClean="0"/>
              <a:t>לחץ כדי לערוך סגנון כותרת של תבנית בסיס</a:t>
            </a:r>
            <a:endParaRPr kumimoji="0" lang="en-US"/>
          </a:p>
        </p:txBody>
      </p:sp>
      <p:sp>
        <p:nvSpPr>
          <p:cNvPr id="14" name="מציין מיקום תוכן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1" name="מציין מיקום של תאריך 20"/>
          <p:cNvSpPr>
            <a:spLocks noGrp="1"/>
          </p:cNvSpPr>
          <p:nvPr>
            <p:ph type="dt" sz="half" idx="10"/>
          </p:nvPr>
        </p:nvSpPr>
        <p:spPr/>
        <p:txBody>
          <a:bodyPr/>
          <a:lstStyle/>
          <a:p>
            <a:pPr>
              <a:defRPr/>
            </a:pPr>
            <a:endParaRPr lang="en-US" dirty="0">
              <a:solidFill>
                <a:srgbClr val="000000"/>
              </a:solidFill>
            </a:endParaRPr>
          </a:p>
        </p:txBody>
      </p:sp>
      <p:sp>
        <p:nvSpPr>
          <p:cNvPr id="10" name="מציין מיקום של כותרת תחתונה 9"/>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31" name="מציין מיקום של מספר שקופית 30"/>
          <p:cNvSpPr>
            <a:spLocks noGrp="1"/>
          </p:cNvSpPr>
          <p:nvPr>
            <p:ph type="sldNum" sz="quarter" idx="12"/>
          </p:nvPr>
        </p:nvSpPr>
        <p:spPr/>
        <p:txBody>
          <a:bodyPr/>
          <a:lstStyle/>
          <a:p>
            <a:pPr>
              <a:defRPr/>
            </a:pPr>
            <a:fld id="{10476681-2041-4551-8F93-0C8863FED6FC}" type="slidenum">
              <a:rPr lang="he-IL"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9" name="כותרת 28"/>
          <p:cNvSpPr>
            <a:spLocks noGrp="1"/>
          </p:cNvSpPr>
          <p:nvPr>
            <p:ph type="title"/>
          </p:nvPr>
        </p:nvSpPr>
        <p:spPr>
          <a:xfrm>
            <a:off x="304800" y="5410200"/>
            <a:ext cx="8610600" cy="882650"/>
          </a:xfrm>
        </p:spPr>
        <p:txBody>
          <a:bodyPr anchor="ctr"/>
          <a:lstStyle>
            <a:lvl1pPr>
              <a:defRPr/>
            </a:lvl1p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25" name="מציין מיקום טקסט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8" name="מציין מיקום תוכן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0" name="מציין מיקום של תאריך 9"/>
          <p:cNvSpPr>
            <a:spLocks noGrp="1"/>
          </p:cNvSpPr>
          <p:nvPr>
            <p:ph type="dt" sz="half" idx="10"/>
          </p:nvPr>
        </p:nvSpPr>
        <p:spPr/>
        <p:txBody>
          <a:bodyPr/>
          <a:lstStyle/>
          <a:p>
            <a:pPr>
              <a:defRPr/>
            </a:pPr>
            <a:endParaRPr lang="en-US" dirty="0">
              <a:solidFill>
                <a:srgbClr val="000000"/>
              </a:solidFill>
            </a:endParaRPr>
          </a:p>
        </p:txBody>
      </p:sp>
      <p:sp>
        <p:nvSpPr>
          <p:cNvPr id="6" name="מציין מיקום של כותרת תחתונה 5"/>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7" name="מציין מיקום של מספר שקופית 6"/>
          <p:cNvSpPr>
            <a:spLocks noGrp="1"/>
          </p:cNvSpPr>
          <p:nvPr>
            <p:ph type="sldNum" sz="quarter" idx="12"/>
          </p:nvPr>
        </p:nvSpPr>
        <p:spPr>
          <a:xfrm>
            <a:off x="8229600" y="6477000"/>
            <a:ext cx="762000" cy="246888"/>
          </a:xfrm>
        </p:spPr>
        <p:txBody>
          <a:bodyPr/>
          <a:lstStyle/>
          <a:p>
            <a:pPr>
              <a:defRPr/>
            </a:pPr>
            <a:fld id="{4CC01BDD-1593-4765-81A2-BD0E71FE212C}" type="slidenum">
              <a:rPr lang="he-IL" smtClean="0">
                <a:solidFill>
                  <a:srgbClr val="000000"/>
                </a:solidFill>
              </a:rPr>
              <a:pPr>
                <a:defRPr/>
              </a:pPr>
              <a:t>‹#›</a:t>
            </a:fld>
            <a:endParaRPr lang="en-US" dirty="0">
              <a:solidFill>
                <a:srgbClr val="000000"/>
              </a:solidFill>
            </a:endParaRPr>
          </a:p>
        </p:txBody>
      </p:sp>
      <p:sp>
        <p:nvSpPr>
          <p:cNvPr id="11" name="מחבר ישר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0" name="כותרת 29"/>
          <p:cNvSpPr>
            <a:spLocks noGrp="1"/>
          </p:cNvSpPr>
          <p:nvPr>
            <p:ph type="title"/>
          </p:nvPr>
        </p:nvSpPr>
        <p:spPr>
          <a:xfrm>
            <a:off x="301752" y="457200"/>
            <a:ext cx="8686800" cy="841248"/>
          </a:xfrm>
        </p:spPr>
        <p:txBody>
          <a:bodyPr/>
          <a:lstStyle/>
          <a:p>
            <a:r>
              <a:rPr kumimoji="0" lang="he-IL" smtClean="0"/>
              <a:t>לחץ כדי לערוך סגנון כותרת של תבנית בסיס</a:t>
            </a:r>
            <a:endParaRPr kumimoji="0" lang="en-US"/>
          </a:p>
        </p:txBody>
      </p:sp>
      <p:sp>
        <p:nvSpPr>
          <p:cNvPr id="12" name="מציין מיקום של תאריך 11"/>
          <p:cNvSpPr>
            <a:spLocks noGrp="1"/>
          </p:cNvSpPr>
          <p:nvPr>
            <p:ph type="dt" sz="half" idx="10"/>
          </p:nvPr>
        </p:nvSpPr>
        <p:spPr/>
        <p:txBody>
          <a:bodyPr/>
          <a:lstStyle/>
          <a:p>
            <a:pPr>
              <a:defRPr/>
            </a:pPr>
            <a:endParaRPr lang="en-US" dirty="0">
              <a:solidFill>
                <a:srgbClr val="000000"/>
              </a:solidFill>
            </a:endParaRPr>
          </a:p>
        </p:txBody>
      </p:sp>
      <p:sp>
        <p:nvSpPr>
          <p:cNvPr id="21" name="מציין מיקום של כותרת תחתונה 20"/>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6" name="מציין מיקום של מספר שקופית 5"/>
          <p:cNvSpPr>
            <a:spLocks noGrp="1"/>
          </p:cNvSpPr>
          <p:nvPr>
            <p:ph type="sldNum" sz="quarter" idx="12"/>
          </p:nvPr>
        </p:nvSpPr>
        <p:spPr/>
        <p:txBody>
          <a:bodyPr/>
          <a:lstStyle/>
          <a:p>
            <a:pPr>
              <a:defRPr/>
            </a:pPr>
            <a:fld id="{44F48B41-7E3F-4AF8-9172-0E1C4C980A31}" type="slidenum">
              <a:rPr lang="he-IL"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p>
            <a:pPr>
              <a:defRPr/>
            </a:pPr>
            <a:endParaRPr lang="en-US" dirty="0">
              <a:solidFill>
                <a:srgbClr val="000000"/>
              </a:solidFill>
            </a:endParaRPr>
          </a:p>
        </p:txBody>
      </p:sp>
      <p:sp>
        <p:nvSpPr>
          <p:cNvPr id="24" name="מציין מיקום של כותרת תחתונה 23"/>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7" name="מציין מיקום של מספר שקופית 6"/>
          <p:cNvSpPr>
            <a:spLocks noGrp="1"/>
          </p:cNvSpPr>
          <p:nvPr>
            <p:ph type="sldNum" sz="quarter" idx="12"/>
          </p:nvPr>
        </p:nvSpPr>
        <p:spPr/>
        <p:txBody>
          <a:bodyPr/>
          <a:lstStyle/>
          <a:p>
            <a:pPr>
              <a:defRPr/>
            </a:pPr>
            <a:fld id="{63D18D1F-E615-42B5-9E80-36B9CBAE274B}" type="slidenum">
              <a:rPr lang="he-IL"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מחבר ישר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כותרת 11"/>
          <p:cNvSpPr>
            <a:spLocks noGrp="1"/>
          </p:cNvSpPr>
          <p:nvPr>
            <p:ph type="title"/>
          </p:nvPr>
        </p:nvSpPr>
        <p:spPr>
          <a:xfrm>
            <a:off x="457200" y="5486400"/>
            <a:ext cx="8458200" cy="520700"/>
          </a:xfrm>
        </p:spPr>
        <p:txBody>
          <a:bodyPr anchor="ctr"/>
          <a:lstStyle>
            <a:lvl1pPr algn="l">
              <a:buNone/>
              <a:defRPr sz="2000" b="1"/>
            </a:lvl1pPr>
          </a:lstStyle>
          <a:p>
            <a:r>
              <a:rPr kumimoji="0" lang="he-IL" smtClean="0"/>
              <a:t>לחץ כדי לערוך סגנון כותרת של תבנית בסיס</a:t>
            </a:r>
            <a:endParaRPr kumimoji="0" lang="en-US"/>
          </a:p>
        </p:txBody>
      </p:sp>
      <p:sp>
        <p:nvSpPr>
          <p:cNvPr id="26" name="מציין מיקום טקסט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14" name="מציין מיקום תוכן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5" name="מציין מיקום של תאריך 24"/>
          <p:cNvSpPr>
            <a:spLocks noGrp="1"/>
          </p:cNvSpPr>
          <p:nvPr>
            <p:ph type="dt" sz="half" idx="10"/>
          </p:nvPr>
        </p:nvSpPr>
        <p:spPr/>
        <p:txBody>
          <a:bodyPr/>
          <a:lstStyle/>
          <a:p>
            <a:pPr>
              <a:defRPr/>
            </a:pPr>
            <a:endParaRPr lang="en-US" dirty="0">
              <a:solidFill>
                <a:srgbClr val="000000"/>
              </a:solidFill>
            </a:endParaRPr>
          </a:p>
        </p:txBody>
      </p:sp>
      <p:sp>
        <p:nvSpPr>
          <p:cNvPr id="29" name="מציין מיקום של כותרת תחתונה 28"/>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7" name="מציין מיקום של מספר שקופית 6"/>
          <p:cNvSpPr>
            <a:spLocks noGrp="1"/>
          </p:cNvSpPr>
          <p:nvPr>
            <p:ph type="sldNum" sz="quarter" idx="12"/>
          </p:nvPr>
        </p:nvSpPr>
        <p:spPr/>
        <p:txBody>
          <a:bodyPr/>
          <a:lstStyle/>
          <a:p>
            <a:pPr>
              <a:defRPr/>
            </a:pPr>
            <a:fld id="{9A5221F4-67F2-4A85-82AE-353C4B5C01D2}" type="slidenum">
              <a:rPr lang="he-IL"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3" name="מציין מיקום של תמונה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he-IL" smtClean="0"/>
              <a:t>לחץ על הסמל כדי להוסיף תמונה</a:t>
            </a:r>
            <a:endParaRPr kumimoji="0" lang="en-US" dirty="0"/>
          </a:p>
        </p:txBody>
      </p:sp>
      <p:sp>
        <p:nvSpPr>
          <p:cNvPr id="7" name="מציין מיקום של תאריך 6"/>
          <p:cNvSpPr>
            <a:spLocks noGrp="1"/>
          </p:cNvSpPr>
          <p:nvPr>
            <p:ph type="dt" sz="half" idx="10"/>
          </p:nvPr>
        </p:nvSpPr>
        <p:spPr/>
        <p:txBody>
          <a:bodyPr/>
          <a:lstStyle/>
          <a:p>
            <a:pPr>
              <a:defRPr/>
            </a:pPr>
            <a:endParaRPr lang="en-US" dirty="0">
              <a:solidFill>
                <a:srgbClr val="000000"/>
              </a:solidFill>
            </a:endParaRPr>
          </a:p>
        </p:txBody>
      </p:sp>
      <p:sp>
        <p:nvSpPr>
          <p:cNvPr id="5" name="מציין מיקום של כותרת תחתונה 4"/>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31" name="מציין מיקום של מספר שקופית 30"/>
          <p:cNvSpPr>
            <a:spLocks noGrp="1"/>
          </p:cNvSpPr>
          <p:nvPr>
            <p:ph type="sldNum" sz="quarter" idx="12"/>
          </p:nvPr>
        </p:nvSpPr>
        <p:spPr/>
        <p:txBody>
          <a:bodyPr/>
          <a:lstStyle/>
          <a:p>
            <a:pPr>
              <a:defRPr/>
            </a:pPr>
            <a:fld id="{FBCD556D-EBC1-451A-A595-88351D19F4D3}" type="slidenum">
              <a:rPr lang="he-IL" smtClean="0">
                <a:solidFill>
                  <a:srgbClr val="000000"/>
                </a:solidFill>
              </a:rPr>
              <a:pPr>
                <a:defRPr/>
              </a:pPr>
              <a:t>‹#›</a:t>
            </a:fld>
            <a:endParaRPr lang="en-US" dirty="0">
              <a:solidFill>
                <a:srgbClr val="000000"/>
              </a:solidFill>
            </a:endParaRPr>
          </a:p>
        </p:txBody>
      </p:sp>
      <p:sp>
        <p:nvSpPr>
          <p:cNvPr id="17" name="כותרת 16"/>
          <p:cNvSpPr>
            <a:spLocks noGrp="1"/>
          </p:cNvSpPr>
          <p:nvPr>
            <p:ph type="title"/>
          </p:nvPr>
        </p:nvSpPr>
        <p:spPr>
          <a:xfrm>
            <a:off x="381000" y="4993760"/>
            <a:ext cx="5867400" cy="522288"/>
          </a:xfrm>
        </p:spPr>
        <p:txBody>
          <a:bodyPr anchor="ctr"/>
          <a:lstStyle>
            <a:lvl1pPr algn="l">
              <a:buNone/>
              <a:defRPr sz="2000" b="1"/>
            </a:lvl1pPr>
          </a:lstStyle>
          <a:p>
            <a:r>
              <a:rPr kumimoji="0" lang="he-IL" smtClean="0"/>
              <a:t>לחץ כדי לערוך סגנון כותרת של תבנית בסיס</a:t>
            </a:r>
            <a:endParaRPr kumimoji="0" lang="en-US"/>
          </a:p>
        </p:txBody>
      </p:sp>
      <p:sp>
        <p:nvSpPr>
          <p:cNvPr id="26" name="מציין מיקום טקסט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מציין מיקום טקסט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1" name="מציין מיקום של תאריך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dirty="0">
              <a:solidFill>
                <a:srgbClr val="B13F9A"/>
              </a:solidFill>
            </a:endParaRPr>
          </a:p>
        </p:txBody>
      </p:sp>
      <p:sp>
        <p:nvSpPr>
          <p:cNvPr id="28" name="מציין מיקום של כותרת תחתונה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r>
              <a:rPr lang="he-IL" smtClean="0">
                <a:solidFill>
                  <a:srgbClr val="B13F9A"/>
                </a:solidFill>
              </a:rPr>
              <a:t>הקשר הרב דורי - בי"ס אלחריזי תשעז</a:t>
            </a:r>
            <a:endParaRPr lang="en-US" dirty="0">
              <a:solidFill>
                <a:srgbClr val="B13F9A"/>
              </a:solidFill>
            </a:endParaRPr>
          </a:p>
        </p:txBody>
      </p:sp>
      <p:sp>
        <p:nvSpPr>
          <p:cNvPr id="5" name="מציין מיקום של מספר שקופית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A04D8187-08B8-4A48-8153-31107D0E2A20}" type="slidenum">
              <a:rPr lang="he-IL" smtClean="0">
                <a:solidFill>
                  <a:srgbClr val="B13F9A"/>
                </a:solidFill>
              </a:rPr>
              <a:pPr>
                <a:defRPr/>
              </a:pPr>
              <a:t>‹#›</a:t>
            </a:fld>
            <a:endParaRPr lang="en-US" dirty="0">
              <a:solidFill>
                <a:srgbClr val="B13F9A"/>
              </a:solidFill>
            </a:endParaRPr>
          </a:p>
        </p:txBody>
      </p:sp>
      <p:sp>
        <p:nvSpPr>
          <p:cNvPr id="10" name="מציין מיקום של כותרת 9"/>
          <p:cNvSpPr>
            <a:spLocks noGrp="1"/>
          </p:cNvSpPr>
          <p:nvPr>
            <p:ph type="title"/>
          </p:nvPr>
        </p:nvSpPr>
        <p:spPr>
          <a:xfrm>
            <a:off x="304800" y="457200"/>
            <a:ext cx="8686800" cy="838200"/>
          </a:xfrm>
          <a:prstGeom prst="rect">
            <a:avLst/>
          </a:prstGeom>
        </p:spPr>
        <p:txBody>
          <a:bodyPr vert="horz" anchor="ctr">
            <a:normAutofit/>
          </a:bodyPr>
          <a:lstStyle/>
          <a:p>
            <a:r>
              <a:rPr kumimoji="0" lang="he-IL" smtClean="0"/>
              <a:t>לחץ כדי לערוך סגנון כותרת של תבנית בסיס</a:t>
            </a:r>
            <a:endParaRPr kumimoji="0" lang="en-US"/>
          </a:p>
        </p:txBody>
      </p:sp>
      <p:sp>
        <p:nvSpPr>
          <p:cNvPr id="9" name="מחבר ישר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מחבר ישר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dt="0"/>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2653120" y="462857"/>
            <a:ext cx="6490880" cy="1754326"/>
          </a:xfrm>
          <a:prstGeom prst="rect">
            <a:avLst/>
          </a:prstGeom>
          <a:noFill/>
        </p:spPr>
        <p:txBody>
          <a:bodyPr wrap="none" lIns="91440" tIns="45720" rIns="91440" bIns="45720">
            <a:spAutoFit/>
          </a:bodyPr>
          <a:lstStyle/>
          <a:p>
            <a:pPr algn="ctr"/>
            <a:r>
              <a:rPr lang="he-IL" sz="5400" b="1" kern="10" cap="none" spc="0" dirty="0" smtClean="0">
                <a:ln w="24500" cmpd="dbl">
                  <a:solidFill>
                    <a:schemeClr val="accent2">
                      <a:shade val="85000"/>
                      <a:satMod val="155000"/>
                    </a:schemeClr>
                  </a:solidFill>
                  <a:prstDash val="solid"/>
                  <a:miter lim="800000"/>
                </a:ln>
                <a:solidFill>
                  <a:schemeClr val="bg2">
                    <a:lumMod val="60000"/>
                    <a:lumOff val="40000"/>
                  </a:schemeClr>
                </a:solidFill>
                <a:effectLst>
                  <a:outerShdw blurRad="38100" dist="38100" dir="7020000" algn="tl">
                    <a:srgbClr val="000000">
                      <a:alpha val="35000"/>
                    </a:srgbClr>
                  </a:outerShdw>
                </a:effectLst>
                <a:latin typeface="Impact"/>
              </a:rPr>
              <a:t>האלבום של סבתא ג'יל</a:t>
            </a:r>
          </a:p>
          <a:p>
            <a:pPr algn="ctr"/>
            <a:r>
              <a:rPr lang="he-IL" sz="5400" b="1" kern="10" dirty="0" smtClean="0">
                <a:ln w="24500" cmpd="dbl">
                  <a:solidFill>
                    <a:schemeClr val="accent2">
                      <a:shade val="85000"/>
                      <a:satMod val="155000"/>
                    </a:schemeClr>
                  </a:solidFill>
                  <a:prstDash val="solid"/>
                  <a:miter lim="800000"/>
                </a:ln>
                <a:solidFill>
                  <a:schemeClr val="bg2">
                    <a:lumMod val="60000"/>
                    <a:lumOff val="40000"/>
                  </a:schemeClr>
                </a:solidFill>
                <a:effectLst>
                  <a:outerShdw blurRad="38100" dist="38100" dir="7020000" algn="tl">
                    <a:srgbClr val="000000">
                      <a:alpha val="35000"/>
                    </a:srgbClr>
                  </a:outerShdw>
                </a:effectLst>
                <a:latin typeface="Impact"/>
              </a:rPr>
              <a:t>ויותם              </a:t>
            </a:r>
            <a:endParaRPr lang="he-IL" sz="5400" b="1" cap="none" spc="0" dirty="0">
              <a:ln w="24500" cmpd="dbl">
                <a:solidFill>
                  <a:schemeClr val="accent2">
                    <a:shade val="85000"/>
                    <a:satMod val="155000"/>
                  </a:schemeClr>
                </a:solidFill>
                <a:prstDash val="solid"/>
                <a:miter lim="800000"/>
              </a:ln>
              <a:solidFill>
                <a:schemeClr val="bg2">
                  <a:lumMod val="60000"/>
                  <a:lumOff val="40000"/>
                </a:schemeClr>
              </a:solidFill>
              <a:effectLst>
                <a:outerShdw blurRad="38100" dist="38100" dir="7020000" algn="tl">
                  <a:srgbClr val="000000">
                    <a:alpha val="35000"/>
                  </a:srgbClr>
                </a:outerShdw>
              </a:effectLst>
            </a:endParaRPr>
          </a:p>
        </p:txBody>
      </p:sp>
      <p:sp>
        <p:nvSpPr>
          <p:cNvPr id="2" name="מלבן 1"/>
          <p:cNvSpPr/>
          <p:nvPr/>
        </p:nvSpPr>
        <p:spPr>
          <a:xfrm>
            <a:off x="611560" y="2250347"/>
            <a:ext cx="7920880" cy="4419013"/>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he-IL" sz="7200" dirty="0" smtClean="0"/>
              <a:t>תמונה</a:t>
            </a:r>
            <a:endParaRPr lang="he-IL" sz="7200" dirty="0"/>
          </a:p>
        </p:txBody>
      </p:sp>
      <p:pic>
        <p:nvPicPr>
          <p:cNvPr id="3" name="תמונה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512" y="83322"/>
            <a:ext cx="2095241" cy="825398"/>
          </a:xfrm>
          <a:prstGeom prst="rect">
            <a:avLst/>
          </a:prstGeom>
        </p:spPr>
      </p:pic>
      <p:sp>
        <p:nvSpPr>
          <p:cNvPr id="5" name="מציין מיקום של כותרת תחתונה 4"/>
          <p:cNvSpPr>
            <a:spLocks noGrp="1"/>
          </p:cNvSpPr>
          <p:nvPr>
            <p:ph type="ftr" sz="quarter" idx="11"/>
          </p:nvPr>
        </p:nvSpPr>
        <p:spPr>
          <a:xfrm>
            <a:off x="2411760" y="6605987"/>
            <a:ext cx="3352800" cy="288925"/>
          </a:xfrm>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6" name="מציין מיקום של מספר שקופית 5"/>
          <p:cNvSpPr>
            <a:spLocks noGrp="1"/>
          </p:cNvSpPr>
          <p:nvPr>
            <p:ph type="sldNum" sz="quarter" idx="12"/>
          </p:nvPr>
        </p:nvSpPr>
        <p:spPr/>
        <p:txBody>
          <a:bodyPr/>
          <a:lstStyle/>
          <a:p>
            <a:pPr>
              <a:defRPr/>
            </a:pPr>
            <a:fld id="{31F4FAEE-44BF-4929-B83F-3C201C396FBD}" type="slidenum">
              <a:rPr lang="he-IL" smtClean="0">
                <a:solidFill>
                  <a:srgbClr val="000000"/>
                </a:solidFill>
              </a:rPr>
              <a:pPr>
                <a:defRPr/>
              </a:pPr>
              <a:t>1</a:t>
            </a:fld>
            <a:endParaRPr lang="en-US" dirty="0">
              <a:solidFill>
                <a:srgbClr val="000000"/>
              </a:solidFill>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2271573"/>
            <a:ext cx="7920880" cy="4414991"/>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694997" y="116632"/>
            <a:ext cx="1754006" cy="923330"/>
          </a:xfrm>
          <a:prstGeom prst="rect">
            <a:avLst/>
          </a:prstGeom>
        </p:spPr>
        <p:txBody>
          <a:bodyPr wrap="none">
            <a:spAutoFit/>
          </a:bodyPr>
          <a:lstStyle/>
          <a:p>
            <a:pPr lvl="0" algn="ctr" fontAlgn="auto">
              <a:spcBef>
                <a:spcPts val="0"/>
              </a:spcBef>
              <a:spcAft>
                <a:spcPts val="0"/>
              </a:spcAft>
              <a:defRPr/>
            </a:pPr>
            <a:r>
              <a:rPr lang="he-IL" sz="5400" b="1" kern="0" dirty="0" smtClean="0">
                <a:ln w="10541" cmpd="sng">
                  <a:solidFill>
                    <a:srgbClr val="9999FF">
                      <a:shade val="88000"/>
                      <a:satMod val="110000"/>
                    </a:srgbClr>
                  </a:solidFill>
                  <a:prstDash val="solid"/>
                </a:ln>
                <a:solidFill>
                  <a:srgbClr val="C00000"/>
                </a:solidFill>
              </a:rPr>
              <a:t>ילדות</a:t>
            </a:r>
            <a:endParaRPr lang="he-IL" sz="5400" b="1" kern="0" dirty="0">
              <a:ln w="10541" cmpd="sng">
                <a:solidFill>
                  <a:srgbClr val="9999FF">
                    <a:shade val="88000"/>
                    <a:satMod val="110000"/>
                  </a:srgbClr>
                </a:solidFill>
                <a:prstDash val="solid"/>
              </a:ln>
              <a:solidFill>
                <a:srgbClr val="C00000"/>
              </a:solidFill>
            </a:endParaRPr>
          </a:p>
        </p:txBody>
      </p:sp>
      <p:sp>
        <p:nvSpPr>
          <p:cNvPr id="3" name="מציין מיקום של כותרת תחתונה 2"/>
          <p:cNvSpPr>
            <a:spLocks noGrp="1"/>
          </p:cNvSpPr>
          <p:nvPr>
            <p:ph type="ftr" sz="quarter" idx="11"/>
          </p:nvPr>
        </p:nvSpPr>
        <p:spPr/>
        <p:txBody>
          <a:bodyPr/>
          <a:lstStyle/>
          <a:p>
            <a:pPr>
              <a:defRPr/>
            </a:pPr>
            <a:r>
              <a:rPr lang="he-IL" smtClean="0">
                <a:solidFill>
                  <a:srgbClr val="B13F9A"/>
                </a:solidFill>
              </a:rPr>
              <a:t>הקשר הרב דורי - בי"ס אלחריזי תשעז</a:t>
            </a:r>
            <a:endParaRPr lang="en-US" dirty="0">
              <a:solidFill>
                <a:srgbClr val="B13F9A"/>
              </a:solidFill>
            </a:endParaRPr>
          </a:p>
        </p:txBody>
      </p:sp>
      <p:sp>
        <p:nvSpPr>
          <p:cNvPr id="4" name="מציין מיקום של מספר שקופית 3"/>
          <p:cNvSpPr>
            <a:spLocks noGrp="1"/>
          </p:cNvSpPr>
          <p:nvPr>
            <p:ph type="sldNum" sz="quarter" idx="12"/>
          </p:nvPr>
        </p:nvSpPr>
        <p:spPr/>
        <p:txBody>
          <a:bodyPr/>
          <a:lstStyle/>
          <a:p>
            <a:pPr>
              <a:defRPr/>
            </a:pPr>
            <a:fld id="{F838C101-8CA3-4220-88DF-387DDA1806FA}" type="slidenum">
              <a:rPr lang="he-IL" smtClean="0">
                <a:solidFill>
                  <a:srgbClr val="B13F9A"/>
                </a:solidFill>
              </a:rPr>
              <a:pPr>
                <a:defRPr/>
              </a:pPr>
              <a:t>10</a:t>
            </a:fld>
            <a:endParaRPr lang="en-US" dirty="0">
              <a:solidFill>
                <a:srgbClr val="B13F9A"/>
              </a:solidFill>
            </a:endParaRPr>
          </a:p>
        </p:txBody>
      </p:sp>
      <p:sp>
        <p:nvSpPr>
          <p:cNvPr id="5" name="TextBox 4"/>
          <p:cNvSpPr txBox="1"/>
          <p:nvPr/>
        </p:nvSpPr>
        <p:spPr>
          <a:xfrm>
            <a:off x="251520" y="980728"/>
            <a:ext cx="8712968" cy="1047979"/>
          </a:xfrm>
          <a:prstGeom prst="rect">
            <a:avLst/>
          </a:prstGeom>
          <a:noFill/>
        </p:spPr>
        <p:txBody>
          <a:bodyPr wrap="square" rtlCol="1">
            <a:spAutoFit/>
          </a:bodyPr>
          <a:lstStyle/>
          <a:p>
            <a:pPr marL="88900" marR="88900">
              <a:lnSpc>
                <a:spcPct val="115000"/>
              </a:lnSpc>
              <a:spcAft>
                <a:spcPts val="0"/>
              </a:spcAft>
            </a:pPr>
            <a:r>
              <a:rPr lang="he-IL" dirty="0">
                <a:solidFill>
                  <a:srgbClr val="002060"/>
                </a:solidFill>
              </a:rPr>
              <a:t>מה אתם זוכרים מילדותכם? באילו בתי-ספר ובאיזו שפה למדתם? מי היו חבריכם? ציינו משחקים מיוחדים בהם נהגתם </a:t>
            </a:r>
            <a:r>
              <a:rPr lang="he-IL" dirty="0" smtClean="0">
                <a:solidFill>
                  <a:srgbClr val="002060"/>
                </a:solidFill>
              </a:rPr>
              <a:t>לשחק.</a:t>
            </a:r>
          </a:p>
          <a:p>
            <a:pPr marL="88900" marR="88900">
              <a:lnSpc>
                <a:spcPct val="115000"/>
              </a:lnSpc>
              <a:spcAft>
                <a:spcPts val="0"/>
              </a:spcAft>
            </a:pPr>
            <a:endParaRPr lang="he-IL" dirty="0"/>
          </a:p>
        </p:txBody>
      </p:sp>
      <p:sp>
        <p:nvSpPr>
          <p:cNvPr id="6" name="TextBox 5"/>
          <p:cNvSpPr txBox="1"/>
          <p:nvPr/>
        </p:nvSpPr>
        <p:spPr>
          <a:xfrm>
            <a:off x="395536" y="2636912"/>
            <a:ext cx="8280920" cy="1754326"/>
          </a:xfrm>
          <a:prstGeom prst="rect">
            <a:avLst/>
          </a:prstGeom>
          <a:noFill/>
        </p:spPr>
        <p:txBody>
          <a:bodyPr wrap="square" rtlCol="0">
            <a:spAutoFit/>
          </a:bodyPr>
          <a:lstStyle/>
          <a:p>
            <a:pPr algn="ctr"/>
            <a:r>
              <a:rPr lang="he-IL" u="sng" dirty="0" smtClean="0"/>
              <a:t>בית הספר</a:t>
            </a:r>
          </a:p>
          <a:p>
            <a:pPr algn="ctr"/>
            <a:endParaRPr lang="he-IL" dirty="0"/>
          </a:p>
          <a:p>
            <a:pPr algn="ctr"/>
            <a:r>
              <a:rPr lang="he-IL" dirty="0" smtClean="0"/>
              <a:t>התחלנו </a:t>
            </a:r>
            <a:r>
              <a:rPr lang="he-IL" dirty="0"/>
              <a:t>את הלימודים </a:t>
            </a:r>
            <a:r>
              <a:rPr lang="he-IL" dirty="0" smtClean="0"/>
              <a:t>ב- </a:t>
            </a:r>
            <a:r>
              <a:rPr lang="he-IL" dirty="0"/>
              <a:t>8:30 בבוקר </a:t>
            </a:r>
            <a:r>
              <a:rPr lang="he-IL" dirty="0" smtClean="0"/>
              <a:t>ועד </a:t>
            </a:r>
            <a:r>
              <a:rPr lang="he-IL" dirty="0"/>
              <a:t>1:30 בצהריים. היו לנו בערך 20 ילדים </a:t>
            </a:r>
            <a:r>
              <a:rPr lang="he-IL" dirty="0" smtClean="0"/>
              <a:t>בכיתה. </a:t>
            </a:r>
            <a:r>
              <a:rPr lang="he-IL" dirty="0"/>
              <a:t>ישבנו </a:t>
            </a:r>
            <a:r>
              <a:rPr lang="he-IL" dirty="0" smtClean="0"/>
              <a:t>בשתי </a:t>
            </a:r>
            <a:r>
              <a:rPr lang="he-IL" dirty="0"/>
              <a:t>שורות של שולחנות, שני ילדים בכל שולחן. המורה עמדה לפני כל הכיתה. היה לוח שחור שהמורה כתבה עליו בגיר. היתה לנו אותה מורה לכל המקצועות וכתבנו במחברת עם עיפרון. היו </a:t>
            </a:r>
            <a:r>
              <a:rPr lang="he-IL" dirty="0" smtClean="0"/>
              <a:t>שתי </a:t>
            </a:r>
            <a:r>
              <a:rPr lang="he-IL" dirty="0"/>
              <a:t>הפסקות של 20 </a:t>
            </a:r>
            <a:r>
              <a:rPr lang="he-IL" dirty="0" smtClean="0"/>
              <a:t>דקות. בהפסקות שחקנו </a:t>
            </a:r>
            <a:r>
              <a:rPr lang="he-IL" dirty="0"/>
              <a:t>בחצר. לא היו שעורי בית. </a:t>
            </a:r>
          </a:p>
        </p:txBody>
      </p:sp>
    </p:spTree>
    <p:extLst>
      <p:ext uri="{BB962C8B-B14F-4D97-AF65-F5344CB8AC3E}">
        <p14:creationId xmlns:p14="http://schemas.microsoft.com/office/powerpoint/2010/main" val="35122235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7"/>
          <p:cNvSpPr txBox="1">
            <a:spLocks noChangeArrowheads="1"/>
          </p:cNvSpPr>
          <p:nvPr/>
        </p:nvSpPr>
        <p:spPr bwMode="auto">
          <a:xfrm>
            <a:off x="4545014" y="3498850"/>
            <a:ext cx="184731" cy="400110"/>
          </a:xfrm>
          <a:prstGeom prst="rect">
            <a:avLst/>
          </a:prstGeom>
          <a:noFill/>
          <a:ln w="9525">
            <a:noFill/>
            <a:miter lim="800000"/>
            <a:headEnd/>
            <a:tailEnd/>
          </a:ln>
        </p:spPr>
        <p:txBody>
          <a:bodyPr wrap="none">
            <a:spAutoFit/>
          </a:bodyPr>
          <a:lstStyle/>
          <a:p>
            <a:pPr algn="l" rtl="0" eaLnBrk="0" hangingPunct="0"/>
            <a:endParaRPr lang="en-US" sz="20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WordArt 4"/>
          <p:cNvSpPr>
            <a:spLocks noChangeArrowheads="1" noChangeShapeType="1" noTextEdit="1"/>
          </p:cNvSpPr>
          <p:nvPr/>
        </p:nvSpPr>
        <p:spPr bwMode="auto">
          <a:xfrm>
            <a:off x="1427921" y="332656"/>
            <a:ext cx="6960503" cy="1024642"/>
          </a:xfrm>
          <a:prstGeom prst="rect">
            <a:avLst/>
          </a:prstGeom>
        </p:spPr>
        <p:txBody>
          <a:bodyPr wrap="none" fromWordArt="1">
            <a:prstTxWarp prst="textWave1">
              <a:avLst>
                <a:gd name="adj1" fmla="val 0"/>
                <a:gd name="adj2" fmla="val 0"/>
              </a:avLst>
            </a:prstTxWarp>
          </a:bodyPr>
          <a:lstStyle/>
          <a:p>
            <a:pPr algn="ctr"/>
            <a:r>
              <a:rPr lang="he-IL" sz="3600" b="1" kern="1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a:cs typeface="+mn-cs"/>
              </a:rPr>
              <a:t>זיכרון </a:t>
            </a:r>
            <a:r>
              <a:rPr lang="he-IL" sz="3600" b="1" kern="1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a:cs typeface="+mn-cs"/>
              </a:rPr>
              <a:t>מאירוע משמעותי</a:t>
            </a:r>
            <a:r>
              <a:rPr lang="en-US" sz="3600" b="1" kern="1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a:cs typeface="+mn-cs"/>
              </a:rPr>
              <a:t/>
            </a:r>
            <a:br>
              <a:rPr lang="en-US" sz="3600" b="1" kern="1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a:cs typeface="+mn-cs"/>
              </a:rPr>
            </a:br>
            <a:r>
              <a:rPr lang="he-IL" sz="3600" b="1" kern="1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a:cs typeface="+mn-cs"/>
              </a:rPr>
              <a:t> שהתרחש במדינת ישראל</a:t>
            </a:r>
          </a:p>
        </p:txBody>
      </p:sp>
      <p:sp>
        <p:nvSpPr>
          <p:cNvPr id="2" name="מציין מיקום של כותרת תחתונה 1"/>
          <p:cNvSpPr>
            <a:spLocks noGrp="1"/>
          </p:cNvSpPr>
          <p:nvPr>
            <p:ph type="ftr" sz="quarter" idx="11"/>
          </p:nvPr>
        </p:nvSpPr>
        <p:spPr>
          <a:xfrm>
            <a:off x="2868614" y="6453336"/>
            <a:ext cx="3352800" cy="288925"/>
          </a:xfrm>
        </p:spPr>
        <p:txBody>
          <a:bodyPr/>
          <a:lstStyle/>
          <a:p>
            <a:pPr>
              <a:defRPr/>
            </a:pPr>
            <a:r>
              <a:rPr lang="he-IL" smtClean="0"/>
              <a:t>הקשר הרב דורי - בי"ס אלחריזי תשעז</a:t>
            </a:r>
            <a:endParaRPr lang="en-US" dirty="0"/>
          </a:p>
        </p:txBody>
      </p:sp>
      <p:sp>
        <p:nvSpPr>
          <p:cNvPr id="3" name="מציין מיקום של מספר שקופית 2"/>
          <p:cNvSpPr>
            <a:spLocks noGrp="1"/>
          </p:cNvSpPr>
          <p:nvPr>
            <p:ph type="sldNum" sz="quarter" idx="12"/>
          </p:nvPr>
        </p:nvSpPr>
        <p:spPr/>
        <p:txBody>
          <a:bodyPr/>
          <a:lstStyle/>
          <a:p>
            <a:pPr>
              <a:defRPr/>
            </a:pPr>
            <a:fld id="{63D18D1F-E615-42B5-9E80-36B9CBAE274B}" type="slidenum">
              <a:rPr lang="he-IL" smtClean="0">
                <a:solidFill>
                  <a:srgbClr val="000000"/>
                </a:solidFill>
              </a:rPr>
              <a:pPr>
                <a:defRPr/>
              </a:pPr>
              <a:t>11</a:t>
            </a:fld>
            <a:endParaRPr lang="en-US" dirty="0">
              <a:solidFill>
                <a:srgbClr val="000000"/>
              </a:solidFill>
            </a:endParaRPr>
          </a:p>
        </p:txBody>
      </p:sp>
      <p:sp>
        <p:nvSpPr>
          <p:cNvPr id="5" name="TextBox 4"/>
          <p:cNvSpPr txBox="1"/>
          <p:nvPr/>
        </p:nvSpPr>
        <p:spPr>
          <a:xfrm>
            <a:off x="1847832" y="2547157"/>
            <a:ext cx="6120680" cy="1323439"/>
          </a:xfrm>
          <a:prstGeom prst="rect">
            <a:avLst/>
          </a:prstGeom>
          <a:noFill/>
        </p:spPr>
        <p:txBody>
          <a:bodyPr wrap="square" rtlCol="0">
            <a:spAutoFit/>
          </a:bodyPr>
          <a:lstStyle/>
          <a:p>
            <a:r>
              <a:rPr lang="he-IL" sz="2000" dirty="0" smtClean="0"/>
              <a:t>במלחמת ששת הימים, בשנת 1967, הייתי רק </a:t>
            </a:r>
            <a:r>
              <a:rPr lang="he-IL" sz="2000" dirty="0"/>
              <a:t>5</a:t>
            </a:r>
            <a:r>
              <a:rPr lang="he-IL" sz="2000" dirty="0" smtClean="0"/>
              <a:t> שנים בארץ ואמא לשני ילדים קטנים. אנחנו גרנו בקומה שלישית והייתי צריכה לרדת עם הילדים למקלט כל פעם שהייתה הזעקה. היה לי מאוד קשה פיזית ונפשית, אבל כל הדיירים עזרו אחד לשני.       </a:t>
            </a:r>
            <a:endParaRPr lang="en-US" sz="2000"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invX="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pPr>
              <a:defRPr/>
            </a:pPr>
            <a:r>
              <a:rPr lang="he-IL" smtClean="0">
                <a:solidFill>
                  <a:srgbClr val="B13F9A"/>
                </a:solidFill>
              </a:rPr>
              <a:t>הקשר הרב דורי - בי"ס אלחריזי תשעז</a:t>
            </a:r>
            <a:endParaRPr lang="en-US" dirty="0">
              <a:solidFill>
                <a:srgbClr val="B13F9A"/>
              </a:solidFill>
            </a:endParaRPr>
          </a:p>
        </p:txBody>
      </p:sp>
      <p:sp>
        <p:nvSpPr>
          <p:cNvPr id="3" name="מציין מיקום של מספר שקופית 2"/>
          <p:cNvSpPr>
            <a:spLocks noGrp="1"/>
          </p:cNvSpPr>
          <p:nvPr>
            <p:ph type="sldNum" sz="quarter" idx="12"/>
          </p:nvPr>
        </p:nvSpPr>
        <p:spPr/>
        <p:txBody>
          <a:bodyPr/>
          <a:lstStyle/>
          <a:p>
            <a:pPr>
              <a:defRPr/>
            </a:pPr>
            <a:fld id="{F838C101-8CA3-4220-88DF-387DDA1806FA}" type="slidenum">
              <a:rPr lang="he-IL" smtClean="0">
                <a:solidFill>
                  <a:srgbClr val="B13F9A"/>
                </a:solidFill>
              </a:rPr>
              <a:pPr>
                <a:defRPr/>
              </a:pPr>
              <a:t>12</a:t>
            </a:fld>
            <a:endParaRPr lang="en-US" dirty="0">
              <a:solidFill>
                <a:srgbClr val="B13F9A"/>
              </a:solidFill>
            </a:endParaRPr>
          </a:p>
        </p:txBody>
      </p:sp>
      <p:sp>
        <p:nvSpPr>
          <p:cNvPr id="4" name="מלבן 3"/>
          <p:cNvSpPr/>
          <p:nvPr/>
        </p:nvSpPr>
        <p:spPr>
          <a:xfrm>
            <a:off x="3995936" y="188640"/>
            <a:ext cx="1518365" cy="923330"/>
          </a:xfrm>
          <a:prstGeom prst="rect">
            <a:avLst/>
          </a:prstGeom>
        </p:spPr>
        <p:txBody>
          <a:bodyPr wrap="none">
            <a:spAutoFit/>
          </a:bodyPr>
          <a:lstStyle/>
          <a:p>
            <a:pPr lvl="0" algn="ctr" fontAlgn="auto">
              <a:spcBef>
                <a:spcPts val="0"/>
              </a:spcBef>
              <a:spcAft>
                <a:spcPts val="0"/>
              </a:spcAft>
              <a:defRPr/>
            </a:pPr>
            <a:r>
              <a:rPr lang="he-IL" sz="5400" b="1" kern="0" dirty="0" smtClean="0">
                <a:ln w="10541" cmpd="sng">
                  <a:solidFill>
                    <a:srgbClr val="9999FF">
                      <a:shade val="88000"/>
                      <a:satMod val="110000"/>
                    </a:srgbClr>
                  </a:solidFill>
                  <a:prstDash val="solid"/>
                </a:ln>
                <a:solidFill>
                  <a:srgbClr val="006600"/>
                </a:solidFill>
              </a:rPr>
              <a:t>עליה</a:t>
            </a:r>
            <a:endParaRPr lang="he-IL" sz="5400" b="1" kern="0" dirty="0">
              <a:ln w="10541" cmpd="sng">
                <a:solidFill>
                  <a:srgbClr val="9999FF">
                    <a:shade val="88000"/>
                    <a:satMod val="110000"/>
                  </a:srgbClr>
                </a:solidFill>
                <a:prstDash val="solid"/>
              </a:ln>
              <a:solidFill>
                <a:srgbClr val="006600"/>
              </a:solidFill>
            </a:endParaRPr>
          </a:p>
        </p:txBody>
      </p:sp>
      <p:sp>
        <p:nvSpPr>
          <p:cNvPr id="5" name="TextBox 4"/>
          <p:cNvSpPr txBox="1"/>
          <p:nvPr/>
        </p:nvSpPr>
        <p:spPr>
          <a:xfrm>
            <a:off x="251520" y="1111970"/>
            <a:ext cx="8640960" cy="1047979"/>
          </a:xfrm>
          <a:prstGeom prst="rect">
            <a:avLst/>
          </a:prstGeom>
          <a:noFill/>
        </p:spPr>
        <p:txBody>
          <a:bodyPr wrap="square" rtlCol="1">
            <a:spAutoFit/>
          </a:bodyPr>
          <a:lstStyle/>
          <a:p>
            <a:pPr marL="88900" marR="88900" lvl="0" fontAlgn="auto">
              <a:lnSpc>
                <a:spcPct val="115000"/>
              </a:lnSpc>
              <a:spcBef>
                <a:spcPts val="0"/>
              </a:spcBef>
              <a:spcAft>
                <a:spcPts val="0"/>
              </a:spcAft>
              <a:defRPr/>
            </a:pPr>
            <a:r>
              <a:rPr lang="he-IL" dirty="0">
                <a:solidFill>
                  <a:srgbClr val="002060"/>
                </a:solidFill>
              </a:rPr>
              <a:t>באיזה שנה עלתה משפחתכם לארץ? בני כמה הייתם</a:t>
            </a:r>
            <a:r>
              <a:rPr lang="he-IL" dirty="0" smtClean="0">
                <a:solidFill>
                  <a:srgbClr val="002060"/>
                </a:solidFill>
              </a:rPr>
              <a:t>? </a:t>
            </a:r>
            <a:r>
              <a:rPr lang="he-IL" dirty="0">
                <a:solidFill>
                  <a:srgbClr val="002060"/>
                </a:solidFill>
              </a:rPr>
              <a:t>מה היה מסלול </a:t>
            </a:r>
            <a:r>
              <a:rPr lang="he-IL" dirty="0" smtClean="0">
                <a:solidFill>
                  <a:srgbClr val="002060"/>
                </a:solidFill>
              </a:rPr>
              <a:t>העלייה</a:t>
            </a:r>
            <a:r>
              <a:rPr lang="he-IL" dirty="0">
                <a:solidFill>
                  <a:srgbClr val="002060"/>
                </a:solidFill>
              </a:rPr>
              <a:t>? סיפורים מיוחדים </a:t>
            </a:r>
            <a:r>
              <a:rPr lang="he-IL" dirty="0" smtClean="0">
                <a:solidFill>
                  <a:srgbClr val="002060"/>
                </a:solidFill>
              </a:rPr>
              <a:t>מהעלייה</a:t>
            </a:r>
            <a:r>
              <a:rPr lang="he-IL" dirty="0">
                <a:solidFill>
                  <a:srgbClr val="002060"/>
                </a:solidFill>
              </a:rPr>
              <a:t>.</a:t>
            </a:r>
            <a:r>
              <a:rPr lang="he-IL" dirty="0" smtClean="0">
                <a:solidFill>
                  <a:srgbClr val="002060"/>
                </a:solidFill>
              </a:rPr>
              <a:t> </a:t>
            </a:r>
            <a:r>
              <a:rPr lang="he-IL" dirty="0">
                <a:solidFill>
                  <a:srgbClr val="002060"/>
                </a:solidFill>
              </a:rPr>
              <a:t>מה היה המקום הראשון בארץ ישראל אליו הגיעה משפחתכם</a:t>
            </a:r>
            <a:r>
              <a:rPr lang="he-IL" dirty="0" smtClean="0">
                <a:solidFill>
                  <a:srgbClr val="002060"/>
                </a:solidFill>
              </a:rPr>
              <a:t>?</a:t>
            </a:r>
            <a:r>
              <a:rPr lang="ru-RU" dirty="0" smtClean="0">
                <a:solidFill>
                  <a:srgbClr val="002060"/>
                </a:solidFill>
              </a:rPr>
              <a:t> </a:t>
            </a:r>
            <a:r>
              <a:rPr lang="he-IL" dirty="0">
                <a:solidFill>
                  <a:srgbClr val="002060"/>
                </a:solidFill>
              </a:rPr>
              <a:t>(קשיים, התמודדות, הצלחות</a:t>
            </a:r>
            <a:r>
              <a:rPr lang="he-IL" dirty="0" smtClean="0">
                <a:solidFill>
                  <a:srgbClr val="002060"/>
                </a:solidFill>
              </a:rPr>
              <a:t>)</a:t>
            </a:r>
            <a:endParaRPr lang="he-IL" dirty="0">
              <a:solidFill>
                <a:srgbClr val="002060"/>
              </a:solidFill>
            </a:endParaRPr>
          </a:p>
        </p:txBody>
      </p:sp>
      <p:sp>
        <p:nvSpPr>
          <p:cNvPr id="6" name="TextBox 5"/>
          <p:cNvSpPr txBox="1"/>
          <p:nvPr/>
        </p:nvSpPr>
        <p:spPr>
          <a:xfrm>
            <a:off x="566664" y="2695070"/>
            <a:ext cx="8424936" cy="1200329"/>
          </a:xfrm>
          <a:prstGeom prst="rect">
            <a:avLst/>
          </a:prstGeom>
          <a:noFill/>
        </p:spPr>
        <p:txBody>
          <a:bodyPr wrap="square" rtlCol="0">
            <a:spAutoFit/>
          </a:bodyPr>
          <a:lstStyle/>
          <a:p>
            <a:r>
              <a:rPr lang="he-IL" dirty="0" smtClean="0"/>
              <a:t>אני עליתי לארץ לבד בשנת 1962 כשהייתי בת 20. גרתי בהתחלה בתל אביב עם המשפחה של אשתו השנייה של אבא שלי, שהייתה ישראלית, ואז עברתי לאולפן פנימייה ללימוד עברית בגבעתיים. אחרי האולפן עבדתי בתור מטפלת בילדים. הכרתי את מי שעתיד להיות בעלי, התחתנו ונולדו לנו 4 ילדים מקסימים ועכשיו יש לנו 3 נכדים מדהימים.  </a:t>
            </a:r>
          </a:p>
        </p:txBody>
      </p:sp>
    </p:spTree>
    <p:extLst>
      <p:ext uri="{BB962C8B-B14F-4D97-AF65-F5344CB8AC3E}">
        <p14:creationId xmlns:p14="http://schemas.microsoft.com/office/powerpoint/2010/main" val="24252710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a:xfrm>
            <a:off x="2843808" y="6453336"/>
            <a:ext cx="3352800" cy="288925"/>
          </a:xfrm>
        </p:spPr>
        <p:txBody>
          <a:bodyPr/>
          <a:lstStyle/>
          <a:p>
            <a:pPr>
              <a:defRPr/>
            </a:pPr>
            <a:r>
              <a:rPr lang="he-IL" smtClean="0">
                <a:solidFill>
                  <a:srgbClr val="B13F9A"/>
                </a:solidFill>
              </a:rPr>
              <a:t>הקשר הרב דורי - בי"ס אלחריזי תשעז</a:t>
            </a:r>
            <a:endParaRPr lang="en-US" dirty="0">
              <a:solidFill>
                <a:srgbClr val="B13F9A"/>
              </a:solidFill>
            </a:endParaRPr>
          </a:p>
        </p:txBody>
      </p:sp>
      <p:sp>
        <p:nvSpPr>
          <p:cNvPr id="3" name="מציין מיקום של מספר שקופית 2"/>
          <p:cNvSpPr>
            <a:spLocks noGrp="1"/>
          </p:cNvSpPr>
          <p:nvPr>
            <p:ph type="sldNum" sz="quarter" idx="12"/>
          </p:nvPr>
        </p:nvSpPr>
        <p:spPr/>
        <p:txBody>
          <a:bodyPr/>
          <a:lstStyle/>
          <a:p>
            <a:pPr>
              <a:defRPr/>
            </a:pPr>
            <a:fld id="{F838C101-8CA3-4220-88DF-387DDA1806FA}" type="slidenum">
              <a:rPr lang="he-IL" smtClean="0">
                <a:solidFill>
                  <a:srgbClr val="B13F9A"/>
                </a:solidFill>
              </a:rPr>
              <a:pPr>
                <a:defRPr/>
              </a:pPr>
              <a:t>13</a:t>
            </a:fld>
            <a:endParaRPr lang="en-US" dirty="0">
              <a:solidFill>
                <a:srgbClr val="B13F9A"/>
              </a:solidFill>
            </a:endParaRPr>
          </a:p>
        </p:txBody>
      </p:sp>
      <p:sp>
        <p:nvSpPr>
          <p:cNvPr id="4" name="מלבן 3"/>
          <p:cNvSpPr/>
          <p:nvPr/>
        </p:nvSpPr>
        <p:spPr>
          <a:xfrm>
            <a:off x="2555776" y="188640"/>
            <a:ext cx="607570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he-I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רציתי  לומר  לנכדי...</a:t>
            </a:r>
            <a:endParaRPr lang="he-I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1403648" y="1844824"/>
            <a:ext cx="6696744" cy="369332"/>
          </a:xfrm>
          <a:prstGeom prst="rect">
            <a:avLst/>
          </a:prstGeom>
          <a:noFill/>
        </p:spPr>
        <p:txBody>
          <a:bodyPr wrap="square" rtlCol="0">
            <a:spAutoFit/>
          </a:bodyPr>
          <a:lstStyle/>
          <a:p>
            <a:endParaRPr lang="en-US" dirty="0"/>
          </a:p>
        </p:txBody>
      </p:sp>
      <p:sp>
        <p:nvSpPr>
          <p:cNvPr id="6" name="TextBox 5"/>
          <p:cNvSpPr txBox="1"/>
          <p:nvPr/>
        </p:nvSpPr>
        <p:spPr>
          <a:xfrm>
            <a:off x="1619672" y="1772816"/>
            <a:ext cx="6768752" cy="4801314"/>
          </a:xfrm>
          <a:prstGeom prst="rect">
            <a:avLst/>
          </a:prstGeom>
          <a:noFill/>
        </p:spPr>
        <p:txBody>
          <a:bodyPr wrap="square" rtlCol="0">
            <a:spAutoFit/>
          </a:bodyPr>
          <a:lstStyle/>
          <a:p>
            <a:pPr algn="l" rtl="0"/>
            <a:r>
              <a:rPr lang="en-US" dirty="0">
                <a:solidFill>
                  <a:prstClr val="black"/>
                </a:solidFill>
              </a:rPr>
              <a:t>My darling grandson </a:t>
            </a:r>
            <a:r>
              <a:rPr lang="en-US" dirty="0" err="1">
                <a:solidFill>
                  <a:prstClr val="black"/>
                </a:solidFill>
              </a:rPr>
              <a:t>Yotam</a:t>
            </a:r>
            <a:r>
              <a:rPr lang="en-US" dirty="0">
                <a:solidFill>
                  <a:prstClr val="black"/>
                </a:solidFill>
              </a:rPr>
              <a:t>,</a:t>
            </a:r>
          </a:p>
          <a:p>
            <a:pPr algn="l" rtl="0"/>
            <a:r>
              <a:rPr lang="en-US" dirty="0">
                <a:solidFill>
                  <a:prstClr val="black"/>
                </a:solidFill>
              </a:rPr>
              <a:t>I am so very proud to be your </a:t>
            </a:r>
            <a:r>
              <a:rPr lang="en-US" dirty="0" err="1">
                <a:solidFill>
                  <a:prstClr val="black"/>
                </a:solidFill>
              </a:rPr>
              <a:t>Savta</a:t>
            </a:r>
            <a:r>
              <a:rPr lang="en-US" dirty="0">
                <a:solidFill>
                  <a:prstClr val="black"/>
                </a:solidFill>
              </a:rPr>
              <a:t>, and especially to be </a:t>
            </a:r>
          </a:p>
          <a:p>
            <a:pPr algn="l" rtl="0"/>
            <a:r>
              <a:rPr lang="en-US" dirty="0">
                <a:solidFill>
                  <a:prstClr val="black"/>
                </a:solidFill>
              </a:rPr>
              <a:t>sharing this project with you. Thank you for inviting me. I have</a:t>
            </a:r>
          </a:p>
          <a:p>
            <a:pPr algn="l" rtl="0"/>
            <a:r>
              <a:rPr lang="en-US" dirty="0">
                <a:solidFill>
                  <a:prstClr val="black"/>
                </a:solidFill>
              </a:rPr>
              <a:t>enjoyed every moment that we have spent together, telling you my story and seeing how you have listened and taken an interest, watching how you put it together on the computer</a:t>
            </a:r>
          </a:p>
          <a:p>
            <a:pPr algn="l" rtl="0"/>
            <a:r>
              <a:rPr lang="en-US" dirty="0">
                <a:solidFill>
                  <a:prstClr val="black"/>
                </a:solidFill>
              </a:rPr>
              <a:t>in such a clever way. </a:t>
            </a:r>
          </a:p>
          <a:p>
            <a:pPr algn="l" rtl="0"/>
            <a:r>
              <a:rPr lang="en-US" dirty="0">
                <a:solidFill>
                  <a:prstClr val="black"/>
                </a:solidFill>
              </a:rPr>
              <a:t>I know that you haven’t had an easy year, leaving your home, friends and school in New Zealand and starting a new life in Israel. You have behaved so well all the time, settling in to your life here, doing so well in your studies, making new friends and being so grown up, helpful and understanding.</a:t>
            </a:r>
          </a:p>
          <a:p>
            <a:pPr algn="l" rtl="0"/>
            <a:r>
              <a:rPr lang="en-US" dirty="0">
                <a:solidFill>
                  <a:prstClr val="black"/>
                </a:solidFill>
              </a:rPr>
              <a:t>I look forward to spending many more years enjoying each other’s company and to watching you as you grow in every way.</a:t>
            </a:r>
          </a:p>
          <a:p>
            <a:pPr algn="l" rtl="0"/>
            <a:r>
              <a:rPr lang="en-US" dirty="0">
                <a:solidFill>
                  <a:prstClr val="black"/>
                </a:solidFill>
              </a:rPr>
              <a:t>I love you to the sky and back and all around the world.</a:t>
            </a:r>
          </a:p>
          <a:p>
            <a:pPr algn="l" rtl="0"/>
            <a:r>
              <a:rPr lang="en-US" dirty="0">
                <a:solidFill>
                  <a:prstClr val="black"/>
                </a:solidFill>
              </a:rPr>
              <a:t>Your loving </a:t>
            </a:r>
            <a:r>
              <a:rPr lang="en-US" dirty="0" err="1">
                <a:solidFill>
                  <a:prstClr val="black"/>
                </a:solidFill>
              </a:rPr>
              <a:t>Savta</a:t>
            </a:r>
            <a:r>
              <a:rPr lang="en-US" dirty="0">
                <a:solidFill>
                  <a:prstClr val="black"/>
                </a:solidFill>
              </a:rPr>
              <a:t> Gill</a:t>
            </a:r>
          </a:p>
          <a:p>
            <a:pPr algn="l"/>
            <a:r>
              <a:rPr lang="en-US" dirty="0" smtClean="0"/>
              <a:t>  </a:t>
            </a:r>
            <a:endParaRPr lang="en-US" dirty="0"/>
          </a:p>
        </p:txBody>
      </p:sp>
    </p:spTree>
    <p:extLst>
      <p:ext uri="{BB962C8B-B14F-4D97-AF65-F5344CB8AC3E}">
        <p14:creationId xmlns:p14="http://schemas.microsoft.com/office/powerpoint/2010/main" val="351666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a:xfrm>
            <a:off x="2987824" y="6381328"/>
            <a:ext cx="3352800" cy="288925"/>
          </a:xfrm>
        </p:spPr>
        <p:txBody>
          <a:bodyPr/>
          <a:lstStyle/>
          <a:p>
            <a:pPr>
              <a:defRPr/>
            </a:pPr>
            <a:r>
              <a:rPr lang="he-IL" smtClean="0">
                <a:solidFill>
                  <a:srgbClr val="B13F9A"/>
                </a:solidFill>
              </a:rPr>
              <a:t>הקשר הרב דורי - בי"ס אלחריזי תשעז</a:t>
            </a:r>
            <a:endParaRPr lang="en-US" dirty="0">
              <a:solidFill>
                <a:srgbClr val="B13F9A"/>
              </a:solidFill>
            </a:endParaRPr>
          </a:p>
        </p:txBody>
      </p:sp>
      <p:sp>
        <p:nvSpPr>
          <p:cNvPr id="3" name="מציין מיקום של מספר שקופית 2"/>
          <p:cNvSpPr>
            <a:spLocks noGrp="1"/>
          </p:cNvSpPr>
          <p:nvPr>
            <p:ph type="sldNum" sz="quarter" idx="12"/>
          </p:nvPr>
        </p:nvSpPr>
        <p:spPr/>
        <p:txBody>
          <a:bodyPr/>
          <a:lstStyle/>
          <a:p>
            <a:pPr>
              <a:defRPr/>
            </a:pPr>
            <a:fld id="{F838C101-8CA3-4220-88DF-387DDA1806FA}" type="slidenum">
              <a:rPr lang="he-IL" smtClean="0">
                <a:solidFill>
                  <a:srgbClr val="B13F9A"/>
                </a:solidFill>
              </a:rPr>
              <a:pPr>
                <a:defRPr/>
              </a:pPr>
              <a:t>14</a:t>
            </a:fld>
            <a:endParaRPr lang="en-US" dirty="0">
              <a:solidFill>
                <a:srgbClr val="B13F9A"/>
              </a:solidFill>
            </a:endParaRPr>
          </a:p>
        </p:txBody>
      </p:sp>
      <p:sp>
        <p:nvSpPr>
          <p:cNvPr id="4" name="מלבן 3"/>
          <p:cNvSpPr/>
          <p:nvPr/>
        </p:nvSpPr>
        <p:spPr>
          <a:xfrm>
            <a:off x="1972156" y="188640"/>
            <a:ext cx="679064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he-I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רציתי  לומר  לסבתא ...</a:t>
            </a:r>
            <a:endParaRPr lang="he-I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4788024" y="1340768"/>
            <a:ext cx="4211960" cy="4401205"/>
          </a:xfrm>
          <a:prstGeom prst="rect">
            <a:avLst/>
          </a:prstGeom>
          <a:noFill/>
        </p:spPr>
        <p:txBody>
          <a:bodyPr wrap="square" rtlCol="0">
            <a:spAutoFit/>
          </a:bodyPr>
          <a:lstStyle/>
          <a:p>
            <a:r>
              <a:rPr lang="he-IL" sz="2000" dirty="0">
                <a:ln w="0"/>
                <a:solidFill>
                  <a:prstClr val="black"/>
                </a:solidFill>
                <a:effectLst>
                  <a:outerShdw blurRad="38100" dist="19050" dir="2700000" algn="tl" rotWithShape="0">
                    <a:prstClr val="black">
                      <a:alpha val="40000"/>
                    </a:prstClr>
                  </a:outerShdw>
                </a:effectLst>
              </a:rPr>
              <a:t>אני כל כך שמח שאת הצלחת לתת מהבוקר שלך שיהיה לנו יותר זמן ביחד. </a:t>
            </a:r>
          </a:p>
          <a:p>
            <a:r>
              <a:rPr lang="he-IL" sz="2000" dirty="0">
                <a:ln w="0"/>
                <a:solidFill>
                  <a:prstClr val="black"/>
                </a:solidFill>
                <a:effectLst>
                  <a:outerShdw blurRad="38100" dist="19050" dir="2700000" algn="tl" rotWithShape="0">
                    <a:prstClr val="black">
                      <a:alpha val="40000"/>
                    </a:prstClr>
                  </a:outerShdw>
                </a:effectLst>
              </a:rPr>
              <a:t>מאוד כיף לי אתך ואני מקווה שזה ימשיך להיות כל הזמן. </a:t>
            </a:r>
          </a:p>
          <a:p>
            <a:endParaRPr lang="he-IL" sz="2000" dirty="0">
              <a:ln w="0"/>
              <a:solidFill>
                <a:prstClr val="black"/>
              </a:solidFill>
              <a:effectLst>
                <a:outerShdw blurRad="38100" dist="19050" dir="2700000" algn="tl" rotWithShape="0">
                  <a:prstClr val="black">
                    <a:alpha val="40000"/>
                  </a:prstClr>
                </a:outerShdw>
              </a:effectLst>
            </a:endParaRPr>
          </a:p>
          <a:p>
            <a:r>
              <a:rPr lang="he-IL" sz="2000" dirty="0">
                <a:ln w="0"/>
                <a:solidFill>
                  <a:prstClr val="black"/>
                </a:solidFill>
                <a:effectLst>
                  <a:outerShdw blurRad="38100" dist="19050" dir="2700000" algn="tl" rotWithShape="0">
                    <a:prstClr val="black">
                      <a:alpha val="40000"/>
                    </a:prstClr>
                  </a:outerShdw>
                </a:effectLst>
              </a:rPr>
              <a:t>שנינו לומדים דברים חדשים. מאוד כיף לי אתך בפרויקט הזה.</a:t>
            </a:r>
          </a:p>
          <a:p>
            <a:r>
              <a:rPr lang="he-IL" sz="2000" dirty="0">
                <a:ln w="0"/>
                <a:solidFill>
                  <a:prstClr val="black"/>
                </a:solidFill>
                <a:effectLst>
                  <a:outerShdw blurRad="38100" dist="19050" dir="2700000" algn="tl" rotWithShape="0">
                    <a:prstClr val="black">
                      <a:alpha val="40000"/>
                    </a:prstClr>
                  </a:outerShdw>
                </a:effectLst>
              </a:rPr>
              <a:t>אני מאוד מעריך שאת יכולה להגיע ולראות איך לומדים באמצעות מחשב. למדתי ממך איך למדת כאשר את היית בגיל שלי.</a:t>
            </a:r>
          </a:p>
          <a:p>
            <a:endParaRPr lang="he-IL" sz="2000" dirty="0">
              <a:ln w="0"/>
              <a:solidFill>
                <a:prstClr val="black"/>
              </a:solidFill>
              <a:effectLst>
                <a:outerShdw blurRad="38100" dist="19050" dir="2700000" algn="tl" rotWithShape="0">
                  <a:prstClr val="black">
                    <a:alpha val="40000"/>
                  </a:prstClr>
                </a:outerShdw>
              </a:effectLst>
            </a:endParaRPr>
          </a:p>
          <a:p>
            <a:r>
              <a:rPr lang="he-IL" sz="2000" dirty="0">
                <a:ln w="0"/>
                <a:solidFill>
                  <a:prstClr val="black"/>
                </a:solidFill>
                <a:effectLst>
                  <a:outerShdw blurRad="38100" dist="19050" dir="2700000" algn="tl" rotWithShape="0">
                    <a:prstClr val="black">
                      <a:alpha val="40000"/>
                    </a:prstClr>
                  </a:outerShdw>
                </a:effectLst>
              </a:rPr>
              <a:t>אני אוהב אותך מאוד,</a:t>
            </a:r>
          </a:p>
          <a:p>
            <a:r>
              <a:rPr lang="he-IL" sz="2000" dirty="0">
                <a:ln w="0"/>
                <a:solidFill>
                  <a:prstClr val="black"/>
                </a:solidFill>
                <a:effectLst>
                  <a:outerShdw blurRad="38100" dist="19050" dir="2700000" algn="tl" rotWithShape="0">
                    <a:prstClr val="black">
                      <a:alpha val="40000"/>
                    </a:prstClr>
                  </a:outerShdw>
                </a:effectLst>
              </a:rPr>
              <a:t>יותם</a:t>
            </a:r>
            <a:endParaRPr lang="en-US" sz="2000" dirty="0">
              <a:ln w="0"/>
              <a:effectLst>
                <a:outerShdw blurRad="38100" dist="19050" dir="2700000" algn="tl" rotWithShape="0">
                  <a:schemeClr val="dk1">
                    <a:alpha val="40000"/>
                  </a:schemeClr>
                </a:outerShdw>
              </a:effectLst>
            </a:endParaRPr>
          </a:p>
        </p:txBody>
      </p:sp>
      <p:pic>
        <p:nvPicPr>
          <p:cNvPr id="6" name="תמונה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1600" y="1412776"/>
            <a:ext cx="3692624" cy="3981931"/>
          </a:xfrm>
          <a:prstGeom prst="ellipse">
            <a:avLst/>
          </a:prstGeom>
          <a:ln>
            <a:noFill/>
          </a:ln>
          <a:effectLst>
            <a:softEdge rad="112500"/>
          </a:effectLst>
        </p:spPr>
      </p:pic>
    </p:spTree>
    <p:extLst>
      <p:ext uri="{BB962C8B-B14F-4D97-AF65-F5344CB8AC3E}">
        <p14:creationId xmlns:p14="http://schemas.microsoft.com/office/powerpoint/2010/main" val="27125117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4" name="מלבן מעוגל 33"/>
          <p:cNvSpPr/>
          <p:nvPr/>
        </p:nvSpPr>
        <p:spPr>
          <a:xfrm>
            <a:off x="4086282" y="1567794"/>
            <a:ext cx="2160240" cy="936104"/>
          </a:xfrm>
          <a:prstGeom prst="roundRect">
            <a:avLst/>
          </a:prstGeom>
          <a:solidFill>
            <a:srgbClr val="66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מלבן מעוגל 32"/>
          <p:cNvSpPr/>
          <p:nvPr/>
        </p:nvSpPr>
        <p:spPr>
          <a:xfrm>
            <a:off x="5646851" y="5572732"/>
            <a:ext cx="2160240" cy="936104"/>
          </a:xfrm>
          <a:prstGeom prst="round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מלבן מעוגל 31"/>
          <p:cNvSpPr/>
          <p:nvPr/>
        </p:nvSpPr>
        <p:spPr>
          <a:xfrm>
            <a:off x="4300363" y="4038315"/>
            <a:ext cx="2160240" cy="936104"/>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מלבן מעוגל 30"/>
          <p:cNvSpPr/>
          <p:nvPr/>
        </p:nvSpPr>
        <p:spPr>
          <a:xfrm>
            <a:off x="2758012" y="2789578"/>
            <a:ext cx="2160240" cy="936104"/>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מציין מיקום של כותרת תחתונה 1"/>
          <p:cNvSpPr>
            <a:spLocks noGrp="1"/>
          </p:cNvSpPr>
          <p:nvPr>
            <p:ph type="ftr" sz="quarter" idx="11"/>
          </p:nvPr>
        </p:nvSpPr>
        <p:spPr>
          <a:xfrm>
            <a:off x="3124200" y="116632"/>
            <a:ext cx="3352800" cy="288925"/>
          </a:xfrm>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3" name="מציין מיקום של מספר שקופית 2"/>
          <p:cNvSpPr>
            <a:spLocks noGrp="1"/>
          </p:cNvSpPr>
          <p:nvPr>
            <p:ph type="sldNum" sz="quarter" idx="12"/>
          </p:nvPr>
        </p:nvSpPr>
        <p:spPr/>
        <p:txBody>
          <a:bodyPr/>
          <a:lstStyle/>
          <a:p>
            <a:pPr>
              <a:defRPr/>
            </a:pPr>
            <a:fld id="{63D18D1F-E615-42B5-9E80-36B9CBAE274B}" type="slidenum">
              <a:rPr lang="he-IL" smtClean="0">
                <a:solidFill>
                  <a:srgbClr val="000000"/>
                </a:solidFill>
              </a:rPr>
              <a:pPr>
                <a:defRPr/>
              </a:pPr>
              <a:t>2</a:t>
            </a:fld>
            <a:endParaRPr lang="en-US" dirty="0">
              <a:solidFill>
                <a:srgbClr val="000000"/>
              </a:solidFill>
            </a:endParaRPr>
          </a:p>
        </p:txBody>
      </p:sp>
      <p:sp>
        <p:nvSpPr>
          <p:cNvPr id="6" name="מלבן מעוגל 5"/>
          <p:cNvSpPr/>
          <p:nvPr/>
        </p:nvSpPr>
        <p:spPr>
          <a:xfrm>
            <a:off x="988374" y="1589670"/>
            <a:ext cx="2160240" cy="936104"/>
          </a:xfrm>
          <a:prstGeom prst="roundRect">
            <a:avLst/>
          </a:prstGeom>
          <a:solidFill>
            <a:srgbClr val="FF00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p:cNvSpPr txBox="1"/>
          <p:nvPr/>
        </p:nvSpPr>
        <p:spPr>
          <a:xfrm>
            <a:off x="6156176" y="5813756"/>
            <a:ext cx="1296144" cy="369332"/>
          </a:xfrm>
          <a:prstGeom prst="rect">
            <a:avLst/>
          </a:prstGeom>
          <a:noFill/>
        </p:spPr>
        <p:txBody>
          <a:bodyPr wrap="square" rtlCol="0">
            <a:spAutoFit/>
          </a:bodyPr>
          <a:lstStyle/>
          <a:p>
            <a:r>
              <a:rPr lang="he-IL" dirty="0" smtClean="0"/>
              <a:t>יותם (הנכד)</a:t>
            </a:r>
            <a:endParaRPr lang="en-US" dirty="0"/>
          </a:p>
        </p:txBody>
      </p:sp>
      <p:sp>
        <p:nvSpPr>
          <p:cNvPr id="17" name="TextBox 16"/>
          <p:cNvSpPr txBox="1"/>
          <p:nvPr/>
        </p:nvSpPr>
        <p:spPr>
          <a:xfrm>
            <a:off x="4701645" y="4321701"/>
            <a:ext cx="1310515" cy="369332"/>
          </a:xfrm>
          <a:prstGeom prst="rect">
            <a:avLst/>
          </a:prstGeom>
          <a:noFill/>
        </p:spPr>
        <p:txBody>
          <a:bodyPr wrap="square" rtlCol="0">
            <a:spAutoFit/>
          </a:bodyPr>
          <a:lstStyle/>
          <a:p>
            <a:r>
              <a:rPr lang="he-IL" dirty="0" smtClean="0"/>
              <a:t>דורי (אבא)</a:t>
            </a:r>
            <a:endParaRPr lang="en-US" dirty="0"/>
          </a:p>
        </p:txBody>
      </p:sp>
      <p:sp>
        <p:nvSpPr>
          <p:cNvPr id="18" name="TextBox 17"/>
          <p:cNvSpPr txBox="1"/>
          <p:nvPr/>
        </p:nvSpPr>
        <p:spPr>
          <a:xfrm>
            <a:off x="2771800" y="3059668"/>
            <a:ext cx="1683296" cy="369332"/>
          </a:xfrm>
          <a:prstGeom prst="rect">
            <a:avLst/>
          </a:prstGeom>
          <a:noFill/>
        </p:spPr>
        <p:txBody>
          <a:bodyPr wrap="square" rtlCol="0">
            <a:spAutoFit/>
          </a:bodyPr>
          <a:lstStyle/>
          <a:p>
            <a:r>
              <a:rPr lang="he-IL" dirty="0" smtClean="0"/>
              <a:t>ג'יל (סבתא)</a:t>
            </a:r>
            <a:endParaRPr lang="en-US" dirty="0"/>
          </a:p>
        </p:txBody>
      </p:sp>
      <p:sp>
        <p:nvSpPr>
          <p:cNvPr id="19" name="TextBox 18"/>
          <p:cNvSpPr txBox="1"/>
          <p:nvPr/>
        </p:nvSpPr>
        <p:spPr>
          <a:xfrm>
            <a:off x="988374" y="1873055"/>
            <a:ext cx="2135826" cy="369332"/>
          </a:xfrm>
          <a:prstGeom prst="rect">
            <a:avLst/>
          </a:prstGeom>
          <a:noFill/>
        </p:spPr>
        <p:txBody>
          <a:bodyPr wrap="square" rtlCol="0">
            <a:spAutoFit/>
          </a:bodyPr>
          <a:lstStyle/>
          <a:p>
            <a:r>
              <a:rPr lang="he-IL" dirty="0" smtClean="0"/>
              <a:t>סיידי (סבתא רבתא)</a:t>
            </a:r>
            <a:endParaRPr lang="en-US" dirty="0"/>
          </a:p>
        </p:txBody>
      </p:sp>
      <p:sp>
        <p:nvSpPr>
          <p:cNvPr id="20" name="TextBox 19"/>
          <p:cNvSpPr txBox="1"/>
          <p:nvPr/>
        </p:nvSpPr>
        <p:spPr>
          <a:xfrm>
            <a:off x="3962708" y="1851180"/>
            <a:ext cx="2077074" cy="369332"/>
          </a:xfrm>
          <a:prstGeom prst="rect">
            <a:avLst/>
          </a:prstGeom>
          <a:noFill/>
        </p:spPr>
        <p:txBody>
          <a:bodyPr wrap="square" rtlCol="0">
            <a:spAutoFit/>
          </a:bodyPr>
          <a:lstStyle/>
          <a:p>
            <a:r>
              <a:rPr lang="he-IL" dirty="0" smtClean="0"/>
              <a:t>ג'רלד (סבא רבא)</a:t>
            </a:r>
            <a:endParaRPr lang="en-US" dirty="0"/>
          </a:p>
        </p:txBody>
      </p:sp>
      <p:cxnSp>
        <p:nvCxnSpPr>
          <p:cNvPr id="24" name="מחבר חץ ישר 23"/>
          <p:cNvCxnSpPr/>
          <p:nvPr/>
        </p:nvCxnSpPr>
        <p:spPr>
          <a:xfrm>
            <a:off x="1979712" y="2636912"/>
            <a:ext cx="576064" cy="4227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מחבר חץ ישר 24"/>
          <p:cNvCxnSpPr/>
          <p:nvPr/>
        </p:nvCxnSpPr>
        <p:spPr>
          <a:xfrm>
            <a:off x="3613448" y="3857317"/>
            <a:ext cx="576064" cy="4227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מחבר חץ ישר 25"/>
          <p:cNvCxnSpPr/>
          <p:nvPr/>
        </p:nvCxnSpPr>
        <p:spPr>
          <a:xfrm flipH="1">
            <a:off x="5106851" y="2572238"/>
            <a:ext cx="540000" cy="5491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מחבר חץ ישר 27"/>
          <p:cNvCxnSpPr/>
          <p:nvPr/>
        </p:nvCxnSpPr>
        <p:spPr>
          <a:xfrm>
            <a:off x="5380442" y="5077144"/>
            <a:ext cx="576064" cy="4227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1" name="תמונה 2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70446" y="320452"/>
            <a:ext cx="1182423" cy="114154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2" name="תמונה 2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4782171" y="357791"/>
            <a:ext cx="864680" cy="115290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3" name="תמונה 2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24200" y="1446133"/>
            <a:ext cx="987021" cy="131314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תמונה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18990" y="2696712"/>
            <a:ext cx="1074371" cy="14381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9" name="תמונה 2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05500" y="3970953"/>
            <a:ext cx="1093325" cy="14401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04000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מלבן 26"/>
          <p:cNvSpPr/>
          <p:nvPr/>
        </p:nvSpPr>
        <p:spPr>
          <a:xfrm>
            <a:off x="1750198" y="-44154"/>
            <a:ext cx="5357851" cy="1231106"/>
          </a:xfrm>
          <a:prstGeom prst="rect">
            <a:avLst/>
          </a:prstGeom>
          <a:noFill/>
        </p:spPr>
        <p:txBody>
          <a:bodyPr wrap="square" lIns="91440" tIns="45720" rIns="91440" bIns="45720">
            <a:spAutoFit/>
          </a:bodyPr>
          <a:lstStyle/>
          <a:p>
            <a:pPr algn="ctr"/>
            <a:r>
              <a:rPr lang="he-IL"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מוצא משפחתי</a:t>
            </a:r>
          </a:p>
          <a:p>
            <a:pPr algn="ctr"/>
            <a:r>
              <a:rPr lang="he-IL"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(מפות גוגל)</a:t>
            </a:r>
            <a:endParaRPr lang="he-IL"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מציין מיקום של כותרת תחתונה 2"/>
          <p:cNvSpPr>
            <a:spLocks noGrp="1"/>
          </p:cNvSpPr>
          <p:nvPr>
            <p:ph type="ftr" sz="quarter" idx="11"/>
          </p:nvPr>
        </p:nvSpPr>
        <p:spPr/>
        <p:txBody>
          <a:bodyPr/>
          <a:lstStyle/>
          <a:p>
            <a:pPr>
              <a:defRPr/>
            </a:pPr>
            <a:r>
              <a:rPr lang="he-IL" smtClean="0"/>
              <a:t>הקשר הרב דורי - בי"ס אלחריזי תשעז</a:t>
            </a:r>
            <a:endParaRPr lang="en-US"/>
          </a:p>
        </p:txBody>
      </p:sp>
      <p:sp>
        <p:nvSpPr>
          <p:cNvPr id="4" name="מציין מיקום של מספר שקופית 3"/>
          <p:cNvSpPr>
            <a:spLocks noGrp="1"/>
          </p:cNvSpPr>
          <p:nvPr>
            <p:ph type="sldNum" sz="quarter" idx="12"/>
          </p:nvPr>
        </p:nvSpPr>
        <p:spPr/>
        <p:txBody>
          <a:bodyPr/>
          <a:lstStyle/>
          <a:p>
            <a:pPr>
              <a:defRPr/>
            </a:pPr>
            <a:fld id="{63D18D1F-E615-42B5-9E80-36B9CBAE274B}" type="slidenum">
              <a:rPr lang="he-IL" smtClean="0">
                <a:solidFill>
                  <a:srgbClr val="000000"/>
                </a:solidFill>
              </a:rPr>
              <a:pPr>
                <a:defRPr/>
              </a:pPr>
              <a:t>3</a:t>
            </a:fld>
            <a:endParaRPr lang="en-US" dirty="0">
              <a:solidFill>
                <a:srgbClr val="000000"/>
              </a:solidFill>
            </a:endParaRPr>
          </a:p>
        </p:txBody>
      </p:sp>
      <p:pic>
        <p:nvPicPr>
          <p:cNvPr id="5" name="תמונה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3728" y="2780928"/>
            <a:ext cx="5112568" cy="3815689"/>
          </a:xfrm>
          <a:prstGeom prst="rect">
            <a:avLst/>
          </a:prstGeom>
        </p:spPr>
      </p:pic>
      <p:sp>
        <p:nvSpPr>
          <p:cNvPr id="7" name="TextBox 6"/>
          <p:cNvSpPr txBox="1"/>
          <p:nvPr/>
        </p:nvSpPr>
        <p:spPr>
          <a:xfrm>
            <a:off x="2771800" y="1983141"/>
            <a:ext cx="3528392" cy="369332"/>
          </a:xfrm>
          <a:prstGeom prst="rect">
            <a:avLst/>
          </a:prstGeom>
          <a:noFill/>
        </p:spPr>
        <p:txBody>
          <a:bodyPr wrap="square" rtlCol="0">
            <a:spAutoFit/>
          </a:bodyPr>
          <a:lstStyle/>
          <a:p>
            <a:r>
              <a:rPr lang="he-IL" dirty="0" smtClean="0"/>
              <a:t>הבית שסבתא גדלה בו.</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3" name="מציין מיקום של מספר שקופית 2"/>
          <p:cNvSpPr>
            <a:spLocks noGrp="1"/>
          </p:cNvSpPr>
          <p:nvPr>
            <p:ph type="sldNum" sz="quarter" idx="12"/>
          </p:nvPr>
        </p:nvSpPr>
        <p:spPr/>
        <p:txBody>
          <a:bodyPr/>
          <a:lstStyle/>
          <a:p>
            <a:pPr>
              <a:defRPr/>
            </a:pPr>
            <a:fld id="{63D18D1F-E615-42B5-9E80-36B9CBAE274B}" type="slidenum">
              <a:rPr lang="he-IL" smtClean="0">
                <a:solidFill>
                  <a:srgbClr val="000000"/>
                </a:solidFill>
              </a:rPr>
              <a:pPr>
                <a:defRPr/>
              </a:pPr>
              <a:t>4</a:t>
            </a:fld>
            <a:endParaRPr lang="en-US" dirty="0">
              <a:solidFill>
                <a:srgbClr val="000000"/>
              </a:solidFill>
            </a:endParaRPr>
          </a:p>
        </p:txBody>
      </p:sp>
      <p:sp>
        <p:nvSpPr>
          <p:cNvPr id="4" name="מלבן 3"/>
          <p:cNvSpPr/>
          <p:nvPr/>
        </p:nvSpPr>
        <p:spPr>
          <a:xfrm>
            <a:off x="1106738" y="332656"/>
            <a:ext cx="6938118" cy="923330"/>
          </a:xfrm>
          <a:prstGeom prst="rect">
            <a:avLst/>
          </a:prstGeom>
          <a:noFill/>
        </p:spPr>
        <p:txBody>
          <a:bodyPr wrap="none" lIns="91440" tIns="45720" rIns="91440" bIns="45720">
            <a:spAutoFit/>
          </a:bodyPr>
          <a:lstStyle/>
          <a:p>
            <a:pPr algn="ctr"/>
            <a:r>
              <a:rPr lang="he-IL"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מפת אזור מקום הולדתי</a:t>
            </a:r>
            <a:endParaRPr lang="he-I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6" name="תמונה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91680" y="1512442"/>
            <a:ext cx="6025858" cy="4755698"/>
          </a:xfrm>
          <a:prstGeom prst="rect">
            <a:avLst/>
          </a:prstGeom>
        </p:spPr>
      </p:pic>
      <p:sp>
        <p:nvSpPr>
          <p:cNvPr id="8" name="TextBox 7"/>
          <p:cNvSpPr txBox="1"/>
          <p:nvPr/>
        </p:nvSpPr>
        <p:spPr>
          <a:xfrm>
            <a:off x="4139952" y="4581128"/>
            <a:ext cx="1008112" cy="646331"/>
          </a:xfrm>
          <a:prstGeom prst="rect">
            <a:avLst/>
          </a:prstGeom>
          <a:noFill/>
        </p:spPr>
        <p:txBody>
          <a:bodyPr wrap="square" rtlCol="0">
            <a:spAutoFit/>
          </a:bodyPr>
          <a:lstStyle/>
          <a:p>
            <a:r>
              <a:rPr lang="he-IL" sz="1200" dirty="0" smtClean="0">
                <a:solidFill>
                  <a:srgbClr val="3333FF"/>
                </a:solidFill>
              </a:rPr>
              <a:t>מקום מפגש של סבתא וחברים</a:t>
            </a:r>
            <a:endParaRPr lang="en-US" sz="1200" dirty="0">
              <a:solidFill>
                <a:srgbClr val="3333FF"/>
              </a:solidFill>
            </a:endParaRPr>
          </a:p>
        </p:txBody>
      </p:sp>
      <p:sp>
        <p:nvSpPr>
          <p:cNvPr id="9" name="TextBox 8"/>
          <p:cNvSpPr txBox="1"/>
          <p:nvPr/>
        </p:nvSpPr>
        <p:spPr>
          <a:xfrm>
            <a:off x="5292080" y="3212976"/>
            <a:ext cx="792088" cy="646331"/>
          </a:xfrm>
          <a:prstGeom prst="rect">
            <a:avLst/>
          </a:prstGeom>
          <a:noFill/>
        </p:spPr>
        <p:txBody>
          <a:bodyPr wrap="square" rtlCol="0">
            <a:spAutoFit/>
          </a:bodyPr>
          <a:lstStyle/>
          <a:p>
            <a:r>
              <a:rPr lang="he-IL" sz="1200" dirty="0" smtClean="0">
                <a:solidFill>
                  <a:srgbClr val="FF0000"/>
                </a:solidFill>
              </a:rPr>
              <a:t>הבית שסבתא גדלה בו</a:t>
            </a:r>
            <a:endParaRPr lang="en-US" sz="1200" dirty="0">
              <a:solidFill>
                <a:srgbClr val="FF0000"/>
              </a:solidFill>
            </a:endParaRPr>
          </a:p>
        </p:txBody>
      </p:sp>
    </p:spTree>
    <p:extLst>
      <p:ext uri="{BB962C8B-B14F-4D97-AF65-F5344CB8AC3E}">
        <p14:creationId xmlns:p14="http://schemas.microsoft.com/office/powerpoint/2010/main" val="3679597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3" name="מציין מיקום של מספר שקופית 2"/>
          <p:cNvSpPr>
            <a:spLocks noGrp="1"/>
          </p:cNvSpPr>
          <p:nvPr>
            <p:ph type="sldNum" sz="quarter" idx="12"/>
          </p:nvPr>
        </p:nvSpPr>
        <p:spPr/>
        <p:txBody>
          <a:bodyPr/>
          <a:lstStyle/>
          <a:p>
            <a:pPr>
              <a:defRPr/>
            </a:pPr>
            <a:fld id="{63D18D1F-E615-42B5-9E80-36B9CBAE274B}" type="slidenum">
              <a:rPr lang="he-IL" smtClean="0">
                <a:solidFill>
                  <a:srgbClr val="000000"/>
                </a:solidFill>
              </a:rPr>
              <a:pPr>
                <a:defRPr/>
              </a:pPr>
              <a:t>5</a:t>
            </a:fld>
            <a:endParaRPr lang="en-US" dirty="0">
              <a:solidFill>
                <a:srgbClr val="000000"/>
              </a:solidFill>
            </a:endParaRPr>
          </a:p>
        </p:txBody>
      </p:sp>
      <p:sp>
        <p:nvSpPr>
          <p:cNvPr id="4" name="מלבן 3"/>
          <p:cNvSpPr/>
          <p:nvPr/>
        </p:nvSpPr>
        <p:spPr>
          <a:xfrm>
            <a:off x="1351716" y="260648"/>
            <a:ext cx="6458819" cy="923330"/>
          </a:xfrm>
          <a:prstGeom prst="rect">
            <a:avLst/>
          </a:prstGeom>
          <a:noFill/>
        </p:spPr>
        <p:txBody>
          <a:bodyPr wrap="none" lIns="91440" tIns="45720" rIns="91440" bIns="45720">
            <a:spAutoFit/>
          </a:bodyPr>
          <a:lstStyle/>
          <a:p>
            <a:pPr algn="ctr"/>
            <a:r>
              <a:rPr lang="he-IL"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תמונות ממקום הולדתי</a:t>
            </a:r>
            <a:endParaRPr lang="he-I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תמונה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6706" y="1698823"/>
            <a:ext cx="4896544" cy="3253134"/>
          </a:xfrm>
          <a:prstGeom prst="rect">
            <a:avLst/>
          </a:prstGeom>
        </p:spPr>
      </p:pic>
      <p:sp>
        <p:nvSpPr>
          <p:cNvPr id="7" name="TextBox 6"/>
          <p:cNvSpPr txBox="1"/>
          <p:nvPr/>
        </p:nvSpPr>
        <p:spPr>
          <a:xfrm>
            <a:off x="6300192" y="1993444"/>
            <a:ext cx="2382416" cy="369332"/>
          </a:xfrm>
          <a:prstGeom prst="rect">
            <a:avLst/>
          </a:prstGeom>
          <a:noFill/>
        </p:spPr>
        <p:txBody>
          <a:bodyPr wrap="square" rtlCol="0">
            <a:spAutoFit/>
          </a:bodyPr>
          <a:lstStyle/>
          <a:p>
            <a:r>
              <a:rPr lang="he-IL" dirty="0"/>
              <a:t>בית הספר של סבתא</a:t>
            </a:r>
            <a:endParaRPr lang="en-US" dirty="0"/>
          </a:p>
        </p:txBody>
      </p:sp>
      <p:pic>
        <p:nvPicPr>
          <p:cNvPr id="8" name="תמונה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3250" y="2657397"/>
            <a:ext cx="3967989" cy="3192016"/>
          </a:xfrm>
          <a:prstGeom prst="rect">
            <a:avLst/>
          </a:prstGeom>
        </p:spPr>
      </p:pic>
    </p:spTree>
    <p:extLst>
      <p:ext uri="{BB962C8B-B14F-4D97-AF65-F5344CB8AC3E}">
        <p14:creationId xmlns:p14="http://schemas.microsoft.com/office/powerpoint/2010/main" val="13109876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3697940" y="260648"/>
            <a:ext cx="2374368" cy="92333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5400" b="1" i="0" u="none" strike="noStrike" kern="0" cap="none" spc="0" normalizeH="0" baseline="0" noProof="0" dirty="0" smtClean="0">
                <a:ln w="10541" cmpd="sng">
                  <a:solidFill>
                    <a:srgbClr val="9999FF">
                      <a:shade val="88000"/>
                      <a:satMod val="110000"/>
                    </a:srgbClr>
                  </a:solidFill>
                  <a:prstDash val="solid"/>
                </a:ln>
                <a:solidFill>
                  <a:srgbClr val="00B050"/>
                </a:solidFill>
                <a:effectLst/>
                <a:uLnTx/>
                <a:uFillTx/>
              </a:rPr>
              <a:t>משפחה</a:t>
            </a:r>
            <a:endParaRPr kumimoji="0" lang="he-IL" sz="5400" b="1" i="0" u="none" strike="noStrike" kern="0" cap="none" spc="0" normalizeH="0" baseline="0" noProof="0" dirty="0">
              <a:ln w="10541" cmpd="sng">
                <a:solidFill>
                  <a:srgbClr val="9999FF">
                    <a:shade val="88000"/>
                    <a:satMod val="110000"/>
                  </a:srgbClr>
                </a:solidFill>
                <a:prstDash val="solid"/>
              </a:ln>
              <a:solidFill>
                <a:srgbClr val="00B050"/>
              </a:solidFill>
              <a:effectLst/>
              <a:uLnTx/>
              <a:uFillTx/>
            </a:endParaRPr>
          </a:p>
        </p:txBody>
      </p:sp>
      <p:sp>
        <p:nvSpPr>
          <p:cNvPr id="4" name="מציין מיקום של כותרת תחתונה 3"/>
          <p:cNvSpPr>
            <a:spLocks noGrp="1"/>
          </p:cNvSpPr>
          <p:nvPr>
            <p:ph type="ftr" sz="quarter" idx="11"/>
          </p:nvPr>
        </p:nvSpPr>
        <p:spPr/>
        <p:txBody>
          <a:bodyPr/>
          <a:lstStyle/>
          <a:p>
            <a:pPr>
              <a:defRPr/>
            </a:pPr>
            <a:r>
              <a:rPr lang="he-IL" smtClean="0">
                <a:solidFill>
                  <a:srgbClr val="B13F9A"/>
                </a:solidFill>
              </a:rPr>
              <a:t>הקשר הרב דורי - בי"ס אלחריזי תשעז</a:t>
            </a:r>
            <a:endParaRPr lang="en-US" dirty="0">
              <a:solidFill>
                <a:srgbClr val="B13F9A"/>
              </a:solidFill>
            </a:endParaRPr>
          </a:p>
        </p:txBody>
      </p:sp>
      <p:sp>
        <p:nvSpPr>
          <p:cNvPr id="2" name="מציין מיקום של מספר שקופית 1"/>
          <p:cNvSpPr>
            <a:spLocks noGrp="1"/>
          </p:cNvSpPr>
          <p:nvPr>
            <p:ph type="sldNum" sz="quarter" idx="12"/>
          </p:nvPr>
        </p:nvSpPr>
        <p:spPr/>
        <p:txBody>
          <a:bodyPr/>
          <a:lstStyle/>
          <a:p>
            <a:pPr>
              <a:defRPr/>
            </a:pPr>
            <a:fld id="{F838C101-8CA3-4220-88DF-387DDA1806FA}" type="slidenum">
              <a:rPr lang="he-IL" smtClean="0">
                <a:solidFill>
                  <a:srgbClr val="B13F9A"/>
                </a:solidFill>
              </a:rPr>
              <a:pPr>
                <a:defRPr/>
              </a:pPr>
              <a:t>6</a:t>
            </a:fld>
            <a:endParaRPr lang="en-US" dirty="0">
              <a:solidFill>
                <a:srgbClr val="B13F9A"/>
              </a:solidFill>
            </a:endParaRPr>
          </a:p>
        </p:txBody>
      </p:sp>
      <p:pic>
        <p:nvPicPr>
          <p:cNvPr id="6" name="תמונה 5"/>
          <p:cNvPicPr>
            <a:picLocks noChangeAspect="1"/>
          </p:cNvPicPr>
          <p:nvPr/>
        </p:nvPicPr>
        <p:blipFill rotWithShape="1">
          <a:blip r:embed="rId2" cstate="email">
            <a:extLst>
              <a:ext uri="{28A0092B-C50C-407E-A947-70E740481C1C}">
                <a14:useLocalDpi xmlns:a14="http://schemas.microsoft.com/office/drawing/2010/main"/>
              </a:ext>
            </a:extLst>
          </a:blip>
          <a:srcRect t="-36317"/>
          <a:stretch/>
        </p:blipFill>
        <p:spPr>
          <a:xfrm rot="5400000">
            <a:off x="3249114" y="678835"/>
            <a:ext cx="2198712" cy="3096344"/>
          </a:xfrm>
          <a:prstGeom prst="rect">
            <a:avLst/>
          </a:prstGeom>
        </p:spPr>
      </p:pic>
      <p:pic>
        <p:nvPicPr>
          <p:cNvPr id="7" name="תמונה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7013822" y="854604"/>
            <a:ext cx="2025727" cy="2960678"/>
          </a:xfrm>
          <a:prstGeom prst="rect">
            <a:avLst/>
          </a:prstGeom>
        </p:spPr>
      </p:pic>
      <p:pic>
        <p:nvPicPr>
          <p:cNvPr id="9" name="תמונה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71030" y="234261"/>
            <a:ext cx="2614763" cy="3892204"/>
          </a:xfrm>
          <a:prstGeom prst="rect">
            <a:avLst/>
          </a:prstGeom>
        </p:spPr>
      </p:pic>
      <p:pic>
        <p:nvPicPr>
          <p:cNvPr id="10" name="תמונה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a:off x="4756844" y="2780928"/>
            <a:ext cx="2143168" cy="3090336"/>
          </a:xfrm>
          <a:prstGeom prst="rect">
            <a:avLst/>
          </a:prstGeom>
        </p:spPr>
      </p:pic>
      <p:pic>
        <p:nvPicPr>
          <p:cNvPr id="13" name="תמונה 12"/>
          <p:cNvPicPr>
            <a:picLocks noChangeAspect="1"/>
          </p:cNvPicPr>
          <p:nvPr/>
        </p:nvPicPr>
        <p:blipFill rotWithShape="1">
          <a:blip r:embed="rId6" cstate="email">
            <a:extLst>
              <a:ext uri="{28A0092B-C50C-407E-A947-70E740481C1C}">
                <a14:useLocalDpi xmlns:a14="http://schemas.microsoft.com/office/drawing/2010/main"/>
              </a:ext>
            </a:extLst>
          </a:blip>
          <a:srcRect b="-240"/>
          <a:stretch/>
        </p:blipFill>
        <p:spPr>
          <a:xfrm rot="10800000">
            <a:off x="2679242" y="3646909"/>
            <a:ext cx="2032006" cy="2952328"/>
          </a:xfrm>
          <a:prstGeom prst="rect">
            <a:avLst/>
          </a:prstGeom>
        </p:spPr>
      </p:pic>
      <p:pic>
        <p:nvPicPr>
          <p:cNvPr id="8" name="תמונה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6387" y="4188852"/>
            <a:ext cx="2024047" cy="2584928"/>
          </a:xfrm>
          <a:prstGeom prst="rect">
            <a:avLst/>
          </a:prstGeom>
        </p:spPr>
      </p:pic>
      <p:pic>
        <p:nvPicPr>
          <p:cNvPr id="11" name="תמונה 1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821194" y="4126466"/>
            <a:ext cx="2231329" cy="2736304"/>
          </a:xfrm>
          <a:prstGeom prst="rect">
            <a:avLst/>
          </a:prstGeom>
        </p:spPr>
      </p:pic>
    </p:spTree>
    <p:extLst>
      <p:ext uri="{BB962C8B-B14F-4D97-AF65-F5344CB8AC3E}">
        <p14:creationId xmlns:p14="http://schemas.microsoft.com/office/powerpoint/2010/main" val="36261836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3" name="מציין מיקום של מספר שקופית 2"/>
          <p:cNvSpPr>
            <a:spLocks noGrp="1"/>
          </p:cNvSpPr>
          <p:nvPr>
            <p:ph type="sldNum" sz="quarter" idx="12"/>
          </p:nvPr>
        </p:nvSpPr>
        <p:spPr/>
        <p:txBody>
          <a:bodyPr/>
          <a:lstStyle/>
          <a:p>
            <a:pPr>
              <a:defRPr/>
            </a:pPr>
            <a:fld id="{63D18D1F-E615-42B5-9E80-36B9CBAE274B}" type="slidenum">
              <a:rPr lang="he-IL" smtClean="0">
                <a:solidFill>
                  <a:srgbClr val="000000"/>
                </a:solidFill>
              </a:rPr>
              <a:pPr>
                <a:defRPr/>
              </a:pPr>
              <a:t>7</a:t>
            </a:fld>
            <a:endParaRPr lang="en-US" dirty="0">
              <a:solidFill>
                <a:srgbClr val="000000"/>
              </a:solidFill>
            </a:endParaRPr>
          </a:p>
        </p:txBody>
      </p:sp>
      <p:pic>
        <p:nvPicPr>
          <p:cNvPr id="12" name="תמונה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17030" y="365125"/>
            <a:ext cx="2405656" cy="3128050"/>
          </a:xfrm>
          <a:prstGeom prst="rect">
            <a:avLst/>
          </a:prstGeom>
        </p:spPr>
      </p:pic>
      <p:pic>
        <p:nvPicPr>
          <p:cNvPr id="14" name="תמונה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07904" y="4006530"/>
            <a:ext cx="3757569" cy="2486580"/>
          </a:xfrm>
          <a:prstGeom prst="rect">
            <a:avLst/>
          </a:prstGeom>
        </p:spPr>
      </p:pic>
      <p:pic>
        <p:nvPicPr>
          <p:cNvPr id="16" name="תמונה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3568" y="634133"/>
            <a:ext cx="4147322" cy="3154941"/>
          </a:xfrm>
          <a:prstGeom prst="rect">
            <a:avLst/>
          </a:prstGeom>
        </p:spPr>
      </p:pic>
    </p:spTree>
    <p:extLst>
      <p:ext uri="{BB962C8B-B14F-4D97-AF65-F5344CB8AC3E}">
        <p14:creationId xmlns:p14="http://schemas.microsoft.com/office/powerpoint/2010/main" val="39349012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169679" y="116632"/>
            <a:ext cx="6917278" cy="923330"/>
          </a:xfrm>
          <a:prstGeom prst="rect">
            <a:avLst/>
          </a:prstGeom>
        </p:spPr>
        <p:txBody>
          <a:bodyPr wrap="none">
            <a:spAutoFit/>
          </a:bodyPr>
          <a:lstStyle/>
          <a:p>
            <a:pPr lvl="0" algn="ctr" fontAlgn="auto">
              <a:spcBef>
                <a:spcPts val="0"/>
              </a:spcBef>
              <a:spcAft>
                <a:spcPts val="0"/>
              </a:spcAft>
              <a:defRPr/>
            </a:pPr>
            <a:r>
              <a:rPr lang="he-IL" sz="5400" b="1" kern="0" dirty="0" smtClean="0">
                <a:ln w="10541" cmpd="sng">
                  <a:solidFill>
                    <a:srgbClr val="9999FF">
                      <a:shade val="88000"/>
                      <a:satMod val="110000"/>
                    </a:srgbClr>
                  </a:solidFill>
                  <a:prstDash val="solid"/>
                </a:ln>
                <a:solidFill>
                  <a:srgbClr val="C00000"/>
                </a:solidFill>
              </a:rPr>
              <a:t>חפצים – סיפורו של חפץ</a:t>
            </a:r>
            <a:endParaRPr lang="he-IL" sz="5400" b="1" kern="0" dirty="0">
              <a:ln w="10541" cmpd="sng">
                <a:solidFill>
                  <a:srgbClr val="9999FF">
                    <a:shade val="88000"/>
                    <a:satMod val="110000"/>
                  </a:srgbClr>
                </a:solidFill>
                <a:prstDash val="solid"/>
              </a:ln>
              <a:solidFill>
                <a:srgbClr val="C00000"/>
              </a:solidFill>
            </a:endParaRPr>
          </a:p>
        </p:txBody>
      </p:sp>
      <p:sp>
        <p:nvSpPr>
          <p:cNvPr id="3" name="מציין מיקום של כותרת תחתונה 2"/>
          <p:cNvSpPr>
            <a:spLocks noGrp="1"/>
          </p:cNvSpPr>
          <p:nvPr>
            <p:ph type="ftr" sz="quarter" idx="11"/>
          </p:nvPr>
        </p:nvSpPr>
        <p:spPr/>
        <p:txBody>
          <a:bodyPr/>
          <a:lstStyle/>
          <a:p>
            <a:pPr>
              <a:defRPr/>
            </a:pPr>
            <a:r>
              <a:rPr lang="he-IL" smtClean="0">
                <a:solidFill>
                  <a:srgbClr val="B13F9A"/>
                </a:solidFill>
              </a:rPr>
              <a:t>הקשר הרב דורי - בי"ס אלחריזי תשעז</a:t>
            </a:r>
            <a:endParaRPr lang="en-US" dirty="0">
              <a:solidFill>
                <a:srgbClr val="B13F9A"/>
              </a:solidFill>
            </a:endParaRPr>
          </a:p>
        </p:txBody>
      </p:sp>
      <p:sp>
        <p:nvSpPr>
          <p:cNvPr id="4" name="מציין מיקום של מספר שקופית 3"/>
          <p:cNvSpPr>
            <a:spLocks noGrp="1"/>
          </p:cNvSpPr>
          <p:nvPr>
            <p:ph type="sldNum" sz="quarter" idx="12"/>
          </p:nvPr>
        </p:nvSpPr>
        <p:spPr/>
        <p:txBody>
          <a:bodyPr/>
          <a:lstStyle/>
          <a:p>
            <a:pPr>
              <a:defRPr/>
            </a:pPr>
            <a:fld id="{F838C101-8CA3-4220-88DF-387DDA1806FA}" type="slidenum">
              <a:rPr lang="he-IL" smtClean="0">
                <a:solidFill>
                  <a:srgbClr val="B13F9A"/>
                </a:solidFill>
              </a:rPr>
              <a:pPr>
                <a:defRPr/>
              </a:pPr>
              <a:t>8</a:t>
            </a:fld>
            <a:endParaRPr lang="en-US" dirty="0">
              <a:solidFill>
                <a:srgbClr val="B13F9A"/>
              </a:solidFill>
            </a:endParaRPr>
          </a:p>
        </p:txBody>
      </p:sp>
      <p:pic>
        <p:nvPicPr>
          <p:cNvPr id="5" name="תמונה 4"/>
          <p:cNvPicPr>
            <a:picLocks noChangeAspect="1"/>
          </p:cNvPicPr>
          <p:nvPr/>
        </p:nvPicPr>
        <p:blipFill rotWithShape="1">
          <a:blip r:embed="rId2" cstate="email">
            <a:extLst>
              <a:ext uri="{28A0092B-C50C-407E-A947-70E740481C1C}">
                <a14:useLocalDpi xmlns:a14="http://schemas.microsoft.com/office/drawing/2010/main"/>
              </a:ext>
            </a:extLst>
          </a:blip>
          <a:srcRect b="-3478"/>
          <a:stretch/>
        </p:blipFill>
        <p:spPr>
          <a:xfrm>
            <a:off x="6660232" y="941423"/>
            <a:ext cx="2331368" cy="2411410"/>
          </a:xfrm>
          <a:prstGeom prst="rect">
            <a:avLst/>
          </a:prstGeom>
        </p:spPr>
      </p:pic>
      <p:pic>
        <p:nvPicPr>
          <p:cNvPr id="6" name="תמונה 5"/>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6891858" y="3286131"/>
            <a:ext cx="1728193" cy="3601975"/>
          </a:xfrm>
          <a:prstGeom prst="rect">
            <a:avLst/>
          </a:prstGeom>
        </p:spPr>
      </p:pic>
      <p:sp>
        <p:nvSpPr>
          <p:cNvPr id="7" name="TextBox 6"/>
          <p:cNvSpPr txBox="1"/>
          <p:nvPr/>
        </p:nvSpPr>
        <p:spPr>
          <a:xfrm>
            <a:off x="1169679" y="1124744"/>
            <a:ext cx="5130513" cy="646331"/>
          </a:xfrm>
          <a:prstGeom prst="rect">
            <a:avLst/>
          </a:prstGeom>
          <a:noFill/>
        </p:spPr>
        <p:txBody>
          <a:bodyPr wrap="square" rtlCol="0">
            <a:spAutoFit/>
          </a:bodyPr>
          <a:lstStyle/>
          <a:p>
            <a:r>
              <a:rPr lang="he-IL" dirty="0" smtClean="0"/>
              <a:t>ספר הבישול הראשון של סבתא, שקיבלה מאבא שלה </a:t>
            </a:r>
          </a:p>
          <a:p>
            <a:r>
              <a:rPr lang="he-IL" dirty="0" smtClean="0"/>
              <a:t>ב- 1958 כשהיא היתה בת 16 והתחילה לבשל.</a:t>
            </a:r>
            <a:endParaRPr lang="en-US" dirty="0"/>
          </a:p>
        </p:txBody>
      </p:sp>
      <p:sp>
        <p:nvSpPr>
          <p:cNvPr id="8" name="TextBox 7"/>
          <p:cNvSpPr txBox="1"/>
          <p:nvPr/>
        </p:nvSpPr>
        <p:spPr>
          <a:xfrm>
            <a:off x="1979712" y="3429000"/>
            <a:ext cx="4320480" cy="923330"/>
          </a:xfrm>
          <a:prstGeom prst="rect">
            <a:avLst/>
          </a:prstGeom>
          <a:noFill/>
        </p:spPr>
        <p:txBody>
          <a:bodyPr wrap="square" rtlCol="0">
            <a:spAutoFit/>
          </a:bodyPr>
          <a:lstStyle/>
          <a:p>
            <a:r>
              <a:rPr lang="en-US" dirty="0" smtClean="0"/>
              <a:t> </a:t>
            </a:r>
            <a:r>
              <a:rPr lang="he-IL" dirty="0"/>
              <a:t>טוסטר </a:t>
            </a:r>
            <a:r>
              <a:rPr lang="he-IL" dirty="0" smtClean="0"/>
              <a:t>ידני</a:t>
            </a:r>
            <a:r>
              <a:rPr lang="en-US" dirty="0"/>
              <a:t> </a:t>
            </a:r>
            <a:r>
              <a:rPr lang="he-IL" dirty="0" smtClean="0"/>
              <a:t>הוא</a:t>
            </a:r>
            <a:r>
              <a:rPr lang="en-US" dirty="0" smtClean="0"/>
              <a:t> </a:t>
            </a:r>
            <a:r>
              <a:rPr lang="he-IL" dirty="0" smtClean="0"/>
              <a:t>מוט </a:t>
            </a:r>
            <a:r>
              <a:rPr lang="he-IL" dirty="0"/>
              <a:t>ברזל </a:t>
            </a:r>
            <a:r>
              <a:rPr lang="he-IL" dirty="0" smtClean="0"/>
              <a:t>עם ידיות </a:t>
            </a:r>
            <a:r>
              <a:rPr lang="he-IL" dirty="0"/>
              <a:t>מעץ מחוברים לשני </a:t>
            </a:r>
            <a:r>
              <a:rPr lang="he-IL" dirty="0" smtClean="0"/>
              <a:t>עיגולי ברזל, </a:t>
            </a:r>
            <a:r>
              <a:rPr lang="he-IL" dirty="0"/>
              <a:t>שלוחצים </a:t>
            </a:r>
            <a:r>
              <a:rPr lang="he-IL" dirty="0" smtClean="0"/>
              <a:t>ביחד על כריך, שמים </a:t>
            </a:r>
            <a:r>
              <a:rPr lang="he-IL" dirty="0"/>
              <a:t>על האש עד </a:t>
            </a:r>
            <a:r>
              <a:rPr lang="he-IL" dirty="0" smtClean="0"/>
              <a:t>שהטוסט </a:t>
            </a:r>
            <a:r>
              <a:rPr lang="he-IL" dirty="0"/>
              <a:t>מוכן.</a:t>
            </a:r>
            <a:endParaRPr lang="en-US" dirty="0"/>
          </a:p>
        </p:txBody>
      </p:sp>
    </p:spTree>
    <p:extLst>
      <p:ext uri="{BB962C8B-B14F-4D97-AF65-F5344CB8AC3E}">
        <p14:creationId xmlns:p14="http://schemas.microsoft.com/office/powerpoint/2010/main" val="2704344962"/>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pPr>
              <a:defRPr/>
            </a:pPr>
            <a:r>
              <a:rPr lang="he-IL" smtClean="0">
                <a:solidFill>
                  <a:srgbClr val="B13F9A"/>
                </a:solidFill>
              </a:rPr>
              <a:t>הקשר הרב דורי - בי"ס אלחריזי תשעז</a:t>
            </a:r>
            <a:endParaRPr lang="en-US" dirty="0">
              <a:solidFill>
                <a:srgbClr val="B13F9A"/>
              </a:solidFill>
            </a:endParaRPr>
          </a:p>
        </p:txBody>
      </p:sp>
      <p:sp>
        <p:nvSpPr>
          <p:cNvPr id="4" name="מציין מיקום של מספר שקופית 3"/>
          <p:cNvSpPr>
            <a:spLocks noGrp="1"/>
          </p:cNvSpPr>
          <p:nvPr>
            <p:ph type="sldNum" sz="quarter" idx="12"/>
          </p:nvPr>
        </p:nvSpPr>
        <p:spPr/>
        <p:txBody>
          <a:bodyPr/>
          <a:lstStyle/>
          <a:p>
            <a:pPr>
              <a:defRPr/>
            </a:pPr>
            <a:fld id="{F838C101-8CA3-4220-88DF-387DDA1806FA}" type="slidenum">
              <a:rPr lang="he-IL" smtClean="0">
                <a:solidFill>
                  <a:srgbClr val="B13F9A"/>
                </a:solidFill>
              </a:rPr>
              <a:pPr>
                <a:defRPr/>
              </a:pPr>
              <a:t>9</a:t>
            </a:fld>
            <a:endParaRPr lang="en-US" dirty="0">
              <a:solidFill>
                <a:srgbClr val="B13F9A"/>
              </a:solidFill>
            </a:endParaRPr>
          </a:p>
        </p:txBody>
      </p:sp>
      <p:sp>
        <p:nvSpPr>
          <p:cNvPr id="3" name="מלבן 2"/>
          <p:cNvSpPr/>
          <p:nvPr/>
        </p:nvSpPr>
        <p:spPr>
          <a:xfrm>
            <a:off x="3707904" y="29063"/>
            <a:ext cx="1539204" cy="923330"/>
          </a:xfrm>
          <a:prstGeom prst="rect">
            <a:avLst/>
          </a:prstGeom>
        </p:spPr>
        <p:txBody>
          <a:bodyPr wrap="none">
            <a:spAutoFit/>
          </a:bodyPr>
          <a:lstStyle/>
          <a:p>
            <a:pPr lvl="0" algn="ctr" fontAlgn="auto">
              <a:spcBef>
                <a:spcPts val="0"/>
              </a:spcBef>
              <a:spcAft>
                <a:spcPts val="0"/>
              </a:spcAft>
              <a:defRPr/>
            </a:pPr>
            <a:r>
              <a:rPr lang="he-IL" sz="5400" b="1" kern="0" dirty="0" smtClean="0">
                <a:ln w="10541" cmpd="sng">
                  <a:solidFill>
                    <a:srgbClr val="9999FF">
                      <a:shade val="88000"/>
                      <a:satMod val="110000"/>
                    </a:srgbClr>
                  </a:solidFill>
                  <a:prstDash val="solid"/>
                </a:ln>
                <a:solidFill>
                  <a:srgbClr val="FF9900"/>
                </a:solidFill>
              </a:rPr>
              <a:t>חגים</a:t>
            </a:r>
            <a:endParaRPr lang="he-IL" sz="5400" b="1" kern="0" dirty="0">
              <a:ln w="10541" cmpd="sng">
                <a:solidFill>
                  <a:srgbClr val="9999FF">
                    <a:shade val="88000"/>
                    <a:satMod val="110000"/>
                  </a:srgbClr>
                </a:solidFill>
                <a:prstDash val="solid"/>
              </a:ln>
              <a:solidFill>
                <a:srgbClr val="FF9900"/>
              </a:solidFill>
            </a:endParaRPr>
          </a:p>
        </p:txBody>
      </p:sp>
      <p:sp>
        <p:nvSpPr>
          <p:cNvPr id="5" name="TextBox 4"/>
          <p:cNvSpPr txBox="1"/>
          <p:nvPr/>
        </p:nvSpPr>
        <p:spPr>
          <a:xfrm>
            <a:off x="1523963" y="490728"/>
            <a:ext cx="985626" cy="729430"/>
          </a:xfrm>
          <a:prstGeom prst="rect">
            <a:avLst/>
          </a:prstGeom>
          <a:noFill/>
        </p:spPr>
        <p:txBody>
          <a:bodyPr wrap="square" rtlCol="1">
            <a:spAutoFit/>
          </a:bodyPr>
          <a:lstStyle/>
          <a:p>
            <a:pPr marL="88900" marR="88900">
              <a:lnSpc>
                <a:spcPct val="115000"/>
              </a:lnSpc>
              <a:spcAft>
                <a:spcPts val="0"/>
              </a:spcAft>
            </a:pPr>
            <a:r>
              <a:rPr lang="he-IL" dirty="0" smtClean="0"/>
              <a:t>פורים</a:t>
            </a:r>
            <a:r>
              <a:rPr lang="en-US" dirty="0"/>
              <a:t/>
            </a:r>
            <a:br>
              <a:rPr lang="en-US" dirty="0"/>
            </a:br>
            <a:endParaRPr lang="en-US" dirty="0">
              <a:solidFill>
                <a:srgbClr val="000000"/>
              </a:solidFill>
              <a:ea typeface="Arial" panose="020B0604020202020204" pitchFamily="34" charset="0"/>
            </a:endParaRPr>
          </a:p>
        </p:txBody>
      </p:sp>
      <p:pic>
        <p:nvPicPr>
          <p:cNvPr id="6" name="תמונה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736196" y="420360"/>
            <a:ext cx="2987299" cy="4145639"/>
          </a:xfrm>
          <a:prstGeom prst="rect">
            <a:avLst/>
          </a:prstGeom>
        </p:spPr>
      </p:pic>
      <p:pic>
        <p:nvPicPr>
          <p:cNvPr id="7" name="תמונה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7101" y="2493179"/>
            <a:ext cx="4668011" cy="3501008"/>
          </a:xfrm>
          <a:prstGeom prst="rect">
            <a:avLst/>
          </a:prstGeom>
        </p:spPr>
      </p:pic>
      <p:sp>
        <p:nvSpPr>
          <p:cNvPr id="8" name="אליפסה 7"/>
          <p:cNvSpPr/>
          <p:nvPr/>
        </p:nvSpPr>
        <p:spPr>
          <a:xfrm>
            <a:off x="5076056" y="3284984"/>
            <a:ext cx="360040" cy="360040"/>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541054" y="2033294"/>
            <a:ext cx="3061668" cy="369332"/>
          </a:xfrm>
          <a:prstGeom prst="rect">
            <a:avLst/>
          </a:prstGeom>
          <a:noFill/>
        </p:spPr>
        <p:txBody>
          <a:bodyPr wrap="square" rtlCol="0">
            <a:spAutoFit/>
          </a:bodyPr>
          <a:lstStyle/>
          <a:p>
            <a:r>
              <a:rPr lang="he-IL" dirty="0" smtClean="0"/>
              <a:t>אירוע משפחתי</a:t>
            </a:r>
            <a:endParaRPr lang="en-US" dirty="0"/>
          </a:p>
        </p:txBody>
      </p:sp>
    </p:spTree>
    <p:extLst>
      <p:ext uri="{BB962C8B-B14F-4D97-AF65-F5344CB8AC3E}">
        <p14:creationId xmlns:p14="http://schemas.microsoft.com/office/powerpoint/2010/main" val="42195149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טרק">
  <a:themeElements>
    <a:clrScheme name="טרק">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טרק">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טרק">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1286</TotalTime>
  <Words>719</Words>
  <Application>Microsoft Office PowerPoint</Application>
  <PresentationFormat>‫הצגה על המסך (4:3)</PresentationFormat>
  <Paragraphs>82</Paragraphs>
  <Slides>14</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14</vt:i4>
      </vt:variant>
    </vt:vector>
  </HeadingPairs>
  <TitlesOfParts>
    <vt:vector size="15" baseType="lpstr">
      <vt:lpstr>טרק</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oem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Tami</cp:lastModifiedBy>
  <cp:revision>158</cp:revision>
  <dcterms:created xsi:type="dcterms:W3CDTF">2007-03-05T12:10:12Z</dcterms:created>
  <dcterms:modified xsi:type="dcterms:W3CDTF">2017-02-08T14:22:43Z</dcterms:modified>
</cp:coreProperties>
</file>