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9" r:id="rId1"/>
    <p:sldMasterId id="2147483788" r:id="rId2"/>
  </p:sldMasterIdLst>
  <p:sldIdLst>
    <p:sldId id="263" r:id="rId3"/>
    <p:sldId id="265" r:id="rId4"/>
    <p:sldId id="264" r:id="rId5"/>
    <p:sldId id="266" r:id="rId6"/>
    <p:sldId id="272" r:id="rId7"/>
    <p:sldId id="257" r:id="rId8"/>
    <p:sldId id="256" r:id="rId9"/>
    <p:sldId id="269" r:id="rId10"/>
    <p:sldId id="270" r:id="rId11"/>
    <p:sldId id="277" r:id="rId12"/>
    <p:sldId id="284" r:id="rId13"/>
    <p:sldId id="285" r:id="rId14"/>
    <p:sldId id="271" r:id="rId15"/>
    <p:sldId id="273" r:id="rId16"/>
    <p:sldId id="274" r:id="rId17"/>
    <p:sldId id="275" r:id="rId18"/>
    <p:sldId id="260" r:id="rId19"/>
    <p:sldId id="276" r:id="rId20"/>
    <p:sldId id="278" r:id="rId21"/>
    <p:sldId id="287" r:id="rId22"/>
    <p:sldId id="286" r:id="rId23"/>
    <p:sldId id="279" r:id="rId24"/>
    <p:sldId id="280" r:id="rId25"/>
    <p:sldId id="282" r:id="rId26"/>
    <p:sldId id="288" r:id="rId27"/>
    <p:sldId id="289" r:id="rId28"/>
    <p:sldId id="290" r:id="rId29"/>
    <p:sldId id="283" r:id="rId30"/>
    <p:sldId id="292" r:id="rId31"/>
    <p:sldId id="291" r:id="rId32"/>
  </p:sldIdLst>
  <p:sldSz cx="8748713" cy="6443663"/>
  <p:notesSz cx="9144000" cy="6858000"/>
  <p:defaultTextStyle>
    <a:defPPr>
      <a:defRPr lang="he-IL"/>
    </a:defPPr>
    <a:lvl1pPr algn="r" rtl="1" fontAlgn="base">
      <a:spcBef>
        <a:spcPct val="0"/>
      </a:spcBef>
      <a:spcAft>
        <a:spcPct val="0"/>
      </a:spcAft>
      <a:defRPr b="1" kern="1200">
        <a:solidFill>
          <a:schemeClr val="tx1"/>
        </a:solidFill>
        <a:latin typeface="Arial" charset="0"/>
        <a:ea typeface="+mn-ea"/>
        <a:cs typeface="Arial" charset="0"/>
      </a:defRPr>
    </a:lvl1pPr>
    <a:lvl2pPr marL="434066" algn="r" rtl="1" fontAlgn="base">
      <a:spcBef>
        <a:spcPct val="0"/>
      </a:spcBef>
      <a:spcAft>
        <a:spcPct val="0"/>
      </a:spcAft>
      <a:defRPr b="1" kern="1200">
        <a:solidFill>
          <a:schemeClr val="tx1"/>
        </a:solidFill>
        <a:latin typeface="Arial" charset="0"/>
        <a:ea typeface="+mn-ea"/>
        <a:cs typeface="Arial" charset="0"/>
      </a:defRPr>
    </a:lvl2pPr>
    <a:lvl3pPr marL="868131" algn="r" rtl="1" fontAlgn="base">
      <a:spcBef>
        <a:spcPct val="0"/>
      </a:spcBef>
      <a:spcAft>
        <a:spcPct val="0"/>
      </a:spcAft>
      <a:defRPr b="1" kern="1200">
        <a:solidFill>
          <a:schemeClr val="tx1"/>
        </a:solidFill>
        <a:latin typeface="Arial" charset="0"/>
        <a:ea typeface="+mn-ea"/>
        <a:cs typeface="Arial" charset="0"/>
      </a:defRPr>
    </a:lvl3pPr>
    <a:lvl4pPr marL="1302197" algn="r" rtl="1" fontAlgn="base">
      <a:spcBef>
        <a:spcPct val="0"/>
      </a:spcBef>
      <a:spcAft>
        <a:spcPct val="0"/>
      </a:spcAft>
      <a:defRPr b="1" kern="1200">
        <a:solidFill>
          <a:schemeClr val="tx1"/>
        </a:solidFill>
        <a:latin typeface="Arial" charset="0"/>
        <a:ea typeface="+mn-ea"/>
        <a:cs typeface="Arial" charset="0"/>
      </a:defRPr>
    </a:lvl4pPr>
    <a:lvl5pPr marL="1736263" algn="r" rtl="1" fontAlgn="base">
      <a:spcBef>
        <a:spcPct val="0"/>
      </a:spcBef>
      <a:spcAft>
        <a:spcPct val="0"/>
      </a:spcAft>
      <a:defRPr b="1" kern="1200">
        <a:solidFill>
          <a:schemeClr val="tx1"/>
        </a:solidFill>
        <a:latin typeface="Arial" charset="0"/>
        <a:ea typeface="+mn-ea"/>
        <a:cs typeface="Arial" charset="0"/>
      </a:defRPr>
    </a:lvl5pPr>
    <a:lvl6pPr marL="2170328" algn="r" defTabSz="868131" rtl="1" eaLnBrk="1" latinLnBrk="0" hangingPunct="1">
      <a:defRPr b="1" kern="1200">
        <a:solidFill>
          <a:schemeClr val="tx1"/>
        </a:solidFill>
        <a:latin typeface="Arial" charset="0"/>
        <a:ea typeface="+mn-ea"/>
        <a:cs typeface="Arial" charset="0"/>
      </a:defRPr>
    </a:lvl6pPr>
    <a:lvl7pPr marL="2604394" algn="r" defTabSz="868131" rtl="1" eaLnBrk="1" latinLnBrk="0" hangingPunct="1">
      <a:defRPr b="1" kern="1200">
        <a:solidFill>
          <a:schemeClr val="tx1"/>
        </a:solidFill>
        <a:latin typeface="Arial" charset="0"/>
        <a:ea typeface="+mn-ea"/>
        <a:cs typeface="Arial" charset="0"/>
      </a:defRPr>
    </a:lvl7pPr>
    <a:lvl8pPr marL="3038460" algn="r" defTabSz="868131" rtl="1" eaLnBrk="1" latinLnBrk="0" hangingPunct="1">
      <a:defRPr b="1" kern="1200">
        <a:solidFill>
          <a:schemeClr val="tx1"/>
        </a:solidFill>
        <a:latin typeface="Arial" charset="0"/>
        <a:ea typeface="+mn-ea"/>
        <a:cs typeface="Arial" charset="0"/>
      </a:defRPr>
    </a:lvl8pPr>
    <a:lvl9pPr marL="3472525" algn="r" defTabSz="868131" rtl="1"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030" userDrawn="1">
          <p15:clr>
            <a:srgbClr val="A4A3A4"/>
          </p15:clr>
        </p15:guide>
        <p15:guide id="2" pos="27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9" d="100"/>
          <a:sy n="89" d="100"/>
        </p:scale>
        <p:origin x="636" y="96"/>
      </p:cViewPr>
      <p:guideLst>
        <p:guide orient="horz" pos="2030"/>
        <p:guide pos="275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093589" y="1056590"/>
            <a:ext cx="6561535" cy="2243349"/>
          </a:xfrm>
        </p:spPr>
        <p:txBody>
          <a:bodyPr anchor="b">
            <a:normAutofit/>
          </a:bodyPr>
          <a:lstStyle>
            <a:lvl1pPr algn="ctr">
              <a:defRPr sz="4228"/>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093589" y="3384415"/>
            <a:ext cx="6561535" cy="1555726"/>
          </a:xfrm>
        </p:spPr>
        <p:txBody>
          <a:bodyPr/>
          <a:lstStyle>
            <a:lvl1pPr marL="0" indent="0" algn="ctr">
              <a:buNone/>
              <a:defRPr sz="1691">
                <a:solidFill>
                  <a:schemeClr val="tx1">
                    <a:lumMod val="75000"/>
                    <a:lumOff val="25000"/>
                  </a:schemeClr>
                </a:solidFill>
              </a:defRPr>
            </a:lvl1pPr>
            <a:lvl2pPr marL="322180" indent="0" algn="ctr">
              <a:buNone/>
              <a:defRPr sz="1973"/>
            </a:lvl2pPr>
            <a:lvl3pPr marL="644362" indent="0" algn="ctr">
              <a:buNone/>
              <a:defRPr sz="1691"/>
            </a:lvl3pPr>
            <a:lvl4pPr marL="966542" indent="0" algn="ctr">
              <a:buNone/>
              <a:defRPr sz="1409"/>
            </a:lvl4pPr>
            <a:lvl5pPr marL="1288723" indent="0" algn="ctr">
              <a:buNone/>
              <a:defRPr sz="1409"/>
            </a:lvl5pPr>
            <a:lvl6pPr marL="1610904" indent="0" algn="ctr">
              <a:buNone/>
              <a:defRPr sz="1409"/>
            </a:lvl6pPr>
            <a:lvl7pPr marL="1933085" indent="0" algn="ctr">
              <a:buNone/>
              <a:defRPr sz="1409"/>
            </a:lvl7pPr>
            <a:lvl8pPr marL="2255266" indent="0" algn="ctr">
              <a:buNone/>
              <a:defRPr sz="1409"/>
            </a:lvl8pPr>
            <a:lvl9pPr marL="2577446" indent="0" algn="ctr">
              <a:buNone/>
              <a:defRPr sz="1409"/>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lvl1pPr>
              <a:defRPr/>
            </a:lvl1pPr>
          </a:lstStyle>
          <a:p>
            <a:pPr>
              <a:defRPr/>
            </a:pPr>
            <a:fld id="{646DE331-7C09-4B6B-A712-AEEC1751D5C8}" type="datetimeFigureOut">
              <a:rPr lang="he-IL"/>
              <a:pPr>
                <a:defRPr/>
              </a:pPr>
              <a:t>כ"ה/טבת/תשע"ז</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730C2850-4378-46AE-B93C-7109C5B5598F}" type="slidenum">
              <a:rPr lang="he-IL"/>
              <a:pPr>
                <a:defRPr/>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lvl1pPr>
              <a:defRPr/>
            </a:lvl1pPr>
          </a:lstStyle>
          <a:p>
            <a:pPr>
              <a:defRPr/>
            </a:pPr>
            <a:fld id="{A580E64A-777C-4EE3-9E6F-5E57E366AC8C}" type="datetimeFigureOut">
              <a:rPr lang="he-IL"/>
              <a:pPr>
                <a:defRPr/>
              </a:pPr>
              <a:t>כ"ה/טבת/תשע"ז</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360A6D27-2149-4B2A-B040-DCF21E287842}" type="slidenum">
              <a:rPr lang="he-IL"/>
              <a:pPr>
                <a:defRPr/>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60799" y="338590"/>
            <a:ext cx="1886441" cy="5460707"/>
          </a:xfrm>
        </p:spPr>
        <p:txBody>
          <a:bodyPr vert="eaVert"/>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a:off x="601476" y="338595"/>
            <a:ext cx="5549965" cy="5460706"/>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lvl1pPr>
              <a:defRPr/>
            </a:lvl1pPr>
          </a:lstStyle>
          <a:p>
            <a:pPr>
              <a:defRPr/>
            </a:pPr>
            <a:fld id="{4F9B5E45-4D78-4064-9354-DC35E66AD77D}" type="datetimeFigureOut">
              <a:rPr lang="he-IL"/>
              <a:pPr>
                <a:defRPr/>
              </a:pPr>
              <a:t>כ"ה/טבת/תשע"ז</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D79302DE-8AF0-4CE8-978E-680A62715DB7}" type="slidenum">
              <a:rPr lang="he-IL"/>
              <a:pPr>
                <a:defRPr/>
              </a:pPr>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093589" y="1056590"/>
            <a:ext cx="6561535" cy="2243349"/>
          </a:xfrm>
        </p:spPr>
        <p:txBody>
          <a:bodyPr anchor="b">
            <a:normAutofit/>
          </a:bodyPr>
          <a:lstStyle>
            <a:lvl1pPr algn="ctr">
              <a:defRPr sz="4228"/>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093589" y="3384415"/>
            <a:ext cx="6561535" cy="1555726"/>
          </a:xfrm>
        </p:spPr>
        <p:txBody>
          <a:bodyPr/>
          <a:lstStyle>
            <a:lvl1pPr marL="0" indent="0" algn="ctr">
              <a:buNone/>
              <a:defRPr sz="1691">
                <a:solidFill>
                  <a:schemeClr val="tx1">
                    <a:lumMod val="75000"/>
                    <a:lumOff val="25000"/>
                  </a:schemeClr>
                </a:solidFill>
              </a:defRPr>
            </a:lvl1pPr>
            <a:lvl2pPr marL="322180" indent="0" algn="ctr">
              <a:buNone/>
              <a:defRPr sz="1973"/>
            </a:lvl2pPr>
            <a:lvl3pPr marL="644362" indent="0" algn="ctr">
              <a:buNone/>
              <a:defRPr sz="1691"/>
            </a:lvl3pPr>
            <a:lvl4pPr marL="966542" indent="0" algn="ctr">
              <a:buNone/>
              <a:defRPr sz="1409"/>
            </a:lvl4pPr>
            <a:lvl5pPr marL="1288723" indent="0" algn="ctr">
              <a:buNone/>
              <a:defRPr sz="1409"/>
            </a:lvl5pPr>
            <a:lvl6pPr marL="1610904" indent="0" algn="ctr">
              <a:buNone/>
              <a:defRPr sz="1409"/>
            </a:lvl6pPr>
            <a:lvl7pPr marL="1933085" indent="0" algn="ctr">
              <a:buNone/>
              <a:defRPr sz="1409"/>
            </a:lvl7pPr>
            <a:lvl8pPr marL="2255266" indent="0" algn="ctr">
              <a:buNone/>
              <a:defRPr sz="1409"/>
            </a:lvl8pPr>
            <a:lvl9pPr marL="2577446" indent="0" algn="ctr">
              <a:buNone/>
              <a:defRPr sz="1409"/>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lvl1pPr>
              <a:defRPr/>
            </a:lvl1pPr>
          </a:lstStyle>
          <a:p>
            <a:pPr>
              <a:defRPr/>
            </a:pPr>
            <a:fld id="{F1A1D798-DED8-44E7-93D8-D3B6E6785CA8}" type="datetimeFigureOut">
              <a:rPr lang="he-IL"/>
              <a:pPr>
                <a:defRPr/>
              </a:pPr>
              <a:t>כ"ה/טבת/תשע"ז</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C1F1478F-B5FB-4205-A441-3FA295DC5EC0}" type="slidenum">
              <a:rPr lang="he-IL"/>
              <a:pPr>
                <a:defRPr/>
              </a:pPr>
              <a:t>‹#›</a:t>
            </a:fld>
            <a:endParaRPr lang="he-I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lvl1pPr>
              <a:defRPr/>
            </a:lvl1pPr>
          </a:lstStyle>
          <a:p>
            <a:pPr>
              <a:defRPr/>
            </a:pPr>
            <a:fld id="{56E13C22-1192-4479-97D2-9E9C7E84DA5B}" type="datetimeFigureOut">
              <a:rPr lang="he-IL"/>
              <a:pPr>
                <a:defRPr/>
              </a:pPr>
              <a:t>כ"ה/טבת/תשע"ז</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E661C6A1-7928-4A08-8D78-762AD94509F4}" type="slidenum">
              <a:rPr lang="he-IL"/>
              <a:pPr>
                <a:defRPr/>
              </a:pPr>
              <a:t>‹#›</a:t>
            </a:fld>
            <a:endParaRPr lang="he-I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596918" y="1608964"/>
            <a:ext cx="7545765" cy="2678948"/>
          </a:xfrm>
        </p:spPr>
        <p:txBody>
          <a:bodyPr anchor="b">
            <a:normAutofit/>
          </a:bodyPr>
          <a:lstStyle>
            <a:lvl1pPr>
              <a:defRPr sz="4228" b="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596918" y="4277583"/>
            <a:ext cx="7545765" cy="1409551"/>
          </a:xfrm>
        </p:spPr>
        <p:txBody>
          <a:bodyPr/>
          <a:lstStyle>
            <a:lvl1pPr marL="0" indent="0">
              <a:buNone/>
              <a:defRPr sz="1691">
                <a:solidFill>
                  <a:schemeClr val="tx1">
                    <a:lumMod val="75000"/>
                    <a:lumOff val="25000"/>
                  </a:schemeClr>
                </a:solidFill>
              </a:defRPr>
            </a:lvl1pPr>
            <a:lvl2pPr marL="322180" indent="0">
              <a:buNone/>
              <a:defRPr sz="1269">
                <a:solidFill>
                  <a:schemeClr val="tx1">
                    <a:tint val="75000"/>
                  </a:schemeClr>
                </a:solidFill>
              </a:defRPr>
            </a:lvl2pPr>
            <a:lvl3pPr marL="644362" indent="0">
              <a:buNone/>
              <a:defRPr sz="1128">
                <a:solidFill>
                  <a:schemeClr val="tx1">
                    <a:tint val="75000"/>
                  </a:schemeClr>
                </a:solidFill>
              </a:defRPr>
            </a:lvl3pPr>
            <a:lvl4pPr marL="966542" indent="0">
              <a:buNone/>
              <a:defRPr sz="988">
                <a:solidFill>
                  <a:schemeClr val="tx1">
                    <a:tint val="75000"/>
                  </a:schemeClr>
                </a:solidFill>
              </a:defRPr>
            </a:lvl4pPr>
            <a:lvl5pPr marL="1288723" indent="0">
              <a:buNone/>
              <a:defRPr sz="988">
                <a:solidFill>
                  <a:schemeClr val="tx1">
                    <a:tint val="75000"/>
                  </a:schemeClr>
                </a:solidFill>
              </a:defRPr>
            </a:lvl5pPr>
            <a:lvl6pPr marL="1610904" indent="0">
              <a:buNone/>
              <a:defRPr sz="988">
                <a:solidFill>
                  <a:schemeClr val="tx1">
                    <a:tint val="75000"/>
                  </a:schemeClr>
                </a:solidFill>
              </a:defRPr>
            </a:lvl6pPr>
            <a:lvl7pPr marL="1933085" indent="0">
              <a:buNone/>
              <a:defRPr sz="988">
                <a:solidFill>
                  <a:schemeClr val="tx1">
                    <a:tint val="75000"/>
                  </a:schemeClr>
                </a:solidFill>
              </a:defRPr>
            </a:lvl7pPr>
            <a:lvl8pPr marL="2255266" indent="0">
              <a:buNone/>
              <a:defRPr sz="988">
                <a:solidFill>
                  <a:schemeClr val="tx1">
                    <a:tint val="75000"/>
                  </a:schemeClr>
                </a:solidFill>
              </a:defRPr>
            </a:lvl8pPr>
            <a:lvl9pPr marL="2577446" indent="0">
              <a:buNone/>
              <a:defRPr sz="988">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lvl1pPr>
              <a:defRPr/>
            </a:lvl1pPr>
          </a:lstStyle>
          <a:p>
            <a:pPr>
              <a:defRPr/>
            </a:pPr>
            <a:fld id="{E55847EC-7B89-41AB-A1D3-28D9D5A76AE2}" type="datetimeFigureOut">
              <a:rPr lang="he-IL"/>
              <a:pPr>
                <a:defRPr/>
              </a:pPr>
              <a:t>כ"ה/טבת/תשע"ז</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43FBF028-9CC5-47EE-AAA0-61DEACECD1E5}" type="slidenum">
              <a:rPr lang="he-IL"/>
              <a:pPr>
                <a:defRPr/>
              </a:pPr>
              <a:t>‹#›</a:t>
            </a:fld>
            <a:endParaRPr lang="he-I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606444" y="1718313"/>
            <a:ext cx="3718203" cy="4088444"/>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4429036" y="1718313"/>
            <a:ext cx="3718203" cy="4088444"/>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3"/>
          <p:cNvSpPr>
            <a:spLocks noGrp="1"/>
          </p:cNvSpPr>
          <p:nvPr>
            <p:ph type="dt" sz="half" idx="10"/>
          </p:nvPr>
        </p:nvSpPr>
        <p:spPr/>
        <p:txBody>
          <a:bodyPr/>
          <a:lstStyle>
            <a:lvl1pPr>
              <a:defRPr/>
            </a:lvl1pPr>
          </a:lstStyle>
          <a:p>
            <a:pPr>
              <a:defRPr/>
            </a:pPr>
            <a:fld id="{03FBC91A-0946-479C-9F90-A3FA6802C172}" type="datetimeFigureOut">
              <a:rPr lang="he-IL"/>
              <a:pPr>
                <a:defRPr/>
              </a:pPr>
              <a:t>כ"ה/טבת/תשע"ז</a:t>
            </a:fld>
            <a:endParaRPr lang="he-IL"/>
          </a:p>
        </p:txBody>
      </p:sp>
      <p:sp>
        <p:nvSpPr>
          <p:cNvPr id="6" name="Footer Placeholder 4"/>
          <p:cNvSpPr>
            <a:spLocks noGrp="1"/>
          </p:cNvSpPr>
          <p:nvPr>
            <p:ph type="ftr" sz="quarter" idx="11"/>
          </p:nvPr>
        </p:nvSpPr>
        <p:spPr/>
        <p:txBody>
          <a:bodyPr/>
          <a:lstStyle>
            <a:lvl1pPr>
              <a:defRPr/>
            </a:lvl1pPr>
          </a:lstStyle>
          <a:p>
            <a:pPr>
              <a:defRPr/>
            </a:pPr>
            <a:endParaRPr lang="he-IL"/>
          </a:p>
        </p:txBody>
      </p:sp>
      <p:sp>
        <p:nvSpPr>
          <p:cNvPr id="7" name="Slide Number Placeholder 5"/>
          <p:cNvSpPr>
            <a:spLocks noGrp="1"/>
          </p:cNvSpPr>
          <p:nvPr>
            <p:ph type="sldNum" sz="quarter" idx="12"/>
          </p:nvPr>
        </p:nvSpPr>
        <p:spPr/>
        <p:txBody>
          <a:bodyPr/>
          <a:lstStyle>
            <a:lvl1pPr>
              <a:defRPr/>
            </a:lvl1pPr>
          </a:lstStyle>
          <a:p>
            <a:pPr>
              <a:defRPr/>
            </a:pPr>
            <a:fld id="{BEA2BDAE-FD8D-4D78-A557-9E3ACCE069BF}" type="slidenum">
              <a:rPr lang="he-IL"/>
              <a:pPr>
                <a:defRPr/>
              </a:pPr>
              <a:t>‹#›</a:t>
            </a:fld>
            <a:endParaRPr lang="he-I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6444" y="1580241"/>
            <a:ext cx="3699977" cy="775813"/>
          </a:xfrm>
        </p:spPr>
        <p:txBody>
          <a:bodyPr anchor="b"/>
          <a:lstStyle>
            <a:lvl1pPr marL="0" indent="0">
              <a:spcBef>
                <a:spcPts val="0"/>
              </a:spcBef>
              <a:buNone/>
              <a:defRPr sz="1691" b="1"/>
            </a:lvl1pPr>
            <a:lvl2pPr marL="322180" indent="0">
              <a:buNone/>
              <a:defRPr sz="1409" b="1"/>
            </a:lvl2pPr>
            <a:lvl3pPr marL="644362" indent="0">
              <a:buNone/>
              <a:defRPr sz="1269" b="1"/>
            </a:lvl3pPr>
            <a:lvl4pPr marL="966542" indent="0">
              <a:buNone/>
              <a:defRPr sz="1128" b="1"/>
            </a:lvl4pPr>
            <a:lvl5pPr marL="1288723" indent="0">
              <a:buNone/>
              <a:defRPr sz="1128" b="1"/>
            </a:lvl5pPr>
            <a:lvl6pPr marL="1610904" indent="0">
              <a:buNone/>
              <a:defRPr sz="1128" b="1"/>
            </a:lvl6pPr>
            <a:lvl7pPr marL="1933085" indent="0">
              <a:buNone/>
              <a:defRPr sz="1128" b="1"/>
            </a:lvl7pPr>
            <a:lvl8pPr marL="2255266" indent="0">
              <a:buNone/>
              <a:defRPr sz="1128" b="1"/>
            </a:lvl8pPr>
            <a:lvl9pPr marL="2577446" indent="0">
              <a:buNone/>
              <a:defRPr sz="1128"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606444" y="2356058"/>
            <a:ext cx="3699977" cy="345816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4429038" y="1580239"/>
            <a:ext cx="3718204" cy="775812"/>
          </a:xfrm>
        </p:spPr>
        <p:txBody>
          <a:bodyPr anchor="b"/>
          <a:lstStyle>
            <a:lvl1pPr marL="0" indent="0">
              <a:spcBef>
                <a:spcPts val="0"/>
              </a:spcBef>
              <a:buNone/>
              <a:defRPr sz="1691" b="1"/>
            </a:lvl1pPr>
            <a:lvl2pPr marL="322180" indent="0">
              <a:buNone/>
              <a:defRPr sz="1409" b="1"/>
            </a:lvl2pPr>
            <a:lvl3pPr marL="644362" indent="0">
              <a:buNone/>
              <a:defRPr sz="1269" b="1"/>
            </a:lvl3pPr>
            <a:lvl4pPr marL="966542" indent="0">
              <a:buNone/>
              <a:defRPr sz="1128" b="1"/>
            </a:lvl4pPr>
            <a:lvl5pPr marL="1288723" indent="0">
              <a:buNone/>
              <a:defRPr sz="1128" b="1"/>
            </a:lvl5pPr>
            <a:lvl6pPr marL="1610904" indent="0">
              <a:buNone/>
              <a:defRPr sz="1128" b="1"/>
            </a:lvl6pPr>
            <a:lvl7pPr marL="1933085" indent="0">
              <a:buNone/>
              <a:defRPr sz="1128" b="1"/>
            </a:lvl7pPr>
            <a:lvl8pPr marL="2255266" indent="0">
              <a:buNone/>
              <a:defRPr sz="1128" b="1"/>
            </a:lvl8pPr>
            <a:lvl9pPr marL="2577446" indent="0">
              <a:buNone/>
              <a:defRPr sz="1128"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429038" y="2356058"/>
            <a:ext cx="3718204" cy="345816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10" name="Title 9"/>
          <p:cNvSpPr>
            <a:spLocks noGrp="1"/>
          </p:cNvSpPr>
          <p:nvPr>
            <p:ph type="title"/>
          </p:nvPr>
        </p:nvSpPr>
        <p:spPr/>
        <p:txBody>
          <a:bodyPr/>
          <a:lstStyle/>
          <a:p>
            <a:r>
              <a:rPr lang="he-IL" smtClean="0"/>
              <a:t>לחץ כדי לערוך סגנון כותרת של תבנית בסיס</a:t>
            </a:r>
            <a:endParaRPr lang="en-US" dirty="0"/>
          </a:p>
        </p:txBody>
      </p:sp>
      <p:sp>
        <p:nvSpPr>
          <p:cNvPr id="7" name="Date Placeholder 3"/>
          <p:cNvSpPr>
            <a:spLocks noGrp="1"/>
          </p:cNvSpPr>
          <p:nvPr>
            <p:ph type="dt" sz="half" idx="10"/>
          </p:nvPr>
        </p:nvSpPr>
        <p:spPr/>
        <p:txBody>
          <a:bodyPr/>
          <a:lstStyle>
            <a:lvl1pPr>
              <a:defRPr/>
            </a:lvl1pPr>
          </a:lstStyle>
          <a:p>
            <a:pPr>
              <a:defRPr/>
            </a:pPr>
            <a:fld id="{611C64F5-68D6-4BF3-96E6-5595CD8D70F2}" type="datetimeFigureOut">
              <a:rPr lang="he-IL"/>
              <a:pPr>
                <a:defRPr/>
              </a:pPr>
              <a:t>כ"ה/טבת/תשע"ז</a:t>
            </a:fld>
            <a:endParaRPr lang="he-IL"/>
          </a:p>
        </p:txBody>
      </p:sp>
      <p:sp>
        <p:nvSpPr>
          <p:cNvPr id="8" name="Footer Placeholder 4"/>
          <p:cNvSpPr>
            <a:spLocks noGrp="1"/>
          </p:cNvSpPr>
          <p:nvPr>
            <p:ph type="ftr" sz="quarter" idx="11"/>
          </p:nvPr>
        </p:nvSpPr>
        <p:spPr/>
        <p:txBody>
          <a:bodyPr/>
          <a:lstStyle>
            <a:lvl1pPr>
              <a:defRPr/>
            </a:lvl1pPr>
          </a:lstStyle>
          <a:p>
            <a:pPr>
              <a:defRPr/>
            </a:pPr>
            <a:endParaRPr lang="he-IL"/>
          </a:p>
        </p:txBody>
      </p:sp>
      <p:sp>
        <p:nvSpPr>
          <p:cNvPr id="9" name="Slide Number Placeholder 5"/>
          <p:cNvSpPr>
            <a:spLocks noGrp="1"/>
          </p:cNvSpPr>
          <p:nvPr>
            <p:ph type="sldNum" sz="quarter" idx="12"/>
          </p:nvPr>
        </p:nvSpPr>
        <p:spPr/>
        <p:txBody>
          <a:bodyPr/>
          <a:lstStyle>
            <a:lvl1pPr>
              <a:defRPr/>
            </a:lvl1pPr>
          </a:lstStyle>
          <a:p>
            <a:pPr>
              <a:defRPr/>
            </a:pPr>
            <a:fld id="{0A43EC67-0B0F-40AE-8F75-74106E6A70A4}" type="slidenum">
              <a:rPr lang="he-IL"/>
              <a:pPr>
                <a:defRPr/>
              </a:pPr>
              <a:t>‹#›</a:t>
            </a:fld>
            <a:endParaRPr lang="he-I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כותרת בלבד">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he-IL" smtClean="0"/>
              <a:t>לחץ כדי לערוך סגנון כותרת של תבנית בסיס</a:t>
            </a:r>
            <a:endParaRPr lang="en-US"/>
          </a:p>
        </p:txBody>
      </p:sp>
      <p:sp>
        <p:nvSpPr>
          <p:cNvPr id="3" name="Date Placeholder 3"/>
          <p:cNvSpPr>
            <a:spLocks noGrp="1"/>
          </p:cNvSpPr>
          <p:nvPr>
            <p:ph type="dt" sz="half" idx="10"/>
          </p:nvPr>
        </p:nvSpPr>
        <p:spPr/>
        <p:txBody>
          <a:bodyPr/>
          <a:lstStyle>
            <a:lvl1pPr>
              <a:defRPr/>
            </a:lvl1pPr>
          </a:lstStyle>
          <a:p>
            <a:pPr>
              <a:defRPr/>
            </a:pPr>
            <a:fld id="{73E786D9-32C9-47D2-BAA8-8C762D5DFF5D}" type="datetimeFigureOut">
              <a:rPr lang="he-IL"/>
              <a:pPr>
                <a:defRPr/>
              </a:pPr>
              <a:t>כ"ה/טבת/תשע"ז</a:t>
            </a:fld>
            <a:endParaRPr lang="he-IL"/>
          </a:p>
        </p:txBody>
      </p:sp>
      <p:sp>
        <p:nvSpPr>
          <p:cNvPr id="4" name="Footer Placeholder 4"/>
          <p:cNvSpPr>
            <a:spLocks noGrp="1"/>
          </p:cNvSpPr>
          <p:nvPr>
            <p:ph type="ftr" sz="quarter" idx="11"/>
          </p:nvPr>
        </p:nvSpPr>
        <p:spPr/>
        <p:txBody>
          <a:bodyPr/>
          <a:lstStyle>
            <a:lvl1pPr>
              <a:defRPr/>
            </a:lvl1pPr>
          </a:lstStyle>
          <a:p>
            <a:pPr>
              <a:defRPr/>
            </a:pPr>
            <a:endParaRPr lang="he-IL"/>
          </a:p>
        </p:txBody>
      </p:sp>
      <p:sp>
        <p:nvSpPr>
          <p:cNvPr id="5" name="Slide Number Placeholder 5"/>
          <p:cNvSpPr>
            <a:spLocks noGrp="1"/>
          </p:cNvSpPr>
          <p:nvPr>
            <p:ph type="sldNum" sz="quarter" idx="12"/>
          </p:nvPr>
        </p:nvSpPr>
        <p:spPr/>
        <p:txBody>
          <a:bodyPr/>
          <a:lstStyle>
            <a:lvl1pPr>
              <a:defRPr/>
            </a:lvl1pPr>
          </a:lstStyle>
          <a:p>
            <a:pPr>
              <a:defRPr/>
            </a:pPr>
            <a:fld id="{83AA777A-1AAB-414A-8BDD-23411DB530B4}" type="slidenum">
              <a:rPr lang="he-IL"/>
              <a:pPr>
                <a:defRPr/>
              </a:pPr>
              <a:t>‹#›</a:t>
            </a:fld>
            <a:endParaRPr lang="he-I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7C6CEAC-4897-4143-86CD-F7E92CF069A8}" type="datetimeFigureOut">
              <a:rPr lang="he-IL"/>
              <a:pPr>
                <a:defRPr/>
              </a:pPr>
              <a:t>כ"ה/טבת/תשע"ז</a:t>
            </a:fld>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87A3CCD4-E210-4905-BBBA-5E16D9B444A7}" type="slidenum">
              <a:rPr lang="he-IL"/>
              <a:pPr>
                <a:defRPr/>
              </a:pPr>
              <a:t>‹#›</a:t>
            </a:fld>
            <a:endParaRPr lang="he-I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03661" y="429582"/>
            <a:ext cx="2821460" cy="1503519"/>
          </a:xfrm>
        </p:spPr>
        <p:txBody>
          <a:bodyPr anchor="b">
            <a:normAutofit/>
          </a:bodyPr>
          <a:lstStyle>
            <a:lvl1pPr>
              <a:defRPr sz="2255"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3718203" y="930752"/>
            <a:ext cx="4429036" cy="4582160"/>
          </a:xfrm>
        </p:spPr>
        <p:txBody>
          <a:bodyPr/>
          <a:lstStyle>
            <a:lvl1pPr>
              <a:defRPr sz="2255"/>
            </a:lvl1pPr>
            <a:lvl2pPr>
              <a:defRPr sz="1973"/>
            </a:lvl2pPr>
            <a:lvl3pPr>
              <a:defRPr sz="1691"/>
            </a:lvl3pPr>
            <a:lvl4pPr>
              <a:defRPr sz="1409"/>
            </a:lvl4pPr>
            <a:lvl5pPr>
              <a:defRPr sz="1409"/>
            </a:lvl5pPr>
            <a:lvl6pPr>
              <a:defRPr sz="1409"/>
            </a:lvl6pPr>
            <a:lvl7pPr>
              <a:defRPr sz="1409"/>
            </a:lvl7pPr>
            <a:lvl8pPr>
              <a:defRPr sz="1409"/>
            </a:lvl8pPr>
            <a:lvl9pPr>
              <a:defRPr sz="1409"/>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603661" y="1933098"/>
            <a:ext cx="2821460" cy="3579814"/>
          </a:xfrm>
        </p:spPr>
        <p:txBody>
          <a:bodyPr/>
          <a:lstStyle>
            <a:lvl1pPr marL="0" indent="0">
              <a:lnSpc>
                <a:spcPct val="90000"/>
              </a:lnSpc>
              <a:buNone/>
              <a:defRPr sz="1128"/>
            </a:lvl1pPr>
            <a:lvl2pPr marL="322180" indent="0">
              <a:buNone/>
              <a:defRPr sz="846"/>
            </a:lvl2pPr>
            <a:lvl3pPr marL="644362" indent="0">
              <a:buNone/>
              <a:defRPr sz="706"/>
            </a:lvl3pPr>
            <a:lvl4pPr marL="966542" indent="0">
              <a:buNone/>
              <a:defRPr sz="634"/>
            </a:lvl4pPr>
            <a:lvl5pPr marL="1288723" indent="0">
              <a:buNone/>
              <a:defRPr sz="634"/>
            </a:lvl5pPr>
            <a:lvl6pPr marL="1610904" indent="0">
              <a:buNone/>
              <a:defRPr sz="634"/>
            </a:lvl6pPr>
            <a:lvl7pPr marL="1933085" indent="0">
              <a:buNone/>
              <a:defRPr sz="634"/>
            </a:lvl7pPr>
            <a:lvl8pPr marL="2255266" indent="0">
              <a:buNone/>
              <a:defRPr sz="634"/>
            </a:lvl8pPr>
            <a:lvl9pPr marL="2577446" indent="0">
              <a:buNone/>
              <a:defRPr sz="634"/>
            </a:lvl9pPr>
          </a:lstStyle>
          <a:p>
            <a:pPr lvl="0"/>
            <a:r>
              <a:rPr lang="he-IL" smtClean="0"/>
              <a:t>לחץ כדי לערוך סגנונות טקסט של תבנית בסיס</a:t>
            </a:r>
          </a:p>
        </p:txBody>
      </p:sp>
      <p:sp>
        <p:nvSpPr>
          <p:cNvPr id="5" name="Date Placeholder 3"/>
          <p:cNvSpPr>
            <a:spLocks noGrp="1"/>
          </p:cNvSpPr>
          <p:nvPr>
            <p:ph type="dt" sz="half" idx="10"/>
          </p:nvPr>
        </p:nvSpPr>
        <p:spPr/>
        <p:txBody>
          <a:bodyPr/>
          <a:lstStyle>
            <a:lvl1pPr>
              <a:defRPr/>
            </a:lvl1pPr>
          </a:lstStyle>
          <a:p>
            <a:pPr>
              <a:defRPr/>
            </a:pPr>
            <a:fld id="{58DAF3C5-D0EA-46B9-B99F-08B463AE72D2}" type="datetimeFigureOut">
              <a:rPr lang="he-IL"/>
              <a:pPr>
                <a:defRPr/>
              </a:pPr>
              <a:t>כ"ה/טבת/תשע"ז</a:t>
            </a:fld>
            <a:endParaRPr lang="he-IL"/>
          </a:p>
        </p:txBody>
      </p:sp>
      <p:sp>
        <p:nvSpPr>
          <p:cNvPr id="6" name="Footer Placeholder 4"/>
          <p:cNvSpPr>
            <a:spLocks noGrp="1"/>
          </p:cNvSpPr>
          <p:nvPr>
            <p:ph type="ftr" sz="quarter" idx="11"/>
          </p:nvPr>
        </p:nvSpPr>
        <p:spPr/>
        <p:txBody>
          <a:bodyPr/>
          <a:lstStyle>
            <a:lvl1pPr>
              <a:defRPr/>
            </a:lvl1pPr>
          </a:lstStyle>
          <a:p>
            <a:pPr>
              <a:defRPr/>
            </a:pPr>
            <a:endParaRPr lang="he-IL"/>
          </a:p>
        </p:txBody>
      </p:sp>
      <p:sp>
        <p:nvSpPr>
          <p:cNvPr id="7" name="Slide Number Placeholder 5"/>
          <p:cNvSpPr>
            <a:spLocks noGrp="1"/>
          </p:cNvSpPr>
          <p:nvPr>
            <p:ph type="sldNum" sz="quarter" idx="12"/>
          </p:nvPr>
        </p:nvSpPr>
        <p:spPr/>
        <p:txBody>
          <a:bodyPr/>
          <a:lstStyle>
            <a:lvl1pPr>
              <a:defRPr/>
            </a:lvl1pPr>
          </a:lstStyle>
          <a:p>
            <a:pPr>
              <a:defRPr/>
            </a:pPr>
            <a:fld id="{303FA0CA-FF09-4EAF-BF09-383D06557865}" type="slidenum">
              <a:rPr lang="he-IL"/>
              <a:pPr>
                <a:defRPr/>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lvl1pPr>
              <a:defRPr/>
            </a:lvl1pPr>
          </a:lstStyle>
          <a:p>
            <a:pPr>
              <a:defRPr/>
            </a:pPr>
            <a:fld id="{1C36FF05-6030-42E7-AF91-701AFD73C8E4}" type="datetimeFigureOut">
              <a:rPr lang="he-IL"/>
              <a:pPr>
                <a:defRPr/>
              </a:pPr>
              <a:t>כ"ה/טבת/תשע"ז</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3E08A004-6067-4B2A-BD2D-69AB8CA24E51}" type="slidenum">
              <a:rPr lang="he-IL"/>
              <a:pPr>
                <a:defRPr/>
              </a:pPr>
              <a:t>‹#›</a:t>
            </a:fld>
            <a:endParaRPr lang="he-I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03661" y="429578"/>
            <a:ext cx="2821460" cy="1503521"/>
          </a:xfrm>
        </p:spPr>
        <p:txBody>
          <a:bodyPr anchor="b">
            <a:normAutofit/>
          </a:bodyPr>
          <a:lstStyle>
            <a:lvl1pPr>
              <a:defRPr sz="2255" b="0"/>
            </a:lvl1pPr>
          </a:lstStyle>
          <a:p>
            <a:r>
              <a:rPr lang="he-IL" smtClean="0"/>
              <a:t>לחץ כדי לערוך סגנון כותרת של תבנית בסיס</a:t>
            </a:r>
            <a:endParaRPr lang="en-US" dirty="0"/>
          </a:p>
        </p:txBody>
      </p:sp>
      <p:sp>
        <p:nvSpPr>
          <p:cNvPr id="3" name="Picture Placeholder 2"/>
          <p:cNvSpPr>
            <a:spLocks noGrp="1"/>
          </p:cNvSpPr>
          <p:nvPr>
            <p:ph type="pic" idx="1"/>
          </p:nvPr>
        </p:nvSpPr>
        <p:spPr>
          <a:xfrm>
            <a:off x="3718203" y="930752"/>
            <a:ext cx="4429036" cy="4582160"/>
          </a:xfrm>
        </p:spPr>
        <p:txBody>
          <a:bodyPr rtlCol="0">
            <a:normAutofit/>
          </a:bodyPr>
          <a:lstStyle>
            <a:lvl1pPr marL="0" indent="0">
              <a:buNone/>
              <a:defRPr sz="2255"/>
            </a:lvl1pPr>
            <a:lvl2pPr marL="322180" indent="0">
              <a:buNone/>
              <a:defRPr sz="1973"/>
            </a:lvl2pPr>
            <a:lvl3pPr marL="644362" indent="0">
              <a:buNone/>
              <a:defRPr sz="1691"/>
            </a:lvl3pPr>
            <a:lvl4pPr marL="966542" indent="0">
              <a:buNone/>
              <a:defRPr sz="1409"/>
            </a:lvl4pPr>
            <a:lvl5pPr marL="1288723" indent="0">
              <a:buNone/>
              <a:defRPr sz="1409"/>
            </a:lvl5pPr>
            <a:lvl6pPr marL="1610904" indent="0">
              <a:buNone/>
              <a:defRPr sz="1409"/>
            </a:lvl6pPr>
            <a:lvl7pPr marL="1933085" indent="0">
              <a:buNone/>
              <a:defRPr sz="1409"/>
            </a:lvl7pPr>
            <a:lvl8pPr marL="2255266" indent="0">
              <a:buNone/>
              <a:defRPr sz="1409"/>
            </a:lvl8pPr>
            <a:lvl9pPr marL="2577446" indent="0">
              <a:buNone/>
              <a:defRPr sz="1409"/>
            </a:lvl9pPr>
          </a:lstStyle>
          <a:p>
            <a:pPr lvl="0"/>
            <a:r>
              <a:rPr lang="he-IL" noProof="0" smtClean="0"/>
              <a:t>לחץ על הסמל כדי להוסיף תמונה</a:t>
            </a:r>
            <a:endParaRPr lang="en-US" noProof="0" dirty="0"/>
          </a:p>
        </p:txBody>
      </p:sp>
      <p:sp>
        <p:nvSpPr>
          <p:cNvPr id="4" name="Text Placeholder 3"/>
          <p:cNvSpPr>
            <a:spLocks noGrp="1"/>
          </p:cNvSpPr>
          <p:nvPr>
            <p:ph type="body" sz="half" idx="2"/>
          </p:nvPr>
        </p:nvSpPr>
        <p:spPr>
          <a:xfrm>
            <a:off x="603661" y="1933099"/>
            <a:ext cx="2821460" cy="3579813"/>
          </a:xfrm>
        </p:spPr>
        <p:txBody>
          <a:bodyPr/>
          <a:lstStyle>
            <a:lvl1pPr marL="0" indent="0">
              <a:lnSpc>
                <a:spcPct val="90000"/>
              </a:lnSpc>
              <a:buNone/>
              <a:defRPr sz="1128"/>
            </a:lvl1pPr>
            <a:lvl2pPr marL="322180" indent="0">
              <a:buNone/>
              <a:defRPr sz="846"/>
            </a:lvl2pPr>
            <a:lvl3pPr marL="644362" indent="0">
              <a:buNone/>
              <a:defRPr sz="706"/>
            </a:lvl3pPr>
            <a:lvl4pPr marL="966542" indent="0">
              <a:buNone/>
              <a:defRPr sz="634"/>
            </a:lvl4pPr>
            <a:lvl5pPr marL="1288723" indent="0">
              <a:buNone/>
              <a:defRPr sz="634"/>
            </a:lvl5pPr>
            <a:lvl6pPr marL="1610904" indent="0">
              <a:buNone/>
              <a:defRPr sz="634"/>
            </a:lvl6pPr>
            <a:lvl7pPr marL="1933085" indent="0">
              <a:buNone/>
              <a:defRPr sz="634"/>
            </a:lvl7pPr>
            <a:lvl8pPr marL="2255266" indent="0">
              <a:buNone/>
              <a:defRPr sz="634"/>
            </a:lvl8pPr>
            <a:lvl9pPr marL="2577446" indent="0">
              <a:buNone/>
              <a:defRPr sz="634"/>
            </a:lvl9pPr>
          </a:lstStyle>
          <a:p>
            <a:pPr lvl="0"/>
            <a:r>
              <a:rPr lang="he-IL" smtClean="0"/>
              <a:t>לחץ כדי לערוך סגנונות טקסט של תבנית בסיס</a:t>
            </a:r>
          </a:p>
        </p:txBody>
      </p:sp>
      <p:sp>
        <p:nvSpPr>
          <p:cNvPr id="5" name="Date Placeholder 3"/>
          <p:cNvSpPr>
            <a:spLocks noGrp="1"/>
          </p:cNvSpPr>
          <p:nvPr>
            <p:ph type="dt" sz="half" idx="10"/>
          </p:nvPr>
        </p:nvSpPr>
        <p:spPr/>
        <p:txBody>
          <a:bodyPr/>
          <a:lstStyle>
            <a:lvl1pPr>
              <a:defRPr/>
            </a:lvl1pPr>
          </a:lstStyle>
          <a:p>
            <a:pPr>
              <a:defRPr/>
            </a:pPr>
            <a:fld id="{3F51880D-6499-4255-B95C-04E734726A60}" type="datetimeFigureOut">
              <a:rPr lang="he-IL"/>
              <a:pPr>
                <a:defRPr/>
              </a:pPr>
              <a:t>כ"ה/טבת/תשע"ז</a:t>
            </a:fld>
            <a:endParaRPr lang="he-IL"/>
          </a:p>
        </p:txBody>
      </p:sp>
      <p:sp>
        <p:nvSpPr>
          <p:cNvPr id="6" name="Footer Placeholder 4"/>
          <p:cNvSpPr>
            <a:spLocks noGrp="1"/>
          </p:cNvSpPr>
          <p:nvPr>
            <p:ph type="ftr" sz="quarter" idx="11"/>
          </p:nvPr>
        </p:nvSpPr>
        <p:spPr/>
        <p:txBody>
          <a:bodyPr/>
          <a:lstStyle>
            <a:lvl1pPr>
              <a:defRPr/>
            </a:lvl1pPr>
          </a:lstStyle>
          <a:p>
            <a:pPr>
              <a:defRPr/>
            </a:pPr>
            <a:endParaRPr lang="he-IL"/>
          </a:p>
        </p:txBody>
      </p:sp>
      <p:sp>
        <p:nvSpPr>
          <p:cNvPr id="7" name="Slide Number Placeholder 5"/>
          <p:cNvSpPr>
            <a:spLocks noGrp="1"/>
          </p:cNvSpPr>
          <p:nvPr>
            <p:ph type="sldNum" sz="quarter" idx="12"/>
          </p:nvPr>
        </p:nvSpPr>
        <p:spPr/>
        <p:txBody>
          <a:bodyPr/>
          <a:lstStyle>
            <a:lvl1pPr>
              <a:defRPr/>
            </a:lvl1pPr>
          </a:lstStyle>
          <a:p>
            <a:pPr>
              <a:defRPr/>
            </a:pPr>
            <a:fld id="{F1AC2F1A-96FF-4782-9733-F08CA1A168CE}" type="slidenum">
              <a:rPr lang="he-IL"/>
              <a:pPr>
                <a:defRPr/>
              </a:pPr>
              <a:t>‹#›</a:t>
            </a:fld>
            <a:endParaRPr lang="he-I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lvl1pPr>
              <a:defRPr/>
            </a:lvl1pPr>
          </a:lstStyle>
          <a:p>
            <a:pPr>
              <a:defRPr/>
            </a:pPr>
            <a:fld id="{E68D3AB6-FD06-475F-9BBD-1EEBCCFB3FE9}" type="datetimeFigureOut">
              <a:rPr lang="he-IL"/>
              <a:pPr>
                <a:defRPr/>
              </a:pPr>
              <a:t>כ"ה/טבת/תשע"ז</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48169DE0-B2C5-4B1E-8367-C68B4655B9F3}" type="slidenum">
              <a:rPr lang="he-IL"/>
              <a:pPr>
                <a:defRPr/>
              </a:pPr>
              <a:t>‹#›</a:t>
            </a:fld>
            <a:endParaRPr lang="he-I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60799" y="338590"/>
            <a:ext cx="1886441" cy="5460707"/>
          </a:xfrm>
        </p:spPr>
        <p:txBody>
          <a:bodyPr vert="eaVert"/>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a:off x="601476" y="338595"/>
            <a:ext cx="5549965" cy="5460706"/>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lvl1pPr>
              <a:defRPr/>
            </a:lvl1pPr>
          </a:lstStyle>
          <a:p>
            <a:pPr>
              <a:defRPr/>
            </a:pPr>
            <a:fld id="{A9AE85E3-371E-4E2F-B4D8-766D8D1E5F23}" type="datetimeFigureOut">
              <a:rPr lang="he-IL"/>
              <a:pPr>
                <a:defRPr/>
              </a:pPr>
              <a:t>כ"ה/טבת/תשע"ז</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4A1AE5B1-E334-4BE8-83FA-2C0ADF352A48}" type="slidenum">
              <a:rPr lang="he-IL"/>
              <a:pPr>
                <a:defRPr/>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596918" y="1608964"/>
            <a:ext cx="7545765" cy="2678948"/>
          </a:xfrm>
        </p:spPr>
        <p:txBody>
          <a:bodyPr anchor="b">
            <a:normAutofit/>
          </a:bodyPr>
          <a:lstStyle>
            <a:lvl1pPr>
              <a:defRPr sz="4228" b="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596918" y="4277583"/>
            <a:ext cx="7545765" cy="1409551"/>
          </a:xfrm>
        </p:spPr>
        <p:txBody>
          <a:bodyPr/>
          <a:lstStyle>
            <a:lvl1pPr marL="0" indent="0">
              <a:buNone/>
              <a:defRPr sz="1691">
                <a:solidFill>
                  <a:schemeClr val="tx1">
                    <a:lumMod val="75000"/>
                    <a:lumOff val="25000"/>
                  </a:schemeClr>
                </a:solidFill>
              </a:defRPr>
            </a:lvl1pPr>
            <a:lvl2pPr marL="322180" indent="0">
              <a:buNone/>
              <a:defRPr sz="1269">
                <a:solidFill>
                  <a:schemeClr val="tx1">
                    <a:tint val="75000"/>
                  </a:schemeClr>
                </a:solidFill>
              </a:defRPr>
            </a:lvl2pPr>
            <a:lvl3pPr marL="644362" indent="0">
              <a:buNone/>
              <a:defRPr sz="1128">
                <a:solidFill>
                  <a:schemeClr val="tx1">
                    <a:tint val="75000"/>
                  </a:schemeClr>
                </a:solidFill>
              </a:defRPr>
            </a:lvl3pPr>
            <a:lvl4pPr marL="966542" indent="0">
              <a:buNone/>
              <a:defRPr sz="988">
                <a:solidFill>
                  <a:schemeClr val="tx1">
                    <a:tint val="75000"/>
                  </a:schemeClr>
                </a:solidFill>
              </a:defRPr>
            </a:lvl4pPr>
            <a:lvl5pPr marL="1288723" indent="0">
              <a:buNone/>
              <a:defRPr sz="988">
                <a:solidFill>
                  <a:schemeClr val="tx1">
                    <a:tint val="75000"/>
                  </a:schemeClr>
                </a:solidFill>
              </a:defRPr>
            </a:lvl5pPr>
            <a:lvl6pPr marL="1610904" indent="0">
              <a:buNone/>
              <a:defRPr sz="988">
                <a:solidFill>
                  <a:schemeClr val="tx1">
                    <a:tint val="75000"/>
                  </a:schemeClr>
                </a:solidFill>
              </a:defRPr>
            </a:lvl6pPr>
            <a:lvl7pPr marL="1933085" indent="0">
              <a:buNone/>
              <a:defRPr sz="988">
                <a:solidFill>
                  <a:schemeClr val="tx1">
                    <a:tint val="75000"/>
                  </a:schemeClr>
                </a:solidFill>
              </a:defRPr>
            </a:lvl7pPr>
            <a:lvl8pPr marL="2255266" indent="0">
              <a:buNone/>
              <a:defRPr sz="988">
                <a:solidFill>
                  <a:schemeClr val="tx1">
                    <a:tint val="75000"/>
                  </a:schemeClr>
                </a:solidFill>
              </a:defRPr>
            </a:lvl8pPr>
            <a:lvl9pPr marL="2577446" indent="0">
              <a:buNone/>
              <a:defRPr sz="988">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lvl1pPr>
              <a:defRPr/>
            </a:lvl1pPr>
          </a:lstStyle>
          <a:p>
            <a:pPr>
              <a:defRPr/>
            </a:pPr>
            <a:fld id="{970FA3D3-C269-47D0-A605-5EC7BA0D2C48}" type="datetimeFigureOut">
              <a:rPr lang="he-IL"/>
              <a:pPr>
                <a:defRPr/>
              </a:pPr>
              <a:t>כ"ה/טבת/תשע"ז</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3995375A-CFED-48BC-A19E-2B3E2CCEAA3C}" type="slidenum">
              <a:rPr lang="he-IL"/>
              <a:pPr>
                <a:defRPr/>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606444" y="1718313"/>
            <a:ext cx="3718203" cy="4088444"/>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4429036" y="1718313"/>
            <a:ext cx="3718203" cy="4088444"/>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3"/>
          <p:cNvSpPr>
            <a:spLocks noGrp="1"/>
          </p:cNvSpPr>
          <p:nvPr>
            <p:ph type="dt" sz="half" idx="10"/>
          </p:nvPr>
        </p:nvSpPr>
        <p:spPr/>
        <p:txBody>
          <a:bodyPr/>
          <a:lstStyle>
            <a:lvl1pPr>
              <a:defRPr/>
            </a:lvl1pPr>
          </a:lstStyle>
          <a:p>
            <a:pPr>
              <a:defRPr/>
            </a:pPr>
            <a:fld id="{11B947F0-2219-48EC-84D5-21CED331D9F2}" type="datetimeFigureOut">
              <a:rPr lang="he-IL"/>
              <a:pPr>
                <a:defRPr/>
              </a:pPr>
              <a:t>כ"ה/טבת/תשע"ז</a:t>
            </a:fld>
            <a:endParaRPr lang="he-IL"/>
          </a:p>
        </p:txBody>
      </p:sp>
      <p:sp>
        <p:nvSpPr>
          <p:cNvPr id="6" name="Footer Placeholder 4"/>
          <p:cNvSpPr>
            <a:spLocks noGrp="1"/>
          </p:cNvSpPr>
          <p:nvPr>
            <p:ph type="ftr" sz="quarter" idx="11"/>
          </p:nvPr>
        </p:nvSpPr>
        <p:spPr/>
        <p:txBody>
          <a:bodyPr/>
          <a:lstStyle>
            <a:lvl1pPr>
              <a:defRPr/>
            </a:lvl1pPr>
          </a:lstStyle>
          <a:p>
            <a:pPr>
              <a:defRPr/>
            </a:pPr>
            <a:endParaRPr lang="he-IL"/>
          </a:p>
        </p:txBody>
      </p:sp>
      <p:sp>
        <p:nvSpPr>
          <p:cNvPr id="7" name="Slide Number Placeholder 5"/>
          <p:cNvSpPr>
            <a:spLocks noGrp="1"/>
          </p:cNvSpPr>
          <p:nvPr>
            <p:ph type="sldNum" sz="quarter" idx="12"/>
          </p:nvPr>
        </p:nvSpPr>
        <p:spPr/>
        <p:txBody>
          <a:bodyPr/>
          <a:lstStyle>
            <a:lvl1pPr>
              <a:defRPr/>
            </a:lvl1pPr>
          </a:lstStyle>
          <a:p>
            <a:pPr>
              <a:defRPr/>
            </a:pPr>
            <a:fld id="{ADBB512B-14B5-44BF-9832-20777494F1CF}" type="slidenum">
              <a:rPr lang="he-IL"/>
              <a:pPr>
                <a:defRPr/>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6444" y="1580241"/>
            <a:ext cx="3699977" cy="775813"/>
          </a:xfrm>
        </p:spPr>
        <p:txBody>
          <a:bodyPr anchor="b"/>
          <a:lstStyle>
            <a:lvl1pPr marL="0" indent="0">
              <a:spcBef>
                <a:spcPts val="0"/>
              </a:spcBef>
              <a:buNone/>
              <a:defRPr sz="1691" b="1"/>
            </a:lvl1pPr>
            <a:lvl2pPr marL="322180" indent="0">
              <a:buNone/>
              <a:defRPr sz="1409" b="1"/>
            </a:lvl2pPr>
            <a:lvl3pPr marL="644362" indent="0">
              <a:buNone/>
              <a:defRPr sz="1269" b="1"/>
            </a:lvl3pPr>
            <a:lvl4pPr marL="966542" indent="0">
              <a:buNone/>
              <a:defRPr sz="1128" b="1"/>
            </a:lvl4pPr>
            <a:lvl5pPr marL="1288723" indent="0">
              <a:buNone/>
              <a:defRPr sz="1128" b="1"/>
            </a:lvl5pPr>
            <a:lvl6pPr marL="1610904" indent="0">
              <a:buNone/>
              <a:defRPr sz="1128" b="1"/>
            </a:lvl6pPr>
            <a:lvl7pPr marL="1933085" indent="0">
              <a:buNone/>
              <a:defRPr sz="1128" b="1"/>
            </a:lvl7pPr>
            <a:lvl8pPr marL="2255266" indent="0">
              <a:buNone/>
              <a:defRPr sz="1128" b="1"/>
            </a:lvl8pPr>
            <a:lvl9pPr marL="2577446" indent="0">
              <a:buNone/>
              <a:defRPr sz="1128"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606444" y="2356058"/>
            <a:ext cx="3699977" cy="345816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4429038" y="1580239"/>
            <a:ext cx="3718204" cy="775812"/>
          </a:xfrm>
        </p:spPr>
        <p:txBody>
          <a:bodyPr anchor="b"/>
          <a:lstStyle>
            <a:lvl1pPr marL="0" indent="0">
              <a:spcBef>
                <a:spcPts val="0"/>
              </a:spcBef>
              <a:buNone/>
              <a:defRPr sz="1691" b="1"/>
            </a:lvl1pPr>
            <a:lvl2pPr marL="322180" indent="0">
              <a:buNone/>
              <a:defRPr sz="1409" b="1"/>
            </a:lvl2pPr>
            <a:lvl3pPr marL="644362" indent="0">
              <a:buNone/>
              <a:defRPr sz="1269" b="1"/>
            </a:lvl3pPr>
            <a:lvl4pPr marL="966542" indent="0">
              <a:buNone/>
              <a:defRPr sz="1128" b="1"/>
            </a:lvl4pPr>
            <a:lvl5pPr marL="1288723" indent="0">
              <a:buNone/>
              <a:defRPr sz="1128" b="1"/>
            </a:lvl5pPr>
            <a:lvl6pPr marL="1610904" indent="0">
              <a:buNone/>
              <a:defRPr sz="1128" b="1"/>
            </a:lvl6pPr>
            <a:lvl7pPr marL="1933085" indent="0">
              <a:buNone/>
              <a:defRPr sz="1128" b="1"/>
            </a:lvl7pPr>
            <a:lvl8pPr marL="2255266" indent="0">
              <a:buNone/>
              <a:defRPr sz="1128" b="1"/>
            </a:lvl8pPr>
            <a:lvl9pPr marL="2577446" indent="0">
              <a:buNone/>
              <a:defRPr sz="1128"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429038" y="2356058"/>
            <a:ext cx="3718204" cy="345816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10" name="Title 9"/>
          <p:cNvSpPr>
            <a:spLocks noGrp="1"/>
          </p:cNvSpPr>
          <p:nvPr>
            <p:ph type="title"/>
          </p:nvPr>
        </p:nvSpPr>
        <p:spPr/>
        <p:txBody>
          <a:bodyPr/>
          <a:lstStyle/>
          <a:p>
            <a:r>
              <a:rPr lang="he-IL" smtClean="0"/>
              <a:t>לחץ כדי לערוך סגנון כותרת של תבנית בסיס</a:t>
            </a:r>
            <a:endParaRPr lang="en-US" dirty="0"/>
          </a:p>
        </p:txBody>
      </p:sp>
      <p:sp>
        <p:nvSpPr>
          <p:cNvPr id="7" name="Date Placeholder 3"/>
          <p:cNvSpPr>
            <a:spLocks noGrp="1"/>
          </p:cNvSpPr>
          <p:nvPr>
            <p:ph type="dt" sz="half" idx="10"/>
          </p:nvPr>
        </p:nvSpPr>
        <p:spPr/>
        <p:txBody>
          <a:bodyPr/>
          <a:lstStyle>
            <a:lvl1pPr>
              <a:defRPr/>
            </a:lvl1pPr>
          </a:lstStyle>
          <a:p>
            <a:pPr>
              <a:defRPr/>
            </a:pPr>
            <a:fld id="{40CFDDB4-E617-498B-8F1D-72CA222CA732}" type="datetimeFigureOut">
              <a:rPr lang="he-IL"/>
              <a:pPr>
                <a:defRPr/>
              </a:pPr>
              <a:t>כ"ה/טבת/תשע"ז</a:t>
            </a:fld>
            <a:endParaRPr lang="he-IL"/>
          </a:p>
        </p:txBody>
      </p:sp>
      <p:sp>
        <p:nvSpPr>
          <p:cNvPr id="8" name="Footer Placeholder 4"/>
          <p:cNvSpPr>
            <a:spLocks noGrp="1"/>
          </p:cNvSpPr>
          <p:nvPr>
            <p:ph type="ftr" sz="quarter" idx="11"/>
          </p:nvPr>
        </p:nvSpPr>
        <p:spPr/>
        <p:txBody>
          <a:bodyPr/>
          <a:lstStyle>
            <a:lvl1pPr>
              <a:defRPr/>
            </a:lvl1pPr>
          </a:lstStyle>
          <a:p>
            <a:pPr>
              <a:defRPr/>
            </a:pPr>
            <a:endParaRPr lang="he-IL"/>
          </a:p>
        </p:txBody>
      </p:sp>
      <p:sp>
        <p:nvSpPr>
          <p:cNvPr id="9" name="Slide Number Placeholder 5"/>
          <p:cNvSpPr>
            <a:spLocks noGrp="1"/>
          </p:cNvSpPr>
          <p:nvPr>
            <p:ph type="sldNum" sz="quarter" idx="12"/>
          </p:nvPr>
        </p:nvSpPr>
        <p:spPr/>
        <p:txBody>
          <a:bodyPr/>
          <a:lstStyle>
            <a:lvl1pPr>
              <a:defRPr/>
            </a:lvl1pPr>
          </a:lstStyle>
          <a:p>
            <a:pPr>
              <a:defRPr/>
            </a:pPr>
            <a:fld id="{5A799354-786D-45AF-BDA8-B4534A456EE7}" type="slidenum">
              <a:rPr lang="he-IL"/>
              <a:pPr>
                <a:defRPr/>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כותרת בלבד">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he-IL" smtClean="0"/>
              <a:t>לחץ כדי לערוך סגנון כותרת של תבנית בסיס</a:t>
            </a:r>
            <a:endParaRPr lang="en-US"/>
          </a:p>
        </p:txBody>
      </p:sp>
      <p:sp>
        <p:nvSpPr>
          <p:cNvPr id="3" name="Date Placeholder 3"/>
          <p:cNvSpPr>
            <a:spLocks noGrp="1"/>
          </p:cNvSpPr>
          <p:nvPr>
            <p:ph type="dt" sz="half" idx="10"/>
          </p:nvPr>
        </p:nvSpPr>
        <p:spPr/>
        <p:txBody>
          <a:bodyPr/>
          <a:lstStyle>
            <a:lvl1pPr>
              <a:defRPr/>
            </a:lvl1pPr>
          </a:lstStyle>
          <a:p>
            <a:pPr>
              <a:defRPr/>
            </a:pPr>
            <a:fld id="{3A95E01F-E0E8-4580-BDAD-27BDC81385FB}" type="datetimeFigureOut">
              <a:rPr lang="he-IL"/>
              <a:pPr>
                <a:defRPr/>
              </a:pPr>
              <a:t>כ"ה/טבת/תשע"ז</a:t>
            </a:fld>
            <a:endParaRPr lang="he-IL"/>
          </a:p>
        </p:txBody>
      </p:sp>
      <p:sp>
        <p:nvSpPr>
          <p:cNvPr id="4" name="Footer Placeholder 4"/>
          <p:cNvSpPr>
            <a:spLocks noGrp="1"/>
          </p:cNvSpPr>
          <p:nvPr>
            <p:ph type="ftr" sz="quarter" idx="11"/>
          </p:nvPr>
        </p:nvSpPr>
        <p:spPr/>
        <p:txBody>
          <a:bodyPr/>
          <a:lstStyle>
            <a:lvl1pPr>
              <a:defRPr/>
            </a:lvl1pPr>
          </a:lstStyle>
          <a:p>
            <a:pPr>
              <a:defRPr/>
            </a:pPr>
            <a:endParaRPr lang="he-IL"/>
          </a:p>
        </p:txBody>
      </p:sp>
      <p:sp>
        <p:nvSpPr>
          <p:cNvPr id="5" name="Slide Number Placeholder 5"/>
          <p:cNvSpPr>
            <a:spLocks noGrp="1"/>
          </p:cNvSpPr>
          <p:nvPr>
            <p:ph type="sldNum" sz="quarter" idx="12"/>
          </p:nvPr>
        </p:nvSpPr>
        <p:spPr/>
        <p:txBody>
          <a:bodyPr/>
          <a:lstStyle>
            <a:lvl1pPr>
              <a:defRPr/>
            </a:lvl1pPr>
          </a:lstStyle>
          <a:p>
            <a:pPr>
              <a:defRPr/>
            </a:pPr>
            <a:fld id="{09A5921E-5430-4EFF-B6B0-4F0F2C0845E3}" type="slidenum">
              <a:rPr lang="he-IL"/>
              <a:pPr>
                <a:defRPr/>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B699B37-49C5-4B67-B879-B800A0C78ACC}" type="datetimeFigureOut">
              <a:rPr lang="he-IL"/>
              <a:pPr>
                <a:defRPr/>
              </a:pPr>
              <a:t>כ"ה/טבת/תשע"ז</a:t>
            </a:fld>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F1FAC9C3-09BA-4E86-9C37-24BEBC5029E1}" type="slidenum">
              <a:rPr lang="he-IL"/>
              <a:pPr>
                <a:defRPr/>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03661" y="429582"/>
            <a:ext cx="2821460" cy="1503519"/>
          </a:xfrm>
        </p:spPr>
        <p:txBody>
          <a:bodyPr anchor="b">
            <a:normAutofit/>
          </a:bodyPr>
          <a:lstStyle>
            <a:lvl1pPr>
              <a:defRPr sz="2255"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3718203" y="930752"/>
            <a:ext cx="4429036" cy="4582160"/>
          </a:xfrm>
        </p:spPr>
        <p:txBody>
          <a:bodyPr/>
          <a:lstStyle>
            <a:lvl1pPr>
              <a:defRPr sz="2255"/>
            </a:lvl1pPr>
            <a:lvl2pPr>
              <a:defRPr sz="1973"/>
            </a:lvl2pPr>
            <a:lvl3pPr>
              <a:defRPr sz="1691"/>
            </a:lvl3pPr>
            <a:lvl4pPr>
              <a:defRPr sz="1409"/>
            </a:lvl4pPr>
            <a:lvl5pPr>
              <a:defRPr sz="1409"/>
            </a:lvl5pPr>
            <a:lvl6pPr>
              <a:defRPr sz="1409"/>
            </a:lvl6pPr>
            <a:lvl7pPr>
              <a:defRPr sz="1409"/>
            </a:lvl7pPr>
            <a:lvl8pPr>
              <a:defRPr sz="1409"/>
            </a:lvl8pPr>
            <a:lvl9pPr>
              <a:defRPr sz="1409"/>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603661" y="1933098"/>
            <a:ext cx="2821460" cy="3579814"/>
          </a:xfrm>
        </p:spPr>
        <p:txBody>
          <a:bodyPr/>
          <a:lstStyle>
            <a:lvl1pPr marL="0" indent="0">
              <a:lnSpc>
                <a:spcPct val="90000"/>
              </a:lnSpc>
              <a:buNone/>
              <a:defRPr sz="1128"/>
            </a:lvl1pPr>
            <a:lvl2pPr marL="322180" indent="0">
              <a:buNone/>
              <a:defRPr sz="846"/>
            </a:lvl2pPr>
            <a:lvl3pPr marL="644362" indent="0">
              <a:buNone/>
              <a:defRPr sz="706"/>
            </a:lvl3pPr>
            <a:lvl4pPr marL="966542" indent="0">
              <a:buNone/>
              <a:defRPr sz="634"/>
            </a:lvl4pPr>
            <a:lvl5pPr marL="1288723" indent="0">
              <a:buNone/>
              <a:defRPr sz="634"/>
            </a:lvl5pPr>
            <a:lvl6pPr marL="1610904" indent="0">
              <a:buNone/>
              <a:defRPr sz="634"/>
            </a:lvl6pPr>
            <a:lvl7pPr marL="1933085" indent="0">
              <a:buNone/>
              <a:defRPr sz="634"/>
            </a:lvl7pPr>
            <a:lvl8pPr marL="2255266" indent="0">
              <a:buNone/>
              <a:defRPr sz="634"/>
            </a:lvl8pPr>
            <a:lvl9pPr marL="2577446" indent="0">
              <a:buNone/>
              <a:defRPr sz="634"/>
            </a:lvl9pPr>
          </a:lstStyle>
          <a:p>
            <a:pPr lvl="0"/>
            <a:r>
              <a:rPr lang="he-IL" smtClean="0"/>
              <a:t>לחץ כדי לערוך סגנונות טקסט של תבנית בסיס</a:t>
            </a:r>
          </a:p>
        </p:txBody>
      </p:sp>
      <p:sp>
        <p:nvSpPr>
          <p:cNvPr id="5" name="Date Placeholder 3"/>
          <p:cNvSpPr>
            <a:spLocks noGrp="1"/>
          </p:cNvSpPr>
          <p:nvPr>
            <p:ph type="dt" sz="half" idx="10"/>
          </p:nvPr>
        </p:nvSpPr>
        <p:spPr/>
        <p:txBody>
          <a:bodyPr/>
          <a:lstStyle>
            <a:lvl1pPr>
              <a:defRPr/>
            </a:lvl1pPr>
          </a:lstStyle>
          <a:p>
            <a:pPr>
              <a:defRPr/>
            </a:pPr>
            <a:fld id="{A15F39F2-8672-4D26-A19A-53053EDB609D}" type="datetimeFigureOut">
              <a:rPr lang="he-IL"/>
              <a:pPr>
                <a:defRPr/>
              </a:pPr>
              <a:t>כ"ה/טבת/תשע"ז</a:t>
            </a:fld>
            <a:endParaRPr lang="he-IL"/>
          </a:p>
        </p:txBody>
      </p:sp>
      <p:sp>
        <p:nvSpPr>
          <p:cNvPr id="6" name="Footer Placeholder 4"/>
          <p:cNvSpPr>
            <a:spLocks noGrp="1"/>
          </p:cNvSpPr>
          <p:nvPr>
            <p:ph type="ftr" sz="quarter" idx="11"/>
          </p:nvPr>
        </p:nvSpPr>
        <p:spPr/>
        <p:txBody>
          <a:bodyPr/>
          <a:lstStyle>
            <a:lvl1pPr>
              <a:defRPr/>
            </a:lvl1pPr>
          </a:lstStyle>
          <a:p>
            <a:pPr>
              <a:defRPr/>
            </a:pPr>
            <a:endParaRPr lang="he-IL"/>
          </a:p>
        </p:txBody>
      </p:sp>
      <p:sp>
        <p:nvSpPr>
          <p:cNvPr id="7" name="Slide Number Placeholder 5"/>
          <p:cNvSpPr>
            <a:spLocks noGrp="1"/>
          </p:cNvSpPr>
          <p:nvPr>
            <p:ph type="sldNum" sz="quarter" idx="12"/>
          </p:nvPr>
        </p:nvSpPr>
        <p:spPr/>
        <p:txBody>
          <a:bodyPr/>
          <a:lstStyle>
            <a:lvl1pPr>
              <a:defRPr/>
            </a:lvl1pPr>
          </a:lstStyle>
          <a:p>
            <a:pPr>
              <a:defRPr/>
            </a:pPr>
            <a:fld id="{21808D90-BD8A-42B2-96F0-D2CE3AA96DB4}" type="slidenum">
              <a:rPr lang="he-IL"/>
              <a:pPr>
                <a:defRPr/>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03661" y="429578"/>
            <a:ext cx="2821460" cy="1503521"/>
          </a:xfrm>
        </p:spPr>
        <p:txBody>
          <a:bodyPr anchor="b">
            <a:normAutofit/>
          </a:bodyPr>
          <a:lstStyle>
            <a:lvl1pPr>
              <a:defRPr sz="2255" b="0"/>
            </a:lvl1pPr>
          </a:lstStyle>
          <a:p>
            <a:r>
              <a:rPr lang="he-IL" smtClean="0"/>
              <a:t>לחץ כדי לערוך סגנון כותרת של תבנית בסיס</a:t>
            </a:r>
            <a:endParaRPr lang="en-US" dirty="0"/>
          </a:p>
        </p:txBody>
      </p:sp>
      <p:sp>
        <p:nvSpPr>
          <p:cNvPr id="3" name="Picture Placeholder 2"/>
          <p:cNvSpPr>
            <a:spLocks noGrp="1"/>
          </p:cNvSpPr>
          <p:nvPr>
            <p:ph type="pic" idx="1"/>
          </p:nvPr>
        </p:nvSpPr>
        <p:spPr>
          <a:xfrm>
            <a:off x="3718203" y="930752"/>
            <a:ext cx="4429036" cy="4582160"/>
          </a:xfrm>
        </p:spPr>
        <p:txBody>
          <a:bodyPr rtlCol="0">
            <a:normAutofit/>
          </a:bodyPr>
          <a:lstStyle>
            <a:lvl1pPr marL="0" indent="0">
              <a:buNone/>
              <a:defRPr sz="2255"/>
            </a:lvl1pPr>
            <a:lvl2pPr marL="322180" indent="0">
              <a:buNone/>
              <a:defRPr sz="1973"/>
            </a:lvl2pPr>
            <a:lvl3pPr marL="644362" indent="0">
              <a:buNone/>
              <a:defRPr sz="1691"/>
            </a:lvl3pPr>
            <a:lvl4pPr marL="966542" indent="0">
              <a:buNone/>
              <a:defRPr sz="1409"/>
            </a:lvl4pPr>
            <a:lvl5pPr marL="1288723" indent="0">
              <a:buNone/>
              <a:defRPr sz="1409"/>
            </a:lvl5pPr>
            <a:lvl6pPr marL="1610904" indent="0">
              <a:buNone/>
              <a:defRPr sz="1409"/>
            </a:lvl6pPr>
            <a:lvl7pPr marL="1933085" indent="0">
              <a:buNone/>
              <a:defRPr sz="1409"/>
            </a:lvl7pPr>
            <a:lvl8pPr marL="2255266" indent="0">
              <a:buNone/>
              <a:defRPr sz="1409"/>
            </a:lvl8pPr>
            <a:lvl9pPr marL="2577446" indent="0">
              <a:buNone/>
              <a:defRPr sz="1409"/>
            </a:lvl9pPr>
          </a:lstStyle>
          <a:p>
            <a:pPr lvl="0"/>
            <a:r>
              <a:rPr lang="he-IL" noProof="0" smtClean="0"/>
              <a:t>לחץ על הסמל כדי להוסיף תמונה</a:t>
            </a:r>
            <a:endParaRPr lang="en-US" noProof="0" dirty="0"/>
          </a:p>
        </p:txBody>
      </p:sp>
      <p:sp>
        <p:nvSpPr>
          <p:cNvPr id="4" name="Text Placeholder 3"/>
          <p:cNvSpPr>
            <a:spLocks noGrp="1"/>
          </p:cNvSpPr>
          <p:nvPr>
            <p:ph type="body" sz="half" idx="2"/>
          </p:nvPr>
        </p:nvSpPr>
        <p:spPr>
          <a:xfrm>
            <a:off x="603661" y="1933099"/>
            <a:ext cx="2821460" cy="3579813"/>
          </a:xfrm>
        </p:spPr>
        <p:txBody>
          <a:bodyPr/>
          <a:lstStyle>
            <a:lvl1pPr marL="0" indent="0">
              <a:lnSpc>
                <a:spcPct val="90000"/>
              </a:lnSpc>
              <a:buNone/>
              <a:defRPr sz="1128"/>
            </a:lvl1pPr>
            <a:lvl2pPr marL="322180" indent="0">
              <a:buNone/>
              <a:defRPr sz="846"/>
            </a:lvl2pPr>
            <a:lvl3pPr marL="644362" indent="0">
              <a:buNone/>
              <a:defRPr sz="706"/>
            </a:lvl3pPr>
            <a:lvl4pPr marL="966542" indent="0">
              <a:buNone/>
              <a:defRPr sz="634"/>
            </a:lvl4pPr>
            <a:lvl5pPr marL="1288723" indent="0">
              <a:buNone/>
              <a:defRPr sz="634"/>
            </a:lvl5pPr>
            <a:lvl6pPr marL="1610904" indent="0">
              <a:buNone/>
              <a:defRPr sz="634"/>
            </a:lvl6pPr>
            <a:lvl7pPr marL="1933085" indent="0">
              <a:buNone/>
              <a:defRPr sz="634"/>
            </a:lvl7pPr>
            <a:lvl8pPr marL="2255266" indent="0">
              <a:buNone/>
              <a:defRPr sz="634"/>
            </a:lvl8pPr>
            <a:lvl9pPr marL="2577446" indent="0">
              <a:buNone/>
              <a:defRPr sz="634"/>
            </a:lvl9pPr>
          </a:lstStyle>
          <a:p>
            <a:pPr lvl="0"/>
            <a:r>
              <a:rPr lang="he-IL" smtClean="0"/>
              <a:t>לחץ כדי לערוך סגנונות טקסט של תבנית בסיס</a:t>
            </a:r>
          </a:p>
        </p:txBody>
      </p:sp>
      <p:sp>
        <p:nvSpPr>
          <p:cNvPr id="5" name="Date Placeholder 3"/>
          <p:cNvSpPr>
            <a:spLocks noGrp="1"/>
          </p:cNvSpPr>
          <p:nvPr>
            <p:ph type="dt" sz="half" idx="10"/>
          </p:nvPr>
        </p:nvSpPr>
        <p:spPr/>
        <p:txBody>
          <a:bodyPr/>
          <a:lstStyle>
            <a:lvl1pPr>
              <a:defRPr/>
            </a:lvl1pPr>
          </a:lstStyle>
          <a:p>
            <a:pPr>
              <a:defRPr/>
            </a:pPr>
            <a:fld id="{5AF525C9-8C3D-48C9-9755-1BAE1CA82E2F}" type="datetimeFigureOut">
              <a:rPr lang="he-IL"/>
              <a:pPr>
                <a:defRPr/>
              </a:pPr>
              <a:t>כ"ה/טבת/תשע"ז</a:t>
            </a:fld>
            <a:endParaRPr lang="he-IL"/>
          </a:p>
        </p:txBody>
      </p:sp>
      <p:sp>
        <p:nvSpPr>
          <p:cNvPr id="6" name="Footer Placeholder 4"/>
          <p:cNvSpPr>
            <a:spLocks noGrp="1"/>
          </p:cNvSpPr>
          <p:nvPr>
            <p:ph type="ftr" sz="quarter" idx="11"/>
          </p:nvPr>
        </p:nvSpPr>
        <p:spPr/>
        <p:txBody>
          <a:bodyPr/>
          <a:lstStyle>
            <a:lvl1pPr>
              <a:defRPr/>
            </a:lvl1pPr>
          </a:lstStyle>
          <a:p>
            <a:pPr>
              <a:defRPr/>
            </a:pPr>
            <a:endParaRPr lang="he-IL"/>
          </a:p>
        </p:txBody>
      </p:sp>
      <p:sp>
        <p:nvSpPr>
          <p:cNvPr id="7" name="Slide Number Placeholder 5"/>
          <p:cNvSpPr>
            <a:spLocks noGrp="1"/>
          </p:cNvSpPr>
          <p:nvPr>
            <p:ph type="sldNum" sz="quarter" idx="12"/>
          </p:nvPr>
        </p:nvSpPr>
        <p:spPr/>
        <p:txBody>
          <a:bodyPr/>
          <a:lstStyle>
            <a:lvl1pPr>
              <a:defRPr/>
            </a:lvl1pPr>
          </a:lstStyle>
          <a:p>
            <a:pPr>
              <a:defRPr/>
            </a:pPr>
            <a:fld id="{25D68AC4-F6CF-4CD8-AC8D-0CB302DA24A1}" type="slidenum">
              <a:rPr lang="he-IL"/>
              <a:pPr>
                <a:defRPr/>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6031" y="343070"/>
            <a:ext cx="7545765" cy="124547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p>
        </p:txBody>
      </p:sp>
      <p:sp>
        <p:nvSpPr>
          <p:cNvPr id="1027" name="Text Placeholder 2"/>
          <p:cNvSpPr>
            <a:spLocks noGrp="1"/>
          </p:cNvSpPr>
          <p:nvPr>
            <p:ph type="body" idx="1"/>
          </p:nvPr>
        </p:nvSpPr>
        <p:spPr bwMode="auto">
          <a:xfrm>
            <a:off x="606031" y="1718310"/>
            <a:ext cx="7545765" cy="40884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4" name="Date Placeholder 3"/>
          <p:cNvSpPr>
            <a:spLocks noGrp="1"/>
          </p:cNvSpPr>
          <p:nvPr>
            <p:ph type="dt" sz="half" idx="2"/>
          </p:nvPr>
        </p:nvSpPr>
        <p:spPr>
          <a:xfrm>
            <a:off x="601474" y="5972325"/>
            <a:ext cx="1968460" cy="343065"/>
          </a:xfrm>
          <a:prstGeom prst="rect">
            <a:avLst/>
          </a:prstGeom>
        </p:spPr>
        <p:txBody>
          <a:bodyPr vert="horz" lIns="91440" tIns="45720" rIns="91440" bIns="45720" rtlCol="0" anchor="ctr"/>
          <a:lstStyle>
            <a:lvl1pPr algn="l">
              <a:defRPr sz="775">
                <a:solidFill>
                  <a:schemeClr val="tx1">
                    <a:lumMod val="65000"/>
                    <a:lumOff val="35000"/>
                  </a:schemeClr>
                </a:solidFill>
              </a:defRPr>
            </a:lvl1pPr>
          </a:lstStyle>
          <a:p>
            <a:pPr>
              <a:defRPr/>
            </a:pPr>
            <a:fld id="{B2CF38E6-8D3F-4355-9002-E39637681D73}" type="datetimeFigureOut">
              <a:rPr lang="he-IL"/>
              <a:pPr>
                <a:defRPr/>
              </a:pPr>
              <a:t>כ"ה/טבת/תשע"ז</a:t>
            </a:fld>
            <a:endParaRPr lang="he-IL"/>
          </a:p>
        </p:txBody>
      </p:sp>
      <p:sp>
        <p:nvSpPr>
          <p:cNvPr id="5" name="Footer Placeholder 4"/>
          <p:cNvSpPr>
            <a:spLocks noGrp="1"/>
          </p:cNvSpPr>
          <p:nvPr>
            <p:ph type="ftr" sz="quarter" idx="3"/>
          </p:nvPr>
        </p:nvSpPr>
        <p:spPr>
          <a:xfrm>
            <a:off x="2898011" y="5972325"/>
            <a:ext cx="2952691" cy="343065"/>
          </a:xfrm>
          <a:prstGeom prst="rect">
            <a:avLst/>
          </a:prstGeom>
        </p:spPr>
        <p:txBody>
          <a:bodyPr vert="horz" lIns="91440" tIns="45720" rIns="91440" bIns="45720" rtlCol="0" anchor="ctr"/>
          <a:lstStyle>
            <a:lvl1pPr algn="ctr">
              <a:defRPr sz="775">
                <a:solidFill>
                  <a:schemeClr val="tx1">
                    <a:lumMod val="65000"/>
                    <a:lumOff val="35000"/>
                  </a:schemeClr>
                </a:solidFill>
              </a:defRPr>
            </a:lvl1pPr>
          </a:lstStyle>
          <a:p>
            <a:pPr>
              <a:defRPr/>
            </a:pPr>
            <a:endParaRPr lang="he-IL"/>
          </a:p>
        </p:txBody>
      </p:sp>
      <p:sp>
        <p:nvSpPr>
          <p:cNvPr id="6" name="Slide Number Placeholder 5"/>
          <p:cNvSpPr>
            <a:spLocks noGrp="1"/>
          </p:cNvSpPr>
          <p:nvPr>
            <p:ph type="sldNum" sz="quarter" idx="4"/>
          </p:nvPr>
        </p:nvSpPr>
        <p:spPr>
          <a:xfrm>
            <a:off x="6183336" y="5972325"/>
            <a:ext cx="1968460" cy="343065"/>
          </a:xfrm>
          <a:prstGeom prst="rect">
            <a:avLst/>
          </a:prstGeom>
        </p:spPr>
        <p:txBody>
          <a:bodyPr vert="horz" lIns="91440" tIns="45720" rIns="91440" bIns="45720" rtlCol="0" anchor="ctr"/>
          <a:lstStyle>
            <a:lvl1pPr algn="r">
              <a:defRPr sz="775">
                <a:solidFill>
                  <a:schemeClr val="tx1">
                    <a:tint val="75000"/>
                  </a:schemeClr>
                </a:solidFill>
              </a:defRPr>
            </a:lvl1pPr>
          </a:lstStyle>
          <a:p>
            <a:pPr>
              <a:defRPr/>
            </a:pPr>
            <a:fld id="{A6703548-27B1-4B91-A5FB-59C925230F71}" type="slidenum">
              <a:rPr lang="he-IL"/>
              <a:pPr>
                <a:defRPr/>
              </a:pPr>
              <a:t>‹#›</a:t>
            </a:fld>
            <a:endParaRPr lang="he-IL"/>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defTabSz="644362" rtl="1" eaLnBrk="0" fontAlgn="base" hangingPunct="0">
        <a:lnSpc>
          <a:spcPct val="90000"/>
        </a:lnSpc>
        <a:spcBef>
          <a:spcPct val="0"/>
        </a:spcBef>
        <a:spcAft>
          <a:spcPct val="0"/>
        </a:spcAft>
        <a:defRPr sz="3101" kern="1200">
          <a:solidFill>
            <a:schemeClr val="tx1"/>
          </a:solidFill>
          <a:latin typeface="+mj-lt"/>
          <a:ea typeface="+mj-ea"/>
          <a:cs typeface="+mj-cs"/>
        </a:defRPr>
      </a:lvl1pPr>
      <a:lvl2pPr algn="l" defTabSz="644362" rtl="1" eaLnBrk="0" fontAlgn="base" hangingPunct="0">
        <a:lnSpc>
          <a:spcPct val="90000"/>
        </a:lnSpc>
        <a:spcBef>
          <a:spcPct val="0"/>
        </a:spcBef>
        <a:spcAft>
          <a:spcPct val="0"/>
        </a:spcAft>
        <a:defRPr sz="3101">
          <a:solidFill>
            <a:schemeClr val="tx1"/>
          </a:solidFill>
          <a:latin typeface="Calibri Light" pitchFamily="34" charset="0"/>
          <a:cs typeface="Times New Roman" pitchFamily="18" charset="0"/>
        </a:defRPr>
      </a:lvl2pPr>
      <a:lvl3pPr algn="l" defTabSz="644362" rtl="1" eaLnBrk="0" fontAlgn="base" hangingPunct="0">
        <a:lnSpc>
          <a:spcPct val="90000"/>
        </a:lnSpc>
        <a:spcBef>
          <a:spcPct val="0"/>
        </a:spcBef>
        <a:spcAft>
          <a:spcPct val="0"/>
        </a:spcAft>
        <a:defRPr sz="3101">
          <a:solidFill>
            <a:schemeClr val="tx1"/>
          </a:solidFill>
          <a:latin typeface="Calibri Light" pitchFamily="34" charset="0"/>
          <a:cs typeface="Times New Roman" pitchFamily="18" charset="0"/>
        </a:defRPr>
      </a:lvl3pPr>
      <a:lvl4pPr algn="l" defTabSz="644362" rtl="1" eaLnBrk="0" fontAlgn="base" hangingPunct="0">
        <a:lnSpc>
          <a:spcPct val="90000"/>
        </a:lnSpc>
        <a:spcBef>
          <a:spcPct val="0"/>
        </a:spcBef>
        <a:spcAft>
          <a:spcPct val="0"/>
        </a:spcAft>
        <a:defRPr sz="3101">
          <a:solidFill>
            <a:schemeClr val="tx1"/>
          </a:solidFill>
          <a:latin typeface="Calibri Light" pitchFamily="34" charset="0"/>
          <a:cs typeface="Times New Roman" pitchFamily="18" charset="0"/>
        </a:defRPr>
      </a:lvl4pPr>
      <a:lvl5pPr algn="l" defTabSz="644362" rtl="1" eaLnBrk="0" fontAlgn="base" hangingPunct="0">
        <a:lnSpc>
          <a:spcPct val="90000"/>
        </a:lnSpc>
        <a:spcBef>
          <a:spcPct val="0"/>
        </a:spcBef>
        <a:spcAft>
          <a:spcPct val="0"/>
        </a:spcAft>
        <a:defRPr sz="3101">
          <a:solidFill>
            <a:schemeClr val="tx1"/>
          </a:solidFill>
          <a:latin typeface="Calibri Light" pitchFamily="34" charset="0"/>
          <a:cs typeface="Times New Roman" pitchFamily="18" charset="0"/>
        </a:defRPr>
      </a:lvl5pPr>
      <a:lvl6pPr marL="429575" algn="l" defTabSz="644362" rtl="1" fontAlgn="base">
        <a:lnSpc>
          <a:spcPct val="90000"/>
        </a:lnSpc>
        <a:spcBef>
          <a:spcPct val="0"/>
        </a:spcBef>
        <a:spcAft>
          <a:spcPct val="0"/>
        </a:spcAft>
        <a:defRPr sz="3101">
          <a:solidFill>
            <a:schemeClr val="tx1"/>
          </a:solidFill>
          <a:latin typeface="Calibri Light" pitchFamily="34" charset="0"/>
          <a:cs typeface="Times New Roman" pitchFamily="18" charset="0"/>
        </a:defRPr>
      </a:lvl6pPr>
      <a:lvl7pPr marL="859149" algn="l" defTabSz="644362" rtl="1" fontAlgn="base">
        <a:lnSpc>
          <a:spcPct val="90000"/>
        </a:lnSpc>
        <a:spcBef>
          <a:spcPct val="0"/>
        </a:spcBef>
        <a:spcAft>
          <a:spcPct val="0"/>
        </a:spcAft>
        <a:defRPr sz="3101">
          <a:solidFill>
            <a:schemeClr val="tx1"/>
          </a:solidFill>
          <a:latin typeface="Calibri Light" pitchFamily="34" charset="0"/>
          <a:cs typeface="Times New Roman" pitchFamily="18" charset="0"/>
        </a:defRPr>
      </a:lvl7pPr>
      <a:lvl8pPr marL="1288723" algn="l" defTabSz="644362" rtl="1" fontAlgn="base">
        <a:lnSpc>
          <a:spcPct val="90000"/>
        </a:lnSpc>
        <a:spcBef>
          <a:spcPct val="0"/>
        </a:spcBef>
        <a:spcAft>
          <a:spcPct val="0"/>
        </a:spcAft>
        <a:defRPr sz="3101">
          <a:solidFill>
            <a:schemeClr val="tx1"/>
          </a:solidFill>
          <a:latin typeface="Calibri Light" pitchFamily="34" charset="0"/>
          <a:cs typeface="Times New Roman" pitchFamily="18" charset="0"/>
        </a:defRPr>
      </a:lvl8pPr>
      <a:lvl9pPr marL="1718297" algn="l" defTabSz="644362" rtl="1" fontAlgn="base">
        <a:lnSpc>
          <a:spcPct val="90000"/>
        </a:lnSpc>
        <a:spcBef>
          <a:spcPct val="0"/>
        </a:spcBef>
        <a:spcAft>
          <a:spcPct val="0"/>
        </a:spcAft>
        <a:defRPr sz="3101">
          <a:solidFill>
            <a:schemeClr val="tx1"/>
          </a:solidFill>
          <a:latin typeface="Calibri Light" pitchFamily="34" charset="0"/>
          <a:cs typeface="Times New Roman" pitchFamily="18" charset="0"/>
        </a:defRPr>
      </a:lvl9pPr>
    </p:titleStyle>
    <p:bodyStyle>
      <a:lvl1pPr marL="161091" indent="-161091" algn="r" defTabSz="644362" rtl="1" eaLnBrk="0" fontAlgn="base" hangingPunct="0">
        <a:lnSpc>
          <a:spcPct val="90000"/>
        </a:lnSpc>
        <a:spcBef>
          <a:spcPts val="706"/>
        </a:spcBef>
        <a:spcAft>
          <a:spcPct val="0"/>
        </a:spcAft>
        <a:buFont typeface="Wingdings 2" pitchFamily="18" charset="2"/>
        <a:buChar char=""/>
        <a:defRPr sz="1973" kern="1200">
          <a:solidFill>
            <a:schemeClr val="tx1"/>
          </a:solidFill>
          <a:latin typeface="+mn-lt"/>
          <a:ea typeface="+mn-ea"/>
          <a:cs typeface="+mn-cs"/>
        </a:defRPr>
      </a:lvl1pPr>
      <a:lvl2pPr marL="483272" indent="-161091" algn="r" defTabSz="644362" rtl="1" eaLnBrk="0" fontAlgn="base" hangingPunct="0">
        <a:lnSpc>
          <a:spcPct val="90000"/>
        </a:lnSpc>
        <a:spcBef>
          <a:spcPts val="352"/>
        </a:spcBef>
        <a:spcAft>
          <a:spcPct val="0"/>
        </a:spcAft>
        <a:buFont typeface="Wingdings 2" pitchFamily="18" charset="2"/>
        <a:buChar char=""/>
        <a:defRPr kern="1200">
          <a:solidFill>
            <a:schemeClr val="tx1"/>
          </a:solidFill>
          <a:latin typeface="+mn-lt"/>
          <a:ea typeface="+mn-ea"/>
          <a:cs typeface="+mn-cs"/>
        </a:defRPr>
      </a:lvl2pPr>
      <a:lvl3pPr marL="805452" indent="-161091" algn="r" defTabSz="644362" rtl="1" eaLnBrk="0" fontAlgn="base" hangingPunct="0">
        <a:lnSpc>
          <a:spcPct val="90000"/>
        </a:lnSpc>
        <a:spcBef>
          <a:spcPts val="352"/>
        </a:spcBef>
        <a:spcAft>
          <a:spcPct val="0"/>
        </a:spcAft>
        <a:buFont typeface="Wingdings 2" pitchFamily="18" charset="2"/>
        <a:buChar char=""/>
        <a:defRPr sz="1409" kern="1200">
          <a:solidFill>
            <a:schemeClr val="tx1"/>
          </a:solidFill>
          <a:latin typeface="+mn-lt"/>
          <a:ea typeface="+mn-ea"/>
          <a:cs typeface="+mn-cs"/>
        </a:defRPr>
      </a:lvl3pPr>
      <a:lvl4pPr marL="1127634" indent="-161091" algn="r" defTabSz="644362" rtl="1" eaLnBrk="0" fontAlgn="base" hangingPunct="0">
        <a:lnSpc>
          <a:spcPct val="90000"/>
        </a:lnSpc>
        <a:spcBef>
          <a:spcPts val="352"/>
        </a:spcBef>
        <a:spcAft>
          <a:spcPct val="0"/>
        </a:spcAft>
        <a:buFont typeface="Wingdings 2" pitchFamily="18" charset="2"/>
        <a:buChar char=""/>
        <a:defRPr sz="1221" kern="1200">
          <a:solidFill>
            <a:schemeClr val="tx1"/>
          </a:solidFill>
          <a:latin typeface="+mn-lt"/>
          <a:ea typeface="+mn-ea"/>
          <a:cs typeface="+mn-cs"/>
        </a:defRPr>
      </a:lvl4pPr>
      <a:lvl5pPr marL="1449814" indent="-161091" algn="r" defTabSz="644362" rtl="1" eaLnBrk="0" fontAlgn="base" hangingPunct="0">
        <a:lnSpc>
          <a:spcPct val="90000"/>
        </a:lnSpc>
        <a:spcBef>
          <a:spcPts val="352"/>
        </a:spcBef>
        <a:spcAft>
          <a:spcPct val="0"/>
        </a:spcAft>
        <a:buFont typeface="Wingdings 2" pitchFamily="18" charset="2"/>
        <a:buChar char=""/>
        <a:defRPr sz="1221" kern="1200">
          <a:solidFill>
            <a:schemeClr val="tx1"/>
          </a:solidFill>
          <a:latin typeface="+mn-lt"/>
          <a:ea typeface="+mn-ea"/>
          <a:cs typeface="+mn-cs"/>
        </a:defRPr>
      </a:lvl5pPr>
      <a:lvl6pPr marL="1771995" indent="-161091" algn="r" defTabSz="644362" rtl="1" eaLnBrk="1" latinLnBrk="0" hangingPunct="1">
        <a:spcBef>
          <a:spcPct val="20000"/>
        </a:spcBef>
        <a:buFont typeface="Wingdings 2" pitchFamily="18" charset="2"/>
        <a:buChar char=""/>
        <a:defRPr sz="1269" kern="1200">
          <a:solidFill>
            <a:schemeClr val="tx1"/>
          </a:solidFill>
          <a:latin typeface="+mn-lt"/>
          <a:ea typeface="+mn-ea"/>
          <a:cs typeface="+mn-cs"/>
        </a:defRPr>
      </a:lvl6pPr>
      <a:lvl7pPr marL="2094176" indent="-161091" algn="r" defTabSz="644362" rtl="1" eaLnBrk="1" latinLnBrk="0" hangingPunct="1">
        <a:spcBef>
          <a:spcPct val="20000"/>
        </a:spcBef>
        <a:buFont typeface="Wingdings 2" pitchFamily="18" charset="2"/>
        <a:buChar char=""/>
        <a:defRPr sz="1269" kern="1200">
          <a:solidFill>
            <a:schemeClr val="tx1"/>
          </a:solidFill>
          <a:latin typeface="+mn-lt"/>
          <a:ea typeface="+mn-ea"/>
          <a:cs typeface="+mn-cs"/>
        </a:defRPr>
      </a:lvl7pPr>
      <a:lvl8pPr marL="2416356" indent="-161091" algn="r" defTabSz="644362" rtl="1" eaLnBrk="1" latinLnBrk="0" hangingPunct="1">
        <a:spcBef>
          <a:spcPct val="20000"/>
        </a:spcBef>
        <a:buFont typeface="Wingdings 2" pitchFamily="18" charset="2"/>
        <a:buChar char=""/>
        <a:defRPr sz="1269" kern="1200">
          <a:solidFill>
            <a:schemeClr val="tx1"/>
          </a:solidFill>
          <a:latin typeface="+mn-lt"/>
          <a:ea typeface="+mn-ea"/>
          <a:cs typeface="+mn-cs"/>
        </a:defRPr>
      </a:lvl8pPr>
      <a:lvl9pPr marL="2738537" indent="-161091" algn="r" defTabSz="644362" rtl="1" eaLnBrk="1" latinLnBrk="0" hangingPunct="1">
        <a:spcBef>
          <a:spcPct val="20000"/>
        </a:spcBef>
        <a:buFont typeface="Wingdings 2" pitchFamily="18" charset="2"/>
        <a:buChar char=""/>
        <a:defRPr sz="1269" kern="1200">
          <a:solidFill>
            <a:schemeClr val="tx1"/>
          </a:solidFill>
          <a:latin typeface="+mn-lt"/>
          <a:ea typeface="+mn-ea"/>
          <a:cs typeface="+mn-cs"/>
        </a:defRPr>
      </a:lvl9pPr>
    </p:bodyStyle>
    <p:otherStyle>
      <a:defPPr>
        <a:defRPr lang="en-US"/>
      </a:defPPr>
      <a:lvl1pPr marL="0" algn="r" defTabSz="644362" rtl="1" eaLnBrk="1" latinLnBrk="0" hangingPunct="1">
        <a:defRPr sz="1269" kern="1200">
          <a:solidFill>
            <a:schemeClr val="tx1"/>
          </a:solidFill>
          <a:latin typeface="+mn-lt"/>
          <a:ea typeface="+mn-ea"/>
          <a:cs typeface="+mn-cs"/>
        </a:defRPr>
      </a:lvl1pPr>
      <a:lvl2pPr marL="322180" algn="r" defTabSz="644362" rtl="1" eaLnBrk="1" latinLnBrk="0" hangingPunct="1">
        <a:defRPr sz="1269" kern="1200">
          <a:solidFill>
            <a:schemeClr val="tx1"/>
          </a:solidFill>
          <a:latin typeface="+mn-lt"/>
          <a:ea typeface="+mn-ea"/>
          <a:cs typeface="+mn-cs"/>
        </a:defRPr>
      </a:lvl2pPr>
      <a:lvl3pPr marL="644362" algn="r" defTabSz="644362" rtl="1" eaLnBrk="1" latinLnBrk="0" hangingPunct="1">
        <a:defRPr sz="1269" kern="1200">
          <a:solidFill>
            <a:schemeClr val="tx1"/>
          </a:solidFill>
          <a:latin typeface="+mn-lt"/>
          <a:ea typeface="+mn-ea"/>
          <a:cs typeface="+mn-cs"/>
        </a:defRPr>
      </a:lvl3pPr>
      <a:lvl4pPr marL="966542" algn="r" defTabSz="644362" rtl="1" eaLnBrk="1" latinLnBrk="0" hangingPunct="1">
        <a:defRPr sz="1269" kern="1200">
          <a:solidFill>
            <a:schemeClr val="tx1"/>
          </a:solidFill>
          <a:latin typeface="+mn-lt"/>
          <a:ea typeface="+mn-ea"/>
          <a:cs typeface="+mn-cs"/>
        </a:defRPr>
      </a:lvl4pPr>
      <a:lvl5pPr marL="1288723" algn="r" defTabSz="644362" rtl="1" eaLnBrk="1" latinLnBrk="0" hangingPunct="1">
        <a:defRPr sz="1269" kern="1200">
          <a:solidFill>
            <a:schemeClr val="tx1"/>
          </a:solidFill>
          <a:latin typeface="+mn-lt"/>
          <a:ea typeface="+mn-ea"/>
          <a:cs typeface="+mn-cs"/>
        </a:defRPr>
      </a:lvl5pPr>
      <a:lvl6pPr marL="1610904" algn="r" defTabSz="644362" rtl="1" eaLnBrk="1" latinLnBrk="0" hangingPunct="1">
        <a:defRPr sz="1269" kern="1200">
          <a:solidFill>
            <a:schemeClr val="tx1"/>
          </a:solidFill>
          <a:latin typeface="+mn-lt"/>
          <a:ea typeface="+mn-ea"/>
          <a:cs typeface="+mn-cs"/>
        </a:defRPr>
      </a:lvl6pPr>
      <a:lvl7pPr marL="1933085" algn="r" defTabSz="644362" rtl="1" eaLnBrk="1" latinLnBrk="0" hangingPunct="1">
        <a:defRPr sz="1269" kern="1200">
          <a:solidFill>
            <a:schemeClr val="tx1"/>
          </a:solidFill>
          <a:latin typeface="+mn-lt"/>
          <a:ea typeface="+mn-ea"/>
          <a:cs typeface="+mn-cs"/>
        </a:defRPr>
      </a:lvl7pPr>
      <a:lvl8pPr marL="2255266" algn="r" defTabSz="644362" rtl="1" eaLnBrk="1" latinLnBrk="0" hangingPunct="1">
        <a:defRPr sz="1269" kern="1200">
          <a:solidFill>
            <a:schemeClr val="tx1"/>
          </a:solidFill>
          <a:latin typeface="+mn-lt"/>
          <a:ea typeface="+mn-ea"/>
          <a:cs typeface="+mn-cs"/>
        </a:defRPr>
      </a:lvl8pPr>
      <a:lvl9pPr marL="2577446" algn="r" defTabSz="644362" rtl="1" eaLnBrk="1" latinLnBrk="0" hangingPunct="1">
        <a:defRPr sz="126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06031" y="343070"/>
            <a:ext cx="7545765" cy="124547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p>
        </p:txBody>
      </p:sp>
      <p:sp>
        <p:nvSpPr>
          <p:cNvPr id="13315" name="Text Placeholder 2"/>
          <p:cNvSpPr>
            <a:spLocks noGrp="1"/>
          </p:cNvSpPr>
          <p:nvPr>
            <p:ph type="body" idx="1"/>
          </p:nvPr>
        </p:nvSpPr>
        <p:spPr bwMode="auto">
          <a:xfrm>
            <a:off x="606031" y="1718310"/>
            <a:ext cx="7545765" cy="40884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4" name="Date Placeholder 3"/>
          <p:cNvSpPr>
            <a:spLocks noGrp="1"/>
          </p:cNvSpPr>
          <p:nvPr>
            <p:ph type="dt" sz="half" idx="2"/>
          </p:nvPr>
        </p:nvSpPr>
        <p:spPr>
          <a:xfrm>
            <a:off x="601474" y="5972325"/>
            <a:ext cx="1968460" cy="343065"/>
          </a:xfrm>
          <a:prstGeom prst="rect">
            <a:avLst/>
          </a:prstGeom>
        </p:spPr>
        <p:txBody>
          <a:bodyPr vert="horz" lIns="91440" tIns="45720" rIns="91440" bIns="45720" rtlCol="0" anchor="ctr"/>
          <a:lstStyle>
            <a:lvl1pPr algn="l">
              <a:defRPr sz="775">
                <a:solidFill>
                  <a:schemeClr val="tx1">
                    <a:lumMod val="65000"/>
                    <a:lumOff val="35000"/>
                  </a:schemeClr>
                </a:solidFill>
              </a:defRPr>
            </a:lvl1pPr>
          </a:lstStyle>
          <a:p>
            <a:pPr>
              <a:defRPr/>
            </a:pPr>
            <a:fld id="{860362B5-A506-4C15-8994-C962541A7562}" type="datetimeFigureOut">
              <a:rPr lang="he-IL"/>
              <a:pPr>
                <a:defRPr/>
              </a:pPr>
              <a:t>כ"ה/טבת/תשע"ז</a:t>
            </a:fld>
            <a:endParaRPr lang="he-IL"/>
          </a:p>
        </p:txBody>
      </p:sp>
      <p:sp>
        <p:nvSpPr>
          <p:cNvPr id="5" name="Footer Placeholder 4"/>
          <p:cNvSpPr>
            <a:spLocks noGrp="1"/>
          </p:cNvSpPr>
          <p:nvPr>
            <p:ph type="ftr" sz="quarter" idx="3"/>
          </p:nvPr>
        </p:nvSpPr>
        <p:spPr>
          <a:xfrm>
            <a:off x="2898011" y="5972325"/>
            <a:ext cx="2952691" cy="343065"/>
          </a:xfrm>
          <a:prstGeom prst="rect">
            <a:avLst/>
          </a:prstGeom>
        </p:spPr>
        <p:txBody>
          <a:bodyPr vert="horz" lIns="91440" tIns="45720" rIns="91440" bIns="45720" rtlCol="0" anchor="ctr"/>
          <a:lstStyle>
            <a:lvl1pPr algn="ctr">
              <a:defRPr sz="775">
                <a:solidFill>
                  <a:schemeClr val="tx1">
                    <a:lumMod val="65000"/>
                    <a:lumOff val="35000"/>
                  </a:schemeClr>
                </a:solidFill>
              </a:defRPr>
            </a:lvl1pPr>
          </a:lstStyle>
          <a:p>
            <a:pPr>
              <a:defRPr/>
            </a:pPr>
            <a:endParaRPr lang="he-IL"/>
          </a:p>
        </p:txBody>
      </p:sp>
      <p:sp>
        <p:nvSpPr>
          <p:cNvPr id="6" name="Slide Number Placeholder 5"/>
          <p:cNvSpPr>
            <a:spLocks noGrp="1"/>
          </p:cNvSpPr>
          <p:nvPr>
            <p:ph type="sldNum" sz="quarter" idx="4"/>
          </p:nvPr>
        </p:nvSpPr>
        <p:spPr>
          <a:xfrm>
            <a:off x="6183336" y="5972325"/>
            <a:ext cx="1968460" cy="343065"/>
          </a:xfrm>
          <a:prstGeom prst="rect">
            <a:avLst/>
          </a:prstGeom>
        </p:spPr>
        <p:txBody>
          <a:bodyPr vert="horz" lIns="91440" tIns="45720" rIns="91440" bIns="45720" rtlCol="0" anchor="ctr"/>
          <a:lstStyle>
            <a:lvl1pPr algn="r">
              <a:defRPr sz="775">
                <a:solidFill>
                  <a:schemeClr val="tx1">
                    <a:tint val="75000"/>
                  </a:schemeClr>
                </a:solidFill>
              </a:defRPr>
            </a:lvl1pPr>
          </a:lstStyle>
          <a:p>
            <a:pPr>
              <a:defRPr/>
            </a:pPr>
            <a:fld id="{72DF80C4-B1CB-4494-96DB-44FA27A1E0C2}" type="slidenum">
              <a:rPr lang="he-IL"/>
              <a:pPr>
                <a:defRPr/>
              </a:pPr>
              <a:t>‹#›</a:t>
            </a:fld>
            <a:endParaRPr lang="he-IL"/>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l" defTabSz="644362" rtl="1" eaLnBrk="0" fontAlgn="base" hangingPunct="0">
        <a:lnSpc>
          <a:spcPct val="90000"/>
        </a:lnSpc>
        <a:spcBef>
          <a:spcPct val="0"/>
        </a:spcBef>
        <a:spcAft>
          <a:spcPct val="0"/>
        </a:spcAft>
        <a:defRPr sz="3101" kern="1200">
          <a:solidFill>
            <a:schemeClr val="tx1"/>
          </a:solidFill>
          <a:latin typeface="+mj-lt"/>
          <a:ea typeface="+mj-ea"/>
          <a:cs typeface="+mj-cs"/>
        </a:defRPr>
      </a:lvl1pPr>
      <a:lvl2pPr algn="l" defTabSz="644362" rtl="1" eaLnBrk="0" fontAlgn="base" hangingPunct="0">
        <a:lnSpc>
          <a:spcPct val="90000"/>
        </a:lnSpc>
        <a:spcBef>
          <a:spcPct val="0"/>
        </a:spcBef>
        <a:spcAft>
          <a:spcPct val="0"/>
        </a:spcAft>
        <a:defRPr sz="3101">
          <a:solidFill>
            <a:schemeClr val="tx1"/>
          </a:solidFill>
          <a:latin typeface="Calibri Light" pitchFamily="34" charset="0"/>
          <a:cs typeface="Times New Roman" pitchFamily="18" charset="0"/>
        </a:defRPr>
      </a:lvl2pPr>
      <a:lvl3pPr algn="l" defTabSz="644362" rtl="1" eaLnBrk="0" fontAlgn="base" hangingPunct="0">
        <a:lnSpc>
          <a:spcPct val="90000"/>
        </a:lnSpc>
        <a:spcBef>
          <a:spcPct val="0"/>
        </a:spcBef>
        <a:spcAft>
          <a:spcPct val="0"/>
        </a:spcAft>
        <a:defRPr sz="3101">
          <a:solidFill>
            <a:schemeClr val="tx1"/>
          </a:solidFill>
          <a:latin typeface="Calibri Light" pitchFamily="34" charset="0"/>
          <a:cs typeface="Times New Roman" pitchFamily="18" charset="0"/>
        </a:defRPr>
      </a:lvl3pPr>
      <a:lvl4pPr algn="l" defTabSz="644362" rtl="1" eaLnBrk="0" fontAlgn="base" hangingPunct="0">
        <a:lnSpc>
          <a:spcPct val="90000"/>
        </a:lnSpc>
        <a:spcBef>
          <a:spcPct val="0"/>
        </a:spcBef>
        <a:spcAft>
          <a:spcPct val="0"/>
        </a:spcAft>
        <a:defRPr sz="3101">
          <a:solidFill>
            <a:schemeClr val="tx1"/>
          </a:solidFill>
          <a:latin typeface="Calibri Light" pitchFamily="34" charset="0"/>
          <a:cs typeface="Times New Roman" pitchFamily="18" charset="0"/>
        </a:defRPr>
      </a:lvl4pPr>
      <a:lvl5pPr algn="l" defTabSz="644362" rtl="1" eaLnBrk="0" fontAlgn="base" hangingPunct="0">
        <a:lnSpc>
          <a:spcPct val="90000"/>
        </a:lnSpc>
        <a:spcBef>
          <a:spcPct val="0"/>
        </a:spcBef>
        <a:spcAft>
          <a:spcPct val="0"/>
        </a:spcAft>
        <a:defRPr sz="3101">
          <a:solidFill>
            <a:schemeClr val="tx1"/>
          </a:solidFill>
          <a:latin typeface="Calibri Light" pitchFamily="34" charset="0"/>
          <a:cs typeface="Times New Roman" pitchFamily="18" charset="0"/>
        </a:defRPr>
      </a:lvl5pPr>
      <a:lvl6pPr marL="429575" algn="l" defTabSz="644362" rtl="1" fontAlgn="base">
        <a:lnSpc>
          <a:spcPct val="90000"/>
        </a:lnSpc>
        <a:spcBef>
          <a:spcPct val="0"/>
        </a:spcBef>
        <a:spcAft>
          <a:spcPct val="0"/>
        </a:spcAft>
        <a:defRPr sz="3101">
          <a:solidFill>
            <a:schemeClr val="tx1"/>
          </a:solidFill>
          <a:latin typeface="Calibri Light" pitchFamily="34" charset="0"/>
          <a:cs typeface="Times New Roman" pitchFamily="18" charset="0"/>
        </a:defRPr>
      </a:lvl6pPr>
      <a:lvl7pPr marL="859149" algn="l" defTabSz="644362" rtl="1" fontAlgn="base">
        <a:lnSpc>
          <a:spcPct val="90000"/>
        </a:lnSpc>
        <a:spcBef>
          <a:spcPct val="0"/>
        </a:spcBef>
        <a:spcAft>
          <a:spcPct val="0"/>
        </a:spcAft>
        <a:defRPr sz="3101">
          <a:solidFill>
            <a:schemeClr val="tx1"/>
          </a:solidFill>
          <a:latin typeface="Calibri Light" pitchFamily="34" charset="0"/>
          <a:cs typeface="Times New Roman" pitchFamily="18" charset="0"/>
        </a:defRPr>
      </a:lvl7pPr>
      <a:lvl8pPr marL="1288723" algn="l" defTabSz="644362" rtl="1" fontAlgn="base">
        <a:lnSpc>
          <a:spcPct val="90000"/>
        </a:lnSpc>
        <a:spcBef>
          <a:spcPct val="0"/>
        </a:spcBef>
        <a:spcAft>
          <a:spcPct val="0"/>
        </a:spcAft>
        <a:defRPr sz="3101">
          <a:solidFill>
            <a:schemeClr val="tx1"/>
          </a:solidFill>
          <a:latin typeface="Calibri Light" pitchFamily="34" charset="0"/>
          <a:cs typeface="Times New Roman" pitchFamily="18" charset="0"/>
        </a:defRPr>
      </a:lvl8pPr>
      <a:lvl9pPr marL="1718297" algn="l" defTabSz="644362" rtl="1" fontAlgn="base">
        <a:lnSpc>
          <a:spcPct val="90000"/>
        </a:lnSpc>
        <a:spcBef>
          <a:spcPct val="0"/>
        </a:spcBef>
        <a:spcAft>
          <a:spcPct val="0"/>
        </a:spcAft>
        <a:defRPr sz="3101">
          <a:solidFill>
            <a:schemeClr val="tx1"/>
          </a:solidFill>
          <a:latin typeface="Calibri Light" pitchFamily="34" charset="0"/>
          <a:cs typeface="Times New Roman" pitchFamily="18" charset="0"/>
        </a:defRPr>
      </a:lvl9pPr>
    </p:titleStyle>
    <p:bodyStyle>
      <a:lvl1pPr marL="161091" indent="-161091" algn="r" defTabSz="644362" rtl="1" eaLnBrk="0" fontAlgn="base" hangingPunct="0">
        <a:lnSpc>
          <a:spcPct val="90000"/>
        </a:lnSpc>
        <a:spcBef>
          <a:spcPts val="706"/>
        </a:spcBef>
        <a:spcAft>
          <a:spcPct val="0"/>
        </a:spcAft>
        <a:buFont typeface="Wingdings 2" pitchFamily="18" charset="2"/>
        <a:buChar char=""/>
        <a:defRPr sz="1973" kern="1200">
          <a:solidFill>
            <a:schemeClr val="tx1"/>
          </a:solidFill>
          <a:latin typeface="+mn-lt"/>
          <a:ea typeface="+mn-ea"/>
          <a:cs typeface="+mn-cs"/>
        </a:defRPr>
      </a:lvl1pPr>
      <a:lvl2pPr marL="483272" indent="-161091" algn="r" defTabSz="644362" rtl="1" eaLnBrk="0" fontAlgn="base" hangingPunct="0">
        <a:lnSpc>
          <a:spcPct val="90000"/>
        </a:lnSpc>
        <a:spcBef>
          <a:spcPts val="352"/>
        </a:spcBef>
        <a:spcAft>
          <a:spcPct val="0"/>
        </a:spcAft>
        <a:buFont typeface="Wingdings 2" pitchFamily="18" charset="2"/>
        <a:buChar char=""/>
        <a:defRPr kern="1200">
          <a:solidFill>
            <a:schemeClr val="tx1"/>
          </a:solidFill>
          <a:latin typeface="+mn-lt"/>
          <a:ea typeface="+mn-ea"/>
          <a:cs typeface="+mn-cs"/>
        </a:defRPr>
      </a:lvl2pPr>
      <a:lvl3pPr marL="805452" indent="-161091" algn="r" defTabSz="644362" rtl="1" eaLnBrk="0" fontAlgn="base" hangingPunct="0">
        <a:lnSpc>
          <a:spcPct val="90000"/>
        </a:lnSpc>
        <a:spcBef>
          <a:spcPts val="352"/>
        </a:spcBef>
        <a:spcAft>
          <a:spcPct val="0"/>
        </a:spcAft>
        <a:buFont typeface="Wingdings 2" pitchFamily="18" charset="2"/>
        <a:buChar char=""/>
        <a:defRPr sz="1409" kern="1200">
          <a:solidFill>
            <a:schemeClr val="tx1"/>
          </a:solidFill>
          <a:latin typeface="+mn-lt"/>
          <a:ea typeface="+mn-ea"/>
          <a:cs typeface="+mn-cs"/>
        </a:defRPr>
      </a:lvl3pPr>
      <a:lvl4pPr marL="1127634" indent="-161091" algn="r" defTabSz="644362" rtl="1" eaLnBrk="0" fontAlgn="base" hangingPunct="0">
        <a:lnSpc>
          <a:spcPct val="90000"/>
        </a:lnSpc>
        <a:spcBef>
          <a:spcPts val="352"/>
        </a:spcBef>
        <a:spcAft>
          <a:spcPct val="0"/>
        </a:spcAft>
        <a:buFont typeface="Wingdings 2" pitchFamily="18" charset="2"/>
        <a:buChar char=""/>
        <a:defRPr sz="1221" kern="1200">
          <a:solidFill>
            <a:schemeClr val="tx1"/>
          </a:solidFill>
          <a:latin typeface="+mn-lt"/>
          <a:ea typeface="+mn-ea"/>
          <a:cs typeface="+mn-cs"/>
        </a:defRPr>
      </a:lvl4pPr>
      <a:lvl5pPr marL="1449814" indent="-161091" algn="r" defTabSz="644362" rtl="1" eaLnBrk="0" fontAlgn="base" hangingPunct="0">
        <a:lnSpc>
          <a:spcPct val="90000"/>
        </a:lnSpc>
        <a:spcBef>
          <a:spcPts val="352"/>
        </a:spcBef>
        <a:spcAft>
          <a:spcPct val="0"/>
        </a:spcAft>
        <a:buFont typeface="Wingdings 2" pitchFamily="18" charset="2"/>
        <a:buChar char=""/>
        <a:defRPr sz="1221" kern="1200">
          <a:solidFill>
            <a:schemeClr val="tx1"/>
          </a:solidFill>
          <a:latin typeface="+mn-lt"/>
          <a:ea typeface="+mn-ea"/>
          <a:cs typeface="+mn-cs"/>
        </a:defRPr>
      </a:lvl5pPr>
      <a:lvl6pPr marL="1771995" indent="-161091" algn="r" defTabSz="644362" rtl="1" eaLnBrk="1" latinLnBrk="0" hangingPunct="1">
        <a:spcBef>
          <a:spcPct val="20000"/>
        </a:spcBef>
        <a:buFont typeface="Wingdings 2" pitchFamily="18" charset="2"/>
        <a:buChar char=""/>
        <a:defRPr sz="1269" kern="1200">
          <a:solidFill>
            <a:schemeClr val="tx1"/>
          </a:solidFill>
          <a:latin typeface="+mn-lt"/>
          <a:ea typeface="+mn-ea"/>
          <a:cs typeface="+mn-cs"/>
        </a:defRPr>
      </a:lvl6pPr>
      <a:lvl7pPr marL="2094176" indent="-161091" algn="r" defTabSz="644362" rtl="1" eaLnBrk="1" latinLnBrk="0" hangingPunct="1">
        <a:spcBef>
          <a:spcPct val="20000"/>
        </a:spcBef>
        <a:buFont typeface="Wingdings 2" pitchFamily="18" charset="2"/>
        <a:buChar char=""/>
        <a:defRPr sz="1269" kern="1200">
          <a:solidFill>
            <a:schemeClr val="tx1"/>
          </a:solidFill>
          <a:latin typeface="+mn-lt"/>
          <a:ea typeface="+mn-ea"/>
          <a:cs typeface="+mn-cs"/>
        </a:defRPr>
      </a:lvl7pPr>
      <a:lvl8pPr marL="2416356" indent="-161091" algn="r" defTabSz="644362" rtl="1" eaLnBrk="1" latinLnBrk="0" hangingPunct="1">
        <a:spcBef>
          <a:spcPct val="20000"/>
        </a:spcBef>
        <a:buFont typeface="Wingdings 2" pitchFamily="18" charset="2"/>
        <a:buChar char=""/>
        <a:defRPr sz="1269" kern="1200">
          <a:solidFill>
            <a:schemeClr val="tx1"/>
          </a:solidFill>
          <a:latin typeface="+mn-lt"/>
          <a:ea typeface="+mn-ea"/>
          <a:cs typeface="+mn-cs"/>
        </a:defRPr>
      </a:lvl8pPr>
      <a:lvl9pPr marL="2738537" indent="-161091" algn="r" defTabSz="644362" rtl="1" eaLnBrk="1" latinLnBrk="0" hangingPunct="1">
        <a:spcBef>
          <a:spcPct val="20000"/>
        </a:spcBef>
        <a:buFont typeface="Wingdings 2" pitchFamily="18" charset="2"/>
        <a:buChar char=""/>
        <a:defRPr sz="1269" kern="1200">
          <a:solidFill>
            <a:schemeClr val="tx1"/>
          </a:solidFill>
          <a:latin typeface="+mn-lt"/>
          <a:ea typeface="+mn-ea"/>
          <a:cs typeface="+mn-cs"/>
        </a:defRPr>
      </a:lvl9pPr>
    </p:bodyStyle>
    <p:otherStyle>
      <a:defPPr>
        <a:defRPr lang="en-US"/>
      </a:defPPr>
      <a:lvl1pPr marL="0" algn="r" defTabSz="644362" rtl="1" eaLnBrk="1" latinLnBrk="0" hangingPunct="1">
        <a:defRPr sz="1269" kern="1200">
          <a:solidFill>
            <a:schemeClr val="tx1"/>
          </a:solidFill>
          <a:latin typeface="+mn-lt"/>
          <a:ea typeface="+mn-ea"/>
          <a:cs typeface="+mn-cs"/>
        </a:defRPr>
      </a:lvl1pPr>
      <a:lvl2pPr marL="322180" algn="r" defTabSz="644362" rtl="1" eaLnBrk="1" latinLnBrk="0" hangingPunct="1">
        <a:defRPr sz="1269" kern="1200">
          <a:solidFill>
            <a:schemeClr val="tx1"/>
          </a:solidFill>
          <a:latin typeface="+mn-lt"/>
          <a:ea typeface="+mn-ea"/>
          <a:cs typeface="+mn-cs"/>
        </a:defRPr>
      </a:lvl2pPr>
      <a:lvl3pPr marL="644362" algn="r" defTabSz="644362" rtl="1" eaLnBrk="1" latinLnBrk="0" hangingPunct="1">
        <a:defRPr sz="1269" kern="1200">
          <a:solidFill>
            <a:schemeClr val="tx1"/>
          </a:solidFill>
          <a:latin typeface="+mn-lt"/>
          <a:ea typeface="+mn-ea"/>
          <a:cs typeface="+mn-cs"/>
        </a:defRPr>
      </a:lvl3pPr>
      <a:lvl4pPr marL="966542" algn="r" defTabSz="644362" rtl="1" eaLnBrk="1" latinLnBrk="0" hangingPunct="1">
        <a:defRPr sz="1269" kern="1200">
          <a:solidFill>
            <a:schemeClr val="tx1"/>
          </a:solidFill>
          <a:latin typeface="+mn-lt"/>
          <a:ea typeface="+mn-ea"/>
          <a:cs typeface="+mn-cs"/>
        </a:defRPr>
      </a:lvl4pPr>
      <a:lvl5pPr marL="1288723" algn="r" defTabSz="644362" rtl="1" eaLnBrk="1" latinLnBrk="0" hangingPunct="1">
        <a:defRPr sz="1269" kern="1200">
          <a:solidFill>
            <a:schemeClr val="tx1"/>
          </a:solidFill>
          <a:latin typeface="+mn-lt"/>
          <a:ea typeface="+mn-ea"/>
          <a:cs typeface="+mn-cs"/>
        </a:defRPr>
      </a:lvl5pPr>
      <a:lvl6pPr marL="1610904" algn="r" defTabSz="644362" rtl="1" eaLnBrk="1" latinLnBrk="0" hangingPunct="1">
        <a:defRPr sz="1269" kern="1200">
          <a:solidFill>
            <a:schemeClr val="tx1"/>
          </a:solidFill>
          <a:latin typeface="+mn-lt"/>
          <a:ea typeface="+mn-ea"/>
          <a:cs typeface="+mn-cs"/>
        </a:defRPr>
      </a:lvl6pPr>
      <a:lvl7pPr marL="1933085" algn="r" defTabSz="644362" rtl="1" eaLnBrk="1" latinLnBrk="0" hangingPunct="1">
        <a:defRPr sz="1269" kern="1200">
          <a:solidFill>
            <a:schemeClr val="tx1"/>
          </a:solidFill>
          <a:latin typeface="+mn-lt"/>
          <a:ea typeface="+mn-ea"/>
          <a:cs typeface="+mn-cs"/>
        </a:defRPr>
      </a:lvl7pPr>
      <a:lvl8pPr marL="2255266" algn="r" defTabSz="644362" rtl="1" eaLnBrk="1" latinLnBrk="0" hangingPunct="1">
        <a:defRPr sz="1269" kern="1200">
          <a:solidFill>
            <a:schemeClr val="tx1"/>
          </a:solidFill>
          <a:latin typeface="+mn-lt"/>
          <a:ea typeface="+mn-ea"/>
          <a:cs typeface="+mn-cs"/>
        </a:defRPr>
      </a:lvl8pPr>
      <a:lvl9pPr marL="2577446" algn="r" defTabSz="644362" rtl="1" eaLnBrk="1" latinLnBrk="0" hangingPunct="1">
        <a:defRPr sz="12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google.co.il/url?sa=i&amp;rct=j&amp;q=&amp;esrc=s&amp;source=images&amp;cd=&amp;ved=0ahUKEwi2hOyLkcfQAhXFCBoKHSX0AAwQjRwIBw&amp;url=http://rc-morocco.blogspot.com/&amp;bvm=bv.139782543,d.bGg&amp;psig=AFQjCNGbhKvbzOJ5zxGebbufvElONpSV5g&amp;ust=1480274152144995" TargetMode="External"/><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hyperlink" Target="http://www.google.co.il/url?sa=i&amp;rct=j&amp;q=&amp;esrc=s&amp;source=images&amp;cd=&amp;cad=rja&amp;uact=8&amp;ved=0ahUKEwj9r7fikMfQAhUDfRoKHTo0BgcQjRwIBw&amp;url=http://info.palmach.org.il/show_item.asp?levelId=38612&amp;itemId=5086&amp;psig=AFQjCNHh-g7GwEdDBcRSfX9qpoZdvWMoyg&amp;ust=1480274060018755"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hyperlink" Target="http://www.google.co.il/url?sa=i&amp;rct=j&amp;q=&amp;esrc=s&amp;source=images&amp;cd=&amp;ved=0ahUKEwi2hOyLkcfQAhXFCBoKHSX0AAwQjRwIBw&amp;url=http://rc-morocco.blogspot.com/&amp;bvm=bv.139782543,d.bGg&amp;psig=AFQjCNGbhKvbzOJ5zxGebbufvElONpSV5g&amp;ust=1480274152144995" TargetMode="External"/><Relationship Id="rId1" Type="http://schemas.openxmlformats.org/officeDocument/2006/relationships/slideLayout" Target="../slideLayouts/slideLayout13.xml"/><Relationship Id="rId6" Type="http://schemas.openxmlformats.org/officeDocument/2006/relationships/hyperlink" Target="http://www.google.co.il/url?sa=i&amp;rct=j&amp;q=&amp;esrc=s&amp;source=images&amp;cd=&amp;cad=rja&amp;uact=8&amp;ved=0ahUKEwjO9of7jcfQAhXJ7hoKHRr5AgUQjRwIBw&amp;url=http://www.herzliyamuseum.co.il/hebrew/june2005/jun05/ilana-salama-ortar&amp;psig=AFQjCNGC1-Duk6lvL3r3qIKlYV9OMcvjDg&amp;ust=1480273222933085" TargetMode="External"/><Relationship Id="rId5" Type="http://schemas.openxmlformats.org/officeDocument/2006/relationships/image" Target="../media/image24.jpeg"/><Relationship Id="rId4" Type="http://schemas.openxmlformats.org/officeDocument/2006/relationships/hyperlink" Target="http://www.google.co.il/url?sa=i&amp;rct=j&amp;q=&amp;esrc=s&amp;source=images&amp;cd=&amp;cad=rja&amp;uact=8&amp;ved=0ahUKEwiw4_WxjsfQAhVFAxoKHXlnCAQQjRwIBw&amp;url=http://bezalel.secured.co.il/zope/home/he/1126095346/1126691536&amp;psig=AFQjCNGC1-Duk6lvL3r3qIKlYV9OMcvjDg&amp;ust=148027322293308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il/url?sa=i&amp;rct=j&amp;q=&amp;esrc=s&amp;source=images&amp;cd=&amp;cad=rja&amp;uact=8&amp;ved=0ahUKEwiw4_WxjsfQAhVFAxoKHXlnCAQQjRwIBw&amp;url=http://bezalel.secured.co.il/zope/home/he/1126095346/1126691536&amp;psig=AFQjCNGC1-Duk6lvL3r3qIKlYV9OMcvjDg&amp;ust=1480273222933085" TargetMode="External"/><Relationship Id="rId1" Type="http://schemas.openxmlformats.org/officeDocument/2006/relationships/slideLayout" Target="../slideLayouts/slideLayout13.xml"/><Relationship Id="rId5" Type="http://schemas.openxmlformats.org/officeDocument/2006/relationships/hyperlink" Target="https://www.youtube.com/watch?v=pW6KA0ohMBc" TargetMode="External"/><Relationship Id="rId4" Type="http://schemas.openxmlformats.org/officeDocument/2006/relationships/hyperlink" Target="https://www.youtube.com/watch?v=fHJwg1rkrPA"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il/url?sa=i&amp;rct=j&amp;q=&amp;esrc=s&amp;source=images&amp;cd=&amp;cad=rja&amp;uact=8&amp;ved=0ahUKEwiLkZnZkcfQAhVFPBoKHR6XBggQjRwIBw&amp;url=http://www.ynet.co.il/yaan/0,7340,L-23631,00.html&amp;bvm=bv.139782543,d.bGg&amp;psig=AFQjCNHhEwgP6KF4axX18SoUWpX6gzIuLQ&amp;ust=1480274264153313" TargetMode="External"/><Relationship Id="rId2" Type="http://schemas.openxmlformats.org/officeDocument/2006/relationships/image" Target="../media/image27.jpeg"/><Relationship Id="rId1" Type="http://schemas.openxmlformats.org/officeDocument/2006/relationships/slideLayout" Target="../slideLayouts/slideLayout18.xml"/><Relationship Id="rId6" Type="http://schemas.openxmlformats.org/officeDocument/2006/relationships/image" Target="../media/image29.jpeg"/><Relationship Id="rId5" Type="http://schemas.openxmlformats.org/officeDocument/2006/relationships/hyperlink" Target="http://www.google.co.il/url?sa=i&amp;rct=j&amp;q=&amp;esrc=s&amp;source=images&amp;cd=&amp;cad=rja&amp;uact=8&amp;ved=0ahUKEwiG6KP0kcfQAhXG1xoKHS-QDAQQjRwIBw&amp;url=http://www.nostal.co.il/Site.asp?table=Terms&amp;option=single&amp;serial=1874&amp;subject=%E1%F8%E9%E0%E5%FA&amp;portal=%E1%F8%E9%E0%E5%FA,%20%E8%E9%F4%E5%E7%20%E5%F0%E9%F7%E9%E5%EF&amp;psig=AFQjCNFeVnE82arAU38RkZyGQWqMbAmEuA&amp;ust=1480274348545612" TargetMode="Externa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hyperlink" Target="http://ravdori.co.il/stories/%D7%9E%D7%A7%D7%96%D7%91%D7%9C%D7%A0%D7%A7%D7%94-%D7%9C%D7%97%D7%A8%D7%95%D7%91%D7%99%D7%AA/" TargetMode="External"/><Relationship Id="rId7" Type="http://schemas.openxmlformats.org/officeDocument/2006/relationships/hyperlink" Target="http://www.google.co.il/url?sa=i&amp;rct=j&amp;q=&amp;esrc=s&amp;source=images&amp;cd=&amp;cad=rja&amp;uact=8&amp;ved=0ahUKEwiV_r6Ik8fQAhUQahoKHdudALcQjRwIBw&amp;url=http://www.ynet.co.il/articles/0,7340,L-3836059,00.html&amp;psig=AFQjCNE7oxfzrEhAWPixvXvSYUS-8L8kKQ&amp;ust=1480274677063558" TargetMode="External"/><Relationship Id="rId2"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31.jpeg"/><Relationship Id="rId5" Type="http://schemas.openxmlformats.org/officeDocument/2006/relationships/hyperlink" Target="https://www.google.co.il/url?sa=i&amp;rct=j&amp;q=&amp;esrc=s&amp;source=images&amp;cd=&amp;cad=rja&amp;uact=8&amp;ved=0ahUKEwj1zc25ksfQAhXCVRoKHawTAvQQjRwIBw&amp;url=https://he.wikipedia.org/wiki/%D7%94%D7%94%D7%A1%D7%AA%D7%93%D7%A8%D7%95%D7%AA_%D7%94%D7%9B%D7%9C%D7%9C%D7%99%D7%AA_%D7%A9%D7%9C_%D7%94%D7%A2%D7%95%D7%91%D7%93%D7%99%D7%9D_%D7%91%D7%90%D7%A8%D7%A5_%D7%99%D7%A9%D7%A8%D7%90%D7%9C&amp;bvm=bv.139782543,d.bGg&amp;psig=AFQjCNH0mBDfQulawfJRG6bnWPn7zWx7Cg&amp;ust=1480274418701223" TargetMode="Externa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ravdori.co.il/stories/%D7%9E%D7%A7%D7%96%D7%91%D7%9C%D7%A0%D7%A7%D7%94-%D7%9C%D7%97%D7%A8%D7%95%D7%91%D7%99%D7%AA/"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13.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3.xml"/><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13.xml"/><Relationship Id="rId6" Type="http://schemas.openxmlformats.org/officeDocument/2006/relationships/image" Target="../media/image52.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13.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yB5bMDeAm68" TargetMode="External"/><Relationship Id="rId2" Type="http://schemas.openxmlformats.org/officeDocument/2006/relationships/image" Target="../media/image13.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6" descr="תמונה למצגת"/>
          <p:cNvPicPr>
            <a:picLocks noChangeAspect="1" noChangeArrowheads="1"/>
          </p:cNvPicPr>
          <p:nvPr/>
        </p:nvPicPr>
        <p:blipFill>
          <a:blip r:embed="rId2" cstate="screen">
            <a:lum bright="18000"/>
            <a:extLst>
              <a:ext uri="{28A0092B-C50C-407E-A947-70E740481C1C}">
                <a14:useLocalDpi xmlns:a14="http://schemas.microsoft.com/office/drawing/2010/main"/>
              </a:ext>
            </a:extLst>
          </a:blip>
          <a:srcRect/>
          <a:stretch>
            <a:fillRect/>
          </a:stretch>
        </p:blipFill>
        <p:spPr bwMode="auto">
          <a:xfrm>
            <a:off x="77090" y="2986"/>
            <a:ext cx="8593042" cy="6440679"/>
          </a:xfrm>
          <a:prstGeom prst="rect">
            <a:avLst/>
          </a:prstGeom>
          <a:noFill/>
          <a:ln w="9525">
            <a:noFill/>
            <a:miter lim="800000"/>
            <a:headEnd/>
            <a:tailEnd/>
          </a:ln>
        </p:spPr>
      </p:pic>
      <p:sp>
        <p:nvSpPr>
          <p:cNvPr id="25602" name="Rectangle 4"/>
          <p:cNvSpPr>
            <a:spLocks noGrp="1"/>
          </p:cNvSpPr>
          <p:nvPr>
            <p:ph type="ctrTitle"/>
          </p:nvPr>
        </p:nvSpPr>
        <p:spPr>
          <a:xfrm>
            <a:off x="247133" y="2341797"/>
            <a:ext cx="8249977" cy="1381211"/>
          </a:xfrm>
        </p:spPr>
        <p:txBody>
          <a:bodyPr anchor="ctr"/>
          <a:lstStyle/>
          <a:p>
            <a:pPr algn="l" eaLnBrk="1" hangingPunct="1"/>
            <a:r>
              <a:rPr lang="he-IL" sz="3758" b="1"/>
              <a:t>סבתא אסתר שלי- מסע נדודים חובק עולם</a:t>
            </a:r>
            <a:r>
              <a:rPr lang="he-IL" sz="3101"/>
              <a:t> </a:t>
            </a:r>
            <a:endParaRPr lang="en-US" sz="3101">
              <a:cs typeface="Times New Roman" pitchFamily="18" charset="0"/>
            </a:endParaRPr>
          </a:p>
        </p:txBody>
      </p:sp>
      <p:sp>
        <p:nvSpPr>
          <p:cNvPr id="25603" name="Rectangle 5"/>
          <p:cNvSpPr>
            <a:spLocks noGrp="1"/>
          </p:cNvSpPr>
          <p:nvPr>
            <p:ph type="subTitle" idx="1"/>
          </p:nvPr>
        </p:nvSpPr>
        <p:spPr>
          <a:xfrm>
            <a:off x="1367314" y="3651409"/>
            <a:ext cx="6014085" cy="2209043"/>
          </a:xfrm>
        </p:spPr>
        <p:txBody>
          <a:bodyPr/>
          <a:lstStyle/>
          <a:p>
            <a:pPr eaLnBrk="1" hangingPunct="1">
              <a:lnSpc>
                <a:spcPct val="70000"/>
              </a:lnSpc>
            </a:pPr>
            <a:r>
              <a:rPr lang="he-IL" sz="1879" b="1">
                <a:solidFill>
                  <a:schemeClr val="tx1"/>
                </a:solidFill>
              </a:rPr>
              <a:t>פרויקט הקשר הרב דורי</a:t>
            </a:r>
            <a:r>
              <a:rPr lang="en-US" sz="1879" b="1">
                <a:solidFill>
                  <a:schemeClr val="tx1"/>
                </a:solidFill>
                <a:cs typeface="Arial" charset="0"/>
              </a:rPr>
              <a:t/>
            </a:r>
            <a:br>
              <a:rPr lang="en-US" sz="1879" b="1">
                <a:solidFill>
                  <a:schemeClr val="tx1"/>
                </a:solidFill>
                <a:cs typeface="Arial" charset="0"/>
              </a:rPr>
            </a:br>
            <a:r>
              <a:rPr lang="he-IL" sz="1879" b="1">
                <a:solidFill>
                  <a:schemeClr val="tx1"/>
                </a:solidFill>
              </a:rPr>
              <a:t>ביה"ס הבילויים גדרה</a:t>
            </a:r>
            <a:r>
              <a:rPr lang="en-US" sz="1879" b="1">
                <a:solidFill>
                  <a:schemeClr val="tx1"/>
                </a:solidFill>
                <a:cs typeface="Arial" charset="0"/>
              </a:rPr>
              <a:t/>
            </a:r>
            <a:br>
              <a:rPr lang="en-US" sz="1879" b="1">
                <a:solidFill>
                  <a:schemeClr val="tx1"/>
                </a:solidFill>
                <a:cs typeface="Arial" charset="0"/>
              </a:rPr>
            </a:br>
            <a:r>
              <a:rPr lang="he-IL" sz="1879" b="1">
                <a:solidFill>
                  <a:schemeClr val="tx1"/>
                </a:solidFill>
              </a:rPr>
              <a:t>בהנחיית לילך אייזן</a:t>
            </a:r>
            <a:r>
              <a:rPr lang="en-US" sz="1879" b="1">
                <a:solidFill>
                  <a:schemeClr val="tx1"/>
                </a:solidFill>
                <a:cs typeface="Arial" charset="0"/>
              </a:rPr>
              <a:t/>
            </a:r>
            <a:br>
              <a:rPr lang="en-US" sz="1879" b="1">
                <a:solidFill>
                  <a:schemeClr val="tx1"/>
                </a:solidFill>
                <a:cs typeface="Arial" charset="0"/>
              </a:rPr>
            </a:br>
            <a:r>
              <a:rPr lang="en-US" sz="1879" b="1">
                <a:solidFill>
                  <a:schemeClr val="tx1"/>
                </a:solidFill>
                <a:cs typeface="Arial" charset="0"/>
              </a:rPr>
              <a:t/>
            </a:r>
            <a:br>
              <a:rPr lang="en-US" sz="1879" b="1">
                <a:solidFill>
                  <a:schemeClr val="tx1"/>
                </a:solidFill>
                <a:cs typeface="Arial" charset="0"/>
              </a:rPr>
            </a:br>
            <a:r>
              <a:rPr lang="he-IL" sz="1879" b="1">
                <a:solidFill>
                  <a:schemeClr val="tx1"/>
                </a:solidFill>
              </a:rPr>
              <a:t>			</a:t>
            </a:r>
            <a:r>
              <a:rPr lang="en-US" sz="1879" b="1">
                <a:solidFill>
                  <a:schemeClr val="tx1"/>
                </a:solidFill>
                <a:cs typeface="Arial" charset="0"/>
              </a:rPr>
              <a:t/>
            </a:r>
            <a:br>
              <a:rPr lang="en-US" sz="1879" b="1">
                <a:solidFill>
                  <a:schemeClr val="tx1"/>
                </a:solidFill>
                <a:cs typeface="Arial" charset="0"/>
              </a:rPr>
            </a:br>
            <a:r>
              <a:rPr lang="he-IL" sz="1879" b="1">
                <a:solidFill>
                  <a:schemeClr val="tx1"/>
                </a:solidFill>
              </a:rPr>
              <a:t>				מגישות: אסתר שלמה</a:t>
            </a:r>
            <a:endParaRPr lang="en-US" sz="1879" b="1">
              <a:solidFill>
                <a:schemeClr val="tx1"/>
              </a:solidFill>
              <a:cs typeface="Arial" charset="0"/>
            </a:endParaRPr>
          </a:p>
          <a:p>
            <a:pPr eaLnBrk="1" hangingPunct="1">
              <a:lnSpc>
                <a:spcPct val="70000"/>
              </a:lnSpc>
            </a:pPr>
            <a:r>
              <a:rPr lang="he-IL" sz="1879" b="1">
                <a:solidFill>
                  <a:schemeClr val="tx1"/>
                </a:solidFill>
              </a:rPr>
              <a:t>			                           דורון שלמה ה/3</a:t>
            </a:r>
            <a:r>
              <a:rPr lang="en-US" sz="1409">
                <a:solidFill>
                  <a:schemeClr val="tx1"/>
                </a:solidFill>
                <a:cs typeface="Arial" charset="0"/>
              </a:rPr>
              <a:t/>
            </a:r>
            <a:br>
              <a:rPr lang="en-US" sz="1409">
                <a:solidFill>
                  <a:schemeClr val="tx1"/>
                </a:solidFill>
                <a:cs typeface="Arial" charset="0"/>
              </a:rPr>
            </a:br>
            <a:r>
              <a:rPr lang="en-US" sz="1409">
                <a:solidFill>
                  <a:schemeClr val="tx1"/>
                </a:solidFill>
                <a:cs typeface="Arial" charset="0"/>
              </a:rPr>
              <a:t/>
            </a:r>
            <a:br>
              <a:rPr lang="en-US" sz="1409">
                <a:solidFill>
                  <a:schemeClr val="tx1"/>
                </a:solidFill>
                <a:cs typeface="Arial" charset="0"/>
              </a:rPr>
            </a:br>
            <a:endParaRPr lang="en-US" sz="1409">
              <a:solidFill>
                <a:schemeClr val="tx1"/>
              </a:solidFill>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5" name="Picture 78" descr="אילן יוחסין"/>
          <p:cNvPicPr>
            <a:picLocks noChangeAspect="1" noChangeArrowheads="1"/>
          </p:cNvPicPr>
          <p:nvPr/>
        </p:nvPicPr>
        <p:blipFill>
          <a:blip r:embed="rId2">
            <a:grayscl/>
            <a:lum bright="22000"/>
          </a:blip>
          <a:srcRect/>
          <a:stretch>
            <a:fillRect/>
          </a:stretch>
        </p:blipFill>
        <p:spPr bwMode="auto">
          <a:xfrm>
            <a:off x="78581" y="-1"/>
            <a:ext cx="8591550" cy="6443663"/>
          </a:xfrm>
          <a:prstGeom prst="rect">
            <a:avLst/>
          </a:prstGeom>
          <a:noFill/>
          <a:ln w="9525">
            <a:noFill/>
            <a:miter lim="800000"/>
            <a:headEnd/>
            <a:tailEnd/>
          </a:ln>
        </p:spPr>
      </p:pic>
      <p:sp>
        <p:nvSpPr>
          <p:cNvPr id="34817" name="Rectangle 2"/>
          <p:cNvSpPr>
            <a:spLocks noChangeArrowheads="1"/>
          </p:cNvSpPr>
          <p:nvPr/>
        </p:nvSpPr>
        <p:spPr bwMode="auto">
          <a:xfrm>
            <a:off x="585721" y="29535"/>
            <a:ext cx="7577270" cy="3416320"/>
          </a:xfrm>
          <a:prstGeom prst="rect">
            <a:avLst/>
          </a:prstGeom>
          <a:noFill/>
          <a:ln w="9525">
            <a:noFill/>
            <a:miter lim="800000"/>
            <a:headEnd/>
            <a:tailEnd/>
          </a:ln>
        </p:spPr>
        <p:txBody>
          <a:bodyPr>
            <a:spAutoFit/>
          </a:bodyPr>
          <a:lstStyle/>
          <a:p>
            <a:pPr>
              <a:buFontTx/>
              <a:buChar char="•"/>
            </a:pPr>
            <a:r>
              <a:rPr lang="he-IL" dirty="0" err="1"/>
              <a:t>זכרון</a:t>
            </a:r>
            <a:r>
              <a:rPr lang="he-IL" dirty="0"/>
              <a:t> ילדות חזק שאני נושאת איתי הוא חג הפסח.</a:t>
            </a:r>
            <a:r>
              <a:rPr lang="en-US" dirty="0"/>
              <a:t/>
            </a:r>
            <a:br>
              <a:rPr lang="en-US" dirty="0"/>
            </a:br>
            <a:r>
              <a:rPr lang="he-IL" dirty="0"/>
              <a:t>בכל שנה, לפני החג, </a:t>
            </a:r>
            <a:r>
              <a:rPr lang="he-IL" dirty="0" err="1"/>
              <a:t>אמא</a:t>
            </a:r>
            <a:r>
              <a:rPr lang="he-IL" dirty="0"/>
              <a:t> שלי, הייתה קונה לי ולאחותי חנה כלים קטנים כמו סיר, מחבת, כפות וכלי בישול. </a:t>
            </a:r>
            <a:r>
              <a:rPr lang="en-US" dirty="0"/>
              <a:t/>
            </a:r>
            <a:br>
              <a:rPr lang="en-US" dirty="0"/>
            </a:br>
            <a:endParaRPr lang="he-IL" dirty="0"/>
          </a:p>
          <a:p>
            <a:pPr>
              <a:buFontTx/>
              <a:buChar char="•"/>
            </a:pPr>
            <a:r>
              <a:rPr lang="he-IL" dirty="0"/>
              <a:t>אז הייתה חולקת </a:t>
            </a:r>
            <a:r>
              <a:rPr lang="he-IL" dirty="0" err="1"/>
              <a:t>איתנו</a:t>
            </a:r>
            <a:r>
              <a:rPr lang="he-IL" dirty="0"/>
              <a:t> מהמצרכים לכבוד החג: קצת בשר טחון, עוף, בשר, אפונה ירוקה </a:t>
            </a:r>
            <a:r>
              <a:rPr lang="he-IL" dirty="0" err="1"/>
              <a:t>טריה</a:t>
            </a:r>
            <a:r>
              <a:rPr lang="he-IL" dirty="0"/>
              <a:t>, פולים ירוקים כדי שגם אנחנו נתנסה בהכנות לקרת ליל הסדר. </a:t>
            </a:r>
            <a:r>
              <a:rPr lang="en-US" dirty="0"/>
              <a:t/>
            </a:r>
            <a:br>
              <a:rPr lang="en-US" dirty="0"/>
            </a:br>
            <a:endParaRPr lang="he-IL" dirty="0"/>
          </a:p>
          <a:p>
            <a:pPr>
              <a:buFontTx/>
              <a:buChar char="•"/>
            </a:pPr>
            <a:r>
              <a:rPr lang="he-IL" dirty="0"/>
              <a:t>גם אני כסבתא, שמרתי על המסורת וקניתי </a:t>
            </a:r>
            <a:r>
              <a:rPr lang="he-IL" dirty="0" err="1"/>
              <a:t>לנכדותי</a:t>
            </a:r>
            <a:r>
              <a:rPr lang="he-IL" dirty="0"/>
              <a:t> כלים קטנים לכבוד החג כדי לשמר ולזכור את המסורת שנוצרה בבית ילדותי. </a:t>
            </a:r>
          </a:p>
          <a:p>
            <a:r>
              <a:rPr lang="en-US" dirty="0"/>
              <a:t/>
            </a:r>
            <a:br>
              <a:rPr lang="en-US" dirty="0"/>
            </a:br>
            <a:endParaRPr lang="he-IL" dirty="0"/>
          </a:p>
          <a:p>
            <a:endParaRPr lang="en-US" dirty="0"/>
          </a:p>
        </p:txBody>
      </p:sp>
      <p:sp>
        <p:nvSpPr>
          <p:cNvPr id="34818" name="AutoShape 2" descr="תוצאת תמונה עבור מרק כבש לפסח"/>
          <p:cNvSpPr>
            <a:spLocks noChangeAspect="1" noChangeArrowheads="1"/>
          </p:cNvSpPr>
          <p:nvPr/>
        </p:nvSpPr>
        <p:spPr bwMode="auto">
          <a:xfrm>
            <a:off x="8462801" y="-135735"/>
            <a:ext cx="286385" cy="286386"/>
          </a:xfrm>
          <a:prstGeom prst="rect">
            <a:avLst/>
          </a:prstGeom>
          <a:noFill/>
          <a:ln w="9525">
            <a:noFill/>
            <a:miter lim="800000"/>
            <a:headEnd/>
            <a:tailEnd/>
          </a:ln>
        </p:spPr>
        <p:txBody>
          <a:bodyPr/>
          <a:lstStyle/>
          <a:p>
            <a:endParaRPr lang="he-IL"/>
          </a:p>
        </p:txBody>
      </p:sp>
      <p:sp>
        <p:nvSpPr>
          <p:cNvPr id="34819" name="AutoShape 4" descr="תוצאת תמונה עבור מרק כבש לפסח"/>
          <p:cNvSpPr>
            <a:spLocks noChangeAspect="1" noChangeArrowheads="1"/>
          </p:cNvSpPr>
          <p:nvPr/>
        </p:nvSpPr>
        <p:spPr bwMode="auto">
          <a:xfrm>
            <a:off x="8462801" y="-135735"/>
            <a:ext cx="286385" cy="286386"/>
          </a:xfrm>
          <a:prstGeom prst="rect">
            <a:avLst/>
          </a:prstGeom>
          <a:noFill/>
          <a:ln w="9525">
            <a:noFill/>
            <a:miter lim="800000"/>
            <a:headEnd/>
            <a:tailEnd/>
          </a:ln>
        </p:spPr>
        <p:txBody>
          <a:bodyPr/>
          <a:lstStyle/>
          <a:p>
            <a:endParaRPr lang="he-IL"/>
          </a:p>
        </p:txBody>
      </p:sp>
      <p:sp>
        <p:nvSpPr>
          <p:cNvPr id="34820" name="AutoShape 6" descr="תוצאת תמונה עבור מרק כבש לפסח"/>
          <p:cNvSpPr>
            <a:spLocks noChangeAspect="1" noChangeArrowheads="1"/>
          </p:cNvSpPr>
          <p:nvPr/>
        </p:nvSpPr>
        <p:spPr bwMode="auto">
          <a:xfrm>
            <a:off x="8462801" y="-135735"/>
            <a:ext cx="286385" cy="286386"/>
          </a:xfrm>
          <a:prstGeom prst="rect">
            <a:avLst/>
          </a:prstGeom>
          <a:noFill/>
          <a:ln w="9525">
            <a:noFill/>
            <a:miter lim="800000"/>
            <a:headEnd/>
            <a:tailEnd/>
          </a:ln>
        </p:spPr>
        <p:txBody>
          <a:bodyPr/>
          <a:lstStyle/>
          <a:p>
            <a:endParaRPr lang="he-IL"/>
          </a:p>
        </p:txBody>
      </p:sp>
      <p:pic>
        <p:nvPicPr>
          <p:cNvPr id="34821" name="Picture 7" descr="C:\Users\CHAYON\Desktop\1.jpg"/>
          <p:cNvPicPr>
            <a:picLocks noChangeAspect="1" noChangeArrowheads="1"/>
          </p:cNvPicPr>
          <p:nvPr/>
        </p:nvPicPr>
        <p:blipFill>
          <a:blip r:embed="rId3"/>
          <a:srcRect/>
          <a:stretch>
            <a:fillRect/>
          </a:stretch>
        </p:blipFill>
        <p:spPr bwMode="auto">
          <a:xfrm>
            <a:off x="1786453" y="3221833"/>
            <a:ext cx="2317929" cy="2751982"/>
          </a:xfrm>
          <a:prstGeom prst="rect">
            <a:avLst/>
          </a:prstGeom>
          <a:noFill/>
          <a:ln w="9525">
            <a:noFill/>
            <a:miter lim="800000"/>
            <a:headEnd/>
            <a:tailEnd/>
          </a:ln>
        </p:spPr>
      </p:pic>
      <p:pic>
        <p:nvPicPr>
          <p:cNvPr id="34822"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04382" y="2613264"/>
            <a:ext cx="3518657" cy="3855756"/>
          </a:xfrm>
          <a:prstGeom prst="rect">
            <a:avLst/>
          </a:prstGeom>
          <a:noFill/>
          <a:ln w="9525">
            <a:noFill/>
            <a:miter lim="800000"/>
            <a:headEnd/>
            <a:tailEnd/>
          </a:ln>
        </p:spPr>
      </p:pic>
      <p:sp>
        <p:nvSpPr>
          <p:cNvPr id="34823" name="Rectangle 8"/>
          <p:cNvSpPr>
            <a:spLocks noChangeArrowheads="1"/>
          </p:cNvSpPr>
          <p:nvPr/>
        </p:nvSpPr>
        <p:spPr bwMode="auto">
          <a:xfrm>
            <a:off x="1668616" y="2613264"/>
            <a:ext cx="6021544" cy="3830399"/>
          </a:xfrm>
          <a:prstGeom prst="rect">
            <a:avLst/>
          </a:prstGeom>
          <a:noFill/>
          <a:ln w="76200" cmpd="tri">
            <a:solidFill>
              <a:schemeClr val="tx1"/>
            </a:solidFill>
            <a:miter lim="800000"/>
            <a:headEnd/>
            <a:tailEnd/>
          </a:ln>
        </p:spPr>
        <p:txBody>
          <a:bodyPr wrap="none" anchor="ctr"/>
          <a:lstStyle/>
          <a:p>
            <a:endParaRPr lang="he-IL"/>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6" descr="תמונה למצגת"/>
          <p:cNvPicPr>
            <a:picLocks noChangeAspect="1" noChangeArrowheads="1"/>
          </p:cNvPicPr>
          <p:nvPr/>
        </p:nvPicPr>
        <p:blipFill>
          <a:blip r:embed="rId2" cstate="screen">
            <a:lum bright="6000"/>
            <a:extLst>
              <a:ext uri="{BEBA8EAE-BF5A-486C-A8C5-ECC9F3942E4B}">
                <a14:imgProps xmlns:a14="http://schemas.microsoft.com/office/drawing/2010/main">
                  <a14:imgLayer r:embed="rId3">
                    <a14:imgEffect>
                      <a14:brightnessContrast bright="5000" contrast="-70000"/>
                    </a14:imgEffect>
                  </a14:imgLayer>
                </a14:imgProps>
              </a:ext>
              <a:ext uri="{28A0092B-C50C-407E-A947-70E740481C1C}">
                <a14:useLocalDpi xmlns:a14="http://schemas.microsoft.com/office/drawing/2010/main"/>
              </a:ext>
            </a:extLst>
          </a:blip>
          <a:srcRect l="30237" b="21921"/>
          <a:stretch>
            <a:fillRect/>
          </a:stretch>
        </p:blipFill>
        <p:spPr bwMode="auto">
          <a:xfrm>
            <a:off x="77090" y="2986"/>
            <a:ext cx="8593042" cy="6440679"/>
          </a:xfrm>
          <a:prstGeom prst="rect">
            <a:avLst/>
          </a:prstGeom>
          <a:noFill/>
          <a:ln w="9525">
            <a:noFill/>
            <a:miter lim="800000"/>
            <a:headEnd/>
            <a:tailEnd/>
          </a:ln>
        </p:spPr>
      </p:pic>
      <p:sp>
        <p:nvSpPr>
          <p:cNvPr id="35841" name="Rectangle 3"/>
          <p:cNvSpPr>
            <a:spLocks noGrp="1"/>
          </p:cNvSpPr>
          <p:nvPr>
            <p:ph type="body" idx="1"/>
          </p:nvPr>
        </p:nvSpPr>
        <p:spPr>
          <a:xfrm>
            <a:off x="382868" y="2410410"/>
            <a:ext cx="2504378" cy="1285749"/>
          </a:xfrm>
        </p:spPr>
        <p:txBody>
          <a:bodyPr/>
          <a:lstStyle/>
          <a:p>
            <a:r>
              <a:rPr lang="he-IL" b="1" dirty="0" smtClean="0">
                <a:effectLst>
                  <a:outerShdw blurRad="38100" dist="38100" dir="2700000" algn="tl">
                    <a:srgbClr val="000000">
                      <a:alpha val="43137"/>
                    </a:srgbClr>
                  </a:outerShdw>
                </a:effectLst>
              </a:rPr>
              <a:t>סבתי- חנה</a:t>
            </a:r>
          </a:p>
          <a:p>
            <a:r>
              <a:rPr lang="he-IL" b="1" dirty="0" smtClean="0">
                <a:effectLst>
                  <a:outerShdw blurRad="38100" dist="38100" dir="2700000" algn="tl">
                    <a:srgbClr val="000000">
                      <a:alpha val="43137"/>
                    </a:srgbClr>
                  </a:outerShdw>
                </a:effectLst>
              </a:rPr>
              <a:t>אמי- זוהרה</a:t>
            </a:r>
          </a:p>
          <a:p>
            <a:r>
              <a:rPr lang="he-IL" b="1" dirty="0" smtClean="0">
                <a:effectLst>
                  <a:outerShdw blurRad="38100" dist="38100" dir="2700000" algn="tl">
                    <a:srgbClr val="000000">
                      <a:alpha val="43137"/>
                    </a:srgbClr>
                  </a:outerShdw>
                </a:effectLst>
              </a:rPr>
              <a:t>דודי- </a:t>
            </a:r>
            <a:r>
              <a:rPr lang="he-IL" b="1" dirty="0" err="1" smtClean="0">
                <a:effectLst>
                  <a:outerShdw blurRad="38100" dist="38100" dir="2700000" algn="tl">
                    <a:srgbClr val="000000">
                      <a:alpha val="43137"/>
                    </a:srgbClr>
                  </a:outerShdw>
                </a:effectLst>
              </a:rPr>
              <a:t>מכלוף</a:t>
            </a:r>
            <a:endParaRPr lang="en-US" b="1" dirty="0" smtClean="0">
              <a:effectLst>
                <a:outerShdw blurRad="38100" dist="38100" dir="2700000" algn="tl">
                  <a:srgbClr val="000000">
                    <a:alpha val="43137"/>
                  </a:srgbClr>
                </a:outerShdw>
              </a:effectLst>
              <a:cs typeface="Arial" charset="0"/>
            </a:endParaRPr>
          </a:p>
        </p:txBody>
      </p:sp>
      <p:pic>
        <p:nvPicPr>
          <p:cNvPr id="35842" name="Picture 4" descr="זוהרה וחנה"/>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50220" y="341511"/>
            <a:ext cx="4716403" cy="58604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p:cNvSpPr>
          <p:nvPr>
            <p:ph type="body" idx="1"/>
          </p:nvPr>
        </p:nvSpPr>
        <p:spPr/>
        <p:txBody>
          <a:bodyPr/>
          <a:lstStyle/>
          <a:p>
            <a:endParaRPr lang="he-IL" smtClean="0"/>
          </a:p>
        </p:txBody>
      </p:sp>
      <p:pic>
        <p:nvPicPr>
          <p:cNvPr id="36866" name="Picture 4" descr="זוהרה ומסעוד"/>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581" y="0"/>
            <a:ext cx="8472239" cy="6354180"/>
          </a:xfrm>
          <a:prstGeom prst="rect">
            <a:avLst/>
          </a:prstGeom>
          <a:noFill/>
          <a:ln w="9525">
            <a:noFill/>
            <a:miter lim="800000"/>
            <a:headEnd/>
            <a:tailEnd/>
          </a:ln>
        </p:spPr>
      </p:pic>
      <p:sp>
        <p:nvSpPr>
          <p:cNvPr id="36867" name="Rectangle 2"/>
          <p:cNvSpPr>
            <a:spLocks noGrp="1"/>
          </p:cNvSpPr>
          <p:nvPr>
            <p:ph type="title"/>
          </p:nvPr>
        </p:nvSpPr>
        <p:spPr>
          <a:xfrm>
            <a:off x="177130" y="5108703"/>
            <a:ext cx="3788635" cy="1245477"/>
          </a:xfrm>
        </p:spPr>
        <p:txBody>
          <a:bodyPr/>
          <a:lstStyle/>
          <a:p>
            <a:r>
              <a:rPr lang="he-IL" b="1" dirty="0" smtClean="0">
                <a:effectLst>
                  <a:outerShdw blurRad="38100" dist="38100" dir="2700000" algn="tl">
                    <a:srgbClr val="000000">
                      <a:alpha val="43137"/>
                    </a:srgbClr>
                  </a:outerShdw>
                </a:effectLst>
              </a:rPr>
              <a:t>אבי- מסעוד   ואמי-זוהרה</a:t>
            </a:r>
            <a:endParaRPr lang="en-US" b="1" dirty="0" smtClean="0">
              <a:effectLst>
                <a:outerShdw blurRad="38100" dist="38100" dir="2700000" algn="tl">
                  <a:srgbClr val="000000">
                    <a:alpha val="43137"/>
                  </a:srgbClr>
                </a:outerShdw>
              </a:effectLst>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6" descr="תוצאת תמונה עבור פורליוטה">
            <a:hlinkClick r:id="rId2"/>
          </p:cNvPr>
          <p:cNvPicPr>
            <a:picLocks noChangeAspect="1" noChangeArrowheads="1"/>
          </p:cNvPicPr>
          <p:nvPr/>
        </p:nvPicPr>
        <p:blipFill>
          <a:blip r:embed="rId3">
            <a:lum bright="55000"/>
          </a:blip>
          <a:srcRect/>
          <a:stretch>
            <a:fillRect/>
          </a:stretch>
        </p:blipFill>
        <p:spPr bwMode="auto">
          <a:xfrm>
            <a:off x="78581" y="-1"/>
            <a:ext cx="8591550" cy="6443663"/>
          </a:xfrm>
          <a:prstGeom prst="rect">
            <a:avLst/>
          </a:prstGeom>
          <a:noFill/>
          <a:ln w="9525">
            <a:noFill/>
            <a:miter lim="800000"/>
            <a:headEnd/>
            <a:tailEnd/>
          </a:ln>
        </p:spPr>
      </p:pic>
      <p:sp>
        <p:nvSpPr>
          <p:cNvPr id="37890" name="Rectangle 2"/>
          <p:cNvSpPr>
            <a:spLocks noGrp="1"/>
          </p:cNvSpPr>
          <p:nvPr>
            <p:ph type="title"/>
          </p:nvPr>
        </p:nvSpPr>
        <p:spPr>
          <a:xfrm>
            <a:off x="3494319" y="380357"/>
            <a:ext cx="2240372" cy="1245477"/>
          </a:xfrm>
        </p:spPr>
        <p:txBody>
          <a:bodyPr/>
          <a:lstStyle/>
          <a:p>
            <a:r>
              <a:rPr lang="he-IL" b="1" dirty="0" smtClean="0">
                <a:effectLst>
                  <a:outerShdw blurRad="38100" dist="38100" dir="2700000" algn="tl">
                    <a:srgbClr val="000000">
                      <a:alpha val="43137"/>
                    </a:srgbClr>
                  </a:outerShdw>
                </a:effectLst>
              </a:rPr>
              <a:t>יציאה ממרוקו</a:t>
            </a:r>
            <a:endParaRPr lang="en-US" b="1" dirty="0" smtClean="0">
              <a:effectLst>
                <a:outerShdw blurRad="38100" dist="38100" dir="2700000" algn="tl">
                  <a:srgbClr val="000000">
                    <a:alpha val="43137"/>
                  </a:srgbClr>
                </a:outerShdw>
              </a:effectLst>
              <a:cs typeface="Times New Roman" pitchFamily="18" charset="0"/>
            </a:endParaRPr>
          </a:p>
        </p:txBody>
      </p:sp>
      <p:sp>
        <p:nvSpPr>
          <p:cNvPr id="37891" name="Rectangle 3"/>
          <p:cNvSpPr>
            <a:spLocks noGrp="1"/>
          </p:cNvSpPr>
          <p:nvPr>
            <p:ph type="body" idx="1"/>
          </p:nvPr>
        </p:nvSpPr>
        <p:spPr>
          <a:xfrm>
            <a:off x="924313" y="2004696"/>
            <a:ext cx="7410212" cy="4088446"/>
          </a:xfrm>
        </p:spPr>
        <p:txBody>
          <a:bodyPr/>
          <a:lstStyle/>
          <a:p>
            <a:pPr>
              <a:lnSpc>
                <a:spcPct val="80000"/>
              </a:lnSpc>
            </a:pPr>
            <a:r>
              <a:rPr lang="he-IL" b="1" dirty="0" smtClean="0"/>
              <a:t>לאחר הכנות מדוקדקות וחשאיות, הפחד מהשלטונות, השכנים, והסביבה שלא תמיד הייתה אוהדת, יצאנו מקזבלנקה ב 1 ינואר 1955. עלינו על האנייה "</a:t>
            </a:r>
            <a:r>
              <a:rPr lang="he-IL" b="1" dirty="0" err="1" smtClean="0"/>
              <a:t>פורליוטה</a:t>
            </a:r>
            <a:r>
              <a:rPr lang="he-IL" b="1" dirty="0" smtClean="0"/>
              <a:t>". </a:t>
            </a:r>
            <a:r>
              <a:rPr lang="en-US" b="1" dirty="0" smtClean="0">
                <a:cs typeface="Arial" charset="0"/>
              </a:rPr>
              <a:t/>
            </a:r>
            <a:br>
              <a:rPr lang="en-US" b="1" dirty="0" smtClean="0">
                <a:cs typeface="Arial" charset="0"/>
              </a:rPr>
            </a:br>
            <a:endParaRPr lang="he-IL" b="1" dirty="0" smtClean="0"/>
          </a:p>
          <a:p>
            <a:pPr>
              <a:lnSpc>
                <a:spcPct val="80000"/>
              </a:lnSpc>
            </a:pPr>
            <a:r>
              <a:rPr lang="he-IL" b="1" dirty="0" smtClean="0"/>
              <a:t>זכור לי אולם גדול בבטן האנייה, מיטות רגילות ומיטות </a:t>
            </a:r>
            <a:r>
              <a:rPr lang="he-IL" b="1" dirty="0" err="1" smtClean="0"/>
              <a:t>קומותיים</a:t>
            </a:r>
            <a:r>
              <a:rPr lang="he-IL" b="1" dirty="0" smtClean="0"/>
              <a:t>. </a:t>
            </a:r>
            <a:r>
              <a:rPr lang="en-US" b="1" dirty="0" smtClean="0">
                <a:cs typeface="Arial" charset="0"/>
              </a:rPr>
              <a:t/>
            </a:r>
            <a:br>
              <a:rPr lang="en-US" b="1" dirty="0" smtClean="0">
                <a:cs typeface="Arial" charset="0"/>
              </a:rPr>
            </a:br>
            <a:endParaRPr lang="he-IL" b="1" dirty="0" smtClean="0"/>
          </a:p>
          <a:p>
            <a:pPr>
              <a:lnSpc>
                <a:spcPct val="80000"/>
              </a:lnSpc>
            </a:pPr>
            <a:r>
              <a:rPr lang="he-IL" b="1" dirty="0" smtClean="0"/>
              <a:t>על הספינה רכזו את כל היהודים שרצו לעלות לארץ ישראל. אבל המסע היה עוד ארוך ולא פשוט. הורי, אני וארבעת אחיי יחד עם בני משפחה נוספים הצטופפנו על </a:t>
            </a:r>
            <a:r>
              <a:rPr lang="he-IL" b="1" dirty="0" err="1" smtClean="0"/>
              <a:t>האניה</a:t>
            </a:r>
            <a:r>
              <a:rPr lang="he-IL" b="1" dirty="0" smtClean="0"/>
              <a:t> והתרגשנו כי הנה אנחנו, אחרי 2000 שנות גלות מגשימים חלום ועולים לארץ המובטחת. </a:t>
            </a:r>
            <a:r>
              <a:rPr lang="en-US" b="1" dirty="0" smtClean="0">
                <a:cs typeface="Arial" charset="0"/>
              </a:rPr>
              <a:t/>
            </a:r>
            <a:br>
              <a:rPr lang="en-US" b="1" dirty="0" smtClean="0">
                <a:cs typeface="Arial" charset="0"/>
              </a:rPr>
            </a:br>
            <a:endParaRPr lang="he-IL" b="1" dirty="0" smtClean="0"/>
          </a:p>
          <a:p>
            <a:pPr>
              <a:lnSpc>
                <a:spcPct val="80000"/>
              </a:lnSpc>
            </a:pPr>
            <a:r>
              <a:rPr lang="he-IL" b="1" dirty="0" smtClean="0"/>
              <a:t>ואני כילדה מלאת דמיונות, הרגשתי איך ההיסטוריה היא חלק מחיי ואני חווה את יציאת מצרים. וכמו ביציאת מצרים הדרך לא פשוטה וכך מצאנו עצמנו במחנה המעבר </a:t>
            </a:r>
            <a:r>
              <a:rPr lang="he-IL" b="1" dirty="0" err="1" smtClean="0"/>
              <a:t>במרסיי</a:t>
            </a:r>
            <a:r>
              <a:rPr lang="he-IL" b="1" dirty="0" smtClean="0"/>
              <a:t>.</a:t>
            </a:r>
            <a:endParaRPr lang="en-US" b="1" dirty="0" smtClean="0">
              <a:cs typeface="Arial" charset="0"/>
            </a:endParaRPr>
          </a:p>
        </p:txBody>
      </p:sp>
      <p:pic>
        <p:nvPicPr>
          <p:cNvPr id="37892" name="Picture 4" descr="תוצאת תמונה עבור אונייה ממרסיי לישראל">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62964" y="108886"/>
            <a:ext cx="2678894" cy="1681020"/>
          </a:xfrm>
          <a:prstGeom prst="rect">
            <a:avLst/>
          </a:prstGeom>
          <a:noFill/>
          <a:ln w="9525">
            <a:noFill/>
            <a:miter lim="800000"/>
            <a:headEnd/>
            <a:tailEnd/>
          </a:ln>
        </p:spPr>
      </p:pic>
      <p:pic>
        <p:nvPicPr>
          <p:cNvPr id="37893" name="Picture 2" descr="http://1.bp.blogspot.com/_5u8mPWMg05w/TRDd2w6aEEI/AAAAAAAAAA0/g2vcTMfuHYI/s320/00000239.jpg"/>
          <p:cNvPicPr>
            <a:picLocks noChangeAspect="1" noChangeArrowheads="1"/>
          </p:cNvPicPr>
          <p:nvPr/>
        </p:nvPicPr>
        <p:blipFill>
          <a:blip r:embed="rId6"/>
          <a:srcRect/>
          <a:stretch>
            <a:fillRect/>
          </a:stretch>
        </p:blipFill>
        <p:spPr bwMode="auto">
          <a:xfrm>
            <a:off x="78581" y="108889"/>
            <a:ext cx="2863850" cy="18436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9" name="Picture 6" descr="תוצאת תמונה עבור פורליוטה">
            <a:hlinkClick r:id="rId2"/>
          </p:cNvPr>
          <p:cNvPicPr>
            <a:picLocks noChangeAspect="1" noChangeArrowheads="1"/>
          </p:cNvPicPr>
          <p:nvPr/>
        </p:nvPicPr>
        <p:blipFill>
          <a:blip r:embed="rId3">
            <a:lum bright="60000"/>
          </a:blip>
          <a:srcRect/>
          <a:stretch>
            <a:fillRect/>
          </a:stretch>
        </p:blipFill>
        <p:spPr bwMode="auto">
          <a:xfrm>
            <a:off x="78581" y="-1"/>
            <a:ext cx="8591550" cy="6443663"/>
          </a:xfrm>
          <a:prstGeom prst="rect">
            <a:avLst/>
          </a:prstGeom>
          <a:noFill/>
          <a:ln w="9525">
            <a:noFill/>
            <a:miter lim="800000"/>
            <a:headEnd/>
            <a:tailEnd/>
          </a:ln>
        </p:spPr>
      </p:pic>
      <p:sp>
        <p:nvSpPr>
          <p:cNvPr id="38913" name="Rectangle 2"/>
          <p:cNvSpPr>
            <a:spLocks noGrp="1"/>
          </p:cNvSpPr>
          <p:nvPr>
            <p:ph type="title"/>
          </p:nvPr>
        </p:nvSpPr>
        <p:spPr>
          <a:xfrm>
            <a:off x="652844" y="313237"/>
            <a:ext cx="7410212" cy="1245477"/>
          </a:xfrm>
        </p:spPr>
        <p:txBody>
          <a:bodyPr/>
          <a:lstStyle/>
          <a:p>
            <a:r>
              <a:rPr lang="he-IL" smtClean="0"/>
              <a:t>מחנה היהודים במרסיי</a:t>
            </a:r>
            <a:endParaRPr lang="en-US" smtClean="0">
              <a:cs typeface="Times New Roman" pitchFamily="18" charset="0"/>
            </a:endParaRPr>
          </a:p>
        </p:txBody>
      </p:sp>
      <p:sp>
        <p:nvSpPr>
          <p:cNvPr id="38914" name="Rectangle 3"/>
          <p:cNvSpPr>
            <a:spLocks noGrp="1"/>
          </p:cNvSpPr>
          <p:nvPr>
            <p:ph type="body" idx="1"/>
          </p:nvPr>
        </p:nvSpPr>
        <p:spPr>
          <a:xfrm>
            <a:off x="673726" y="1191783"/>
            <a:ext cx="7410212" cy="5074384"/>
          </a:xfrm>
        </p:spPr>
        <p:txBody>
          <a:bodyPr/>
          <a:lstStyle/>
          <a:p>
            <a:r>
              <a:rPr lang="he-IL" smtClean="0"/>
              <a:t>במשך יומיים שטנו ממרוקו לצרפת. היה ריח חריף של חיטוי (אנשים הקיאו בגלל מחלת ים) ובתור ילדה אני זוכרת שהלכתי להביא תפוח ירוק לאימא שתאכל.</a:t>
            </a:r>
          </a:p>
          <a:p>
            <a:r>
              <a:rPr lang="he-IL" smtClean="0"/>
              <a:t>בסופו של דבר עגנה האונייה במרסיי במקום שנקרא "גרנד ארנס". </a:t>
            </a:r>
          </a:p>
          <a:p>
            <a:r>
              <a:rPr lang="he-IL" smtClean="0"/>
              <a:t>כתוצאה מן המסע הארוך שאליו יצאו יהודים לכל אורך הדורות, הפך ה"מחנה" – אותו מקום מגורים ארעי – לנוכחות קבועה בחיי העם. </a:t>
            </a:r>
          </a:p>
          <a:p>
            <a:r>
              <a:rPr lang="he-IL" smtClean="0"/>
              <a:t>המחנה זכה לכינוי "מחנה היהודים", על שום אלפי היהודים שעברו בו בין השנים 1944 – 1965. </a:t>
            </a:r>
          </a:p>
          <a:p>
            <a:endParaRPr lang="en-US" smtClean="0">
              <a:cs typeface="Arial" charset="0"/>
            </a:endParaRPr>
          </a:p>
        </p:txBody>
      </p:sp>
      <p:pic>
        <p:nvPicPr>
          <p:cNvPr id="38915" name="Picture 56" descr="תוצאת תמונה עבור מחנה היהודים מרסיי">
            <a:hlinkClick r:id="rId4"/>
          </p:cNvPr>
          <p:cNvPicPr>
            <a:picLocks noChangeAspect="1" noChangeArrowheads="1"/>
          </p:cNvPicPr>
          <p:nvPr/>
        </p:nvPicPr>
        <p:blipFill>
          <a:blip r:embed="rId5"/>
          <a:srcRect/>
          <a:stretch>
            <a:fillRect/>
          </a:stretch>
        </p:blipFill>
        <p:spPr bwMode="auto">
          <a:xfrm>
            <a:off x="78583" y="4410628"/>
            <a:ext cx="3145762" cy="2033036"/>
          </a:xfrm>
          <a:prstGeom prst="rect">
            <a:avLst/>
          </a:prstGeom>
          <a:noFill/>
          <a:ln w="9525">
            <a:noFill/>
            <a:miter lim="800000"/>
            <a:headEnd/>
            <a:tailEnd/>
          </a:ln>
        </p:spPr>
      </p:pic>
      <p:pic>
        <p:nvPicPr>
          <p:cNvPr id="38916" name="Picture 54" descr="תוצאת תמונה עבור מחנה היהודים מרסיי">
            <a:hlinkClick r:id="rId6"/>
          </p:cNvPr>
          <p:cNvPicPr>
            <a:picLocks noChangeAspect="1" noChangeArrowheads="1"/>
          </p:cNvPicPr>
          <p:nvPr/>
        </p:nvPicPr>
        <p:blipFill>
          <a:blip r:embed="rId7"/>
          <a:srcRect/>
          <a:stretch>
            <a:fillRect/>
          </a:stretch>
        </p:blipFill>
        <p:spPr bwMode="auto">
          <a:xfrm>
            <a:off x="3291464" y="4729830"/>
            <a:ext cx="2368644" cy="1713835"/>
          </a:xfrm>
          <a:prstGeom prst="rect">
            <a:avLst/>
          </a:prstGeom>
          <a:noFill/>
          <a:ln w="9525">
            <a:noFill/>
            <a:miter lim="800000"/>
            <a:headEnd/>
            <a:tailEnd/>
          </a:ln>
        </p:spPr>
      </p:pic>
      <p:pic>
        <p:nvPicPr>
          <p:cNvPr id="38917" name="תמונה 2"/>
          <p:cNvPicPr>
            <a:picLocks noChangeAspect="1"/>
          </p:cNvPicPr>
          <p:nvPr/>
        </p:nvPicPr>
        <p:blipFill>
          <a:blip r:embed="rId8"/>
          <a:srcRect/>
          <a:stretch>
            <a:fillRect/>
          </a:stretch>
        </p:blipFill>
        <p:spPr bwMode="auto">
          <a:xfrm>
            <a:off x="5727230" y="4458359"/>
            <a:ext cx="2942904" cy="19853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56" descr="תוצאת תמונה עבור מחנה היהודים מרסיי">
            <a:hlinkClick r:id="rId2"/>
          </p:cNvPr>
          <p:cNvPicPr>
            <a:picLocks noChangeAspect="1" noChangeArrowheads="1"/>
          </p:cNvPicPr>
          <p:nvPr/>
        </p:nvPicPr>
        <p:blipFill>
          <a:blip r:embed="rId3">
            <a:lum bright="44000"/>
          </a:blip>
          <a:srcRect/>
          <a:stretch>
            <a:fillRect/>
          </a:stretch>
        </p:blipFill>
        <p:spPr bwMode="auto">
          <a:xfrm>
            <a:off x="78582" y="-1"/>
            <a:ext cx="8490123" cy="6443663"/>
          </a:xfrm>
          <a:prstGeom prst="rect">
            <a:avLst/>
          </a:prstGeom>
          <a:noFill/>
          <a:ln w="9525">
            <a:noFill/>
            <a:miter lim="800000"/>
            <a:headEnd/>
            <a:tailEnd/>
          </a:ln>
        </p:spPr>
      </p:pic>
      <p:sp>
        <p:nvSpPr>
          <p:cNvPr id="39938" name="Rectangle 3"/>
          <p:cNvSpPr>
            <a:spLocks noGrp="1"/>
          </p:cNvSpPr>
          <p:nvPr>
            <p:ph type="body" idx="1"/>
          </p:nvPr>
        </p:nvSpPr>
        <p:spPr>
          <a:xfrm>
            <a:off x="991434" y="244621"/>
            <a:ext cx="7410212" cy="4088446"/>
          </a:xfrm>
        </p:spPr>
        <p:txBody>
          <a:bodyPr/>
          <a:lstStyle/>
          <a:p>
            <a:r>
              <a:rPr lang="he-IL" b="1" dirty="0" smtClean="0"/>
              <a:t>במחנה זה רוכזו רוב המעפילים שיצאו לארץ ישראל. תחילה נקלטו בו הפליטים ממחנות גרמניה.</a:t>
            </a:r>
            <a:r>
              <a:rPr lang="en-US" b="1" dirty="0" smtClean="0">
                <a:cs typeface="Arial" charset="0"/>
              </a:rPr>
              <a:t/>
            </a:r>
            <a:br>
              <a:rPr lang="en-US" b="1" dirty="0" smtClean="0">
                <a:cs typeface="Arial" charset="0"/>
              </a:rPr>
            </a:br>
            <a:endParaRPr lang="he-IL" b="1" dirty="0" smtClean="0"/>
          </a:p>
          <a:p>
            <a:r>
              <a:rPr lang="he-IL" b="1" dirty="0" smtClean="0"/>
              <a:t>ואחרי הקמת המדינה, שהו בו עולים ממזרח אירופה ומצפון אפריקה. כחצי מיליון עולים עברו במחנה </a:t>
            </a:r>
            <a:r>
              <a:rPr lang="he-IL" b="1" dirty="0" err="1" smtClean="0"/>
              <a:t>מרסיי</a:t>
            </a:r>
            <a:r>
              <a:rPr lang="he-IL" b="1" dirty="0" smtClean="0"/>
              <a:t>. נכון לשנת 1965, רבע מכלל תושבי ישראל שהה בו זמן קצר או ממושך יותר</a:t>
            </a:r>
            <a:r>
              <a:rPr lang="en-US" b="1" dirty="0" smtClean="0">
                <a:cs typeface="Arial" charset="0"/>
              </a:rPr>
              <a:t>.</a:t>
            </a:r>
            <a:endParaRPr lang="he-IL" b="1" dirty="0" smtClean="0"/>
          </a:p>
          <a:p>
            <a:pPr>
              <a:buFont typeface="Wingdings 2" pitchFamily="18" charset="2"/>
              <a:buNone/>
            </a:pPr>
            <a:endParaRPr lang="en-US" b="1" dirty="0" smtClean="0">
              <a:cs typeface="Arial" charset="0"/>
            </a:endParaRPr>
          </a:p>
          <a:p>
            <a:r>
              <a:rPr lang="he-IL" b="1" dirty="0" smtClean="0"/>
              <a:t>סרטון נדיר מחיי המחנה </a:t>
            </a:r>
            <a:r>
              <a:rPr lang="he-IL" b="1" dirty="0" smtClean="0">
                <a:hlinkClick r:id="rId4"/>
              </a:rPr>
              <a:t>קישור לסרטון</a:t>
            </a:r>
            <a:r>
              <a:rPr lang="en-US" b="1" dirty="0" smtClean="0">
                <a:cs typeface="Arial" charset="0"/>
              </a:rPr>
              <a:t> </a:t>
            </a:r>
          </a:p>
          <a:p>
            <a:r>
              <a:rPr lang="he-IL" b="1" dirty="0" smtClean="0"/>
              <a:t>ביקור הגברת רוזוולט במחנה </a:t>
            </a:r>
            <a:r>
              <a:rPr lang="he-IL" b="1" dirty="0" smtClean="0">
                <a:hlinkClick r:id="rId5"/>
              </a:rPr>
              <a:t>קישור לסרטון</a:t>
            </a:r>
            <a:r>
              <a:rPr lang="en-US" b="1" dirty="0" smtClean="0">
                <a:cs typeface="Arial" charset="0"/>
              </a:rPr>
              <a:t> </a:t>
            </a:r>
            <a:endParaRPr lang="he-IL" b="1" dirty="0" smtClean="0"/>
          </a:p>
          <a:p>
            <a:endParaRPr lang="en-US" b="1" dirty="0" smtClean="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2" descr="תוצאת תמונה עבור מעברת חרובית"/>
          <p:cNvPicPr>
            <a:picLocks noChangeAspect="1" noChangeArrowheads="1"/>
          </p:cNvPicPr>
          <p:nvPr/>
        </p:nvPicPr>
        <p:blipFill>
          <a:blip r:embed="rId2">
            <a:lum bright="60000"/>
          </a:blip>
          <a:srcRect/>
          <a:stretch>
            <a:fillRect/>
          </a:stretch>
        </p:blipFill>
        <p:spPr bwMode="auto">
          <a:xfrm>
            <a:off x="78581" y="-1"/>
            <a:ext cx="8591550" cy="6443663"/>
          </a:xfrm>
          <a:prstGeom prst="rect">
            <a:avLst/>
          </a:prstGeom>
          <a:noFill/>
          <a:ln w="9525">
            <a:noFill/>
            <a:miter lim="800000"/>
            <a:headEnd/>
            <a:tailEnd/>
          </a:ln>
        </p:spPr>
      </p:pic>
      <p:sp>
        <p:nvSpPr>
          <p:cNvPr id="40961" name="Rectangle 2"/>
          <p:cNvSpPr>
            <a:spLocks noGrp="1"/>
          </p:cNvSpPr>
          <p:nvPr>
            <p:ph type="title"/>
          </p:nvPr>
        </p:nvSpPr>
        <p:spPr>
          <a:xfrm>
            <a:off x="180010" y="2"/>
            <a:ext cx="7410212" cy="1245477"/>
          </a:xfrm>
        </p:spPr>
        <p:txBody>
          <a:bodyPr/>
          <a:lstStyle/>
          <a:p>
            <a:r>
              <a:rPr lang="he-IL" b="1" dirty="0" smtClean="0">
                <a:effectLst>
                  <a:outerShdw blurRad="38100" dist="38100" dir="2700000" algn="tl">
                    <a:srgbClr val="000000">
                      <a:alpha val="43137"/>
                    </a:srgbClr>
                  </a:outerShdw>
                </a:effectLst>
              </a:rPr>
              <a:t>ע(א)ליה וקוץ בה</a:t>
            </a:r>
            <a:endParaRPr lang="en-US" b="1" dirty="0" smtClean="0">
              <a:effectLst>
                <a:outerShdw blurRad="38100" dist="38100" dir="2700000" algn="tl">
                  <a:srgbClr val="000000">
                    <a:alpha val="43137"/>
                  </a:srgbClr>
                </a:outerShdw>
              </a:effectLst>
              <a:cs typeface="Times New Roman" pitchFamily="18" charset="0"/>
            </a:endParaRPr>
          </a:p>
        </p:txBody>
      </p:sp>
      <p:sp>
        <p:nvSpPr>
          <p:cNvPr id="40962" name="Rectangle 3"/>
          <p:cNvSpPr>
            <a:spLocks noGrp="1"/>
          </p:cNvSpPr>
          <p:nvPr>
            <p:ph type="body" idx="1"/>
          </p:nvPr>
        </p:nvSpPr>
        <p:spPr>
          <a:xfrm>
            <a:off x="773956" y="1374500"/>
            <a:ext cx="7410212" cy="4940141"/>
          </a:xfrm>
        </p:spPr>
        <p:txBody>
          <a:bodyPr/>
          <a:lstStyle/>
          <a:p>
            <a:pPr>
              <a:lnSpc>
                <a:spcPct val="80000"/>
              </a:lnSpc>
            </a:pPr>
            <a:r>
              <a:rPr lang="he-IL" b="1" dirty="0" smtClean="0"/>
              <a:t>ב 1 פברואר 1955 הועלנו לספינת קטנה שנשאה אותנו לעבר נמל חיפה. ההתרגשות על הסיפון הייתה גדולה.</a:t>
            </a:r>
            <a:r>
              <a:rPr lang="en-US" b="1" dirty="0" smtClean="0">
                <a:cs typeface="Arial" charset="0"/>
              </a:rPr>
              <a:t/>
            </a:r>
            <a:br>
              <a:rPr lang="en-US" b="1" dirty="0" smtClean="0">
                <a:cs typeface="Arial" charset="0"/>
              </a:rPr>
            </a:br>
            <a:endParaRPr lang="he-IL" b="1" dirty="0" smtClean="0"/>
          </a:p>
          <a:p>
            <a:pPr>
              <a:lnSpc>
                <a:spcPct val="80000"/>
              </a:lnSpc>
            </a:pPr>
            <a:r>
              <a:rPr lang="he-IL" b="1" dirty="0" smtClean="0"/>
              <a:t>אני זוכרת את המבוגרים מתרגשים וצופים אל עבר הרי הכרמל ואנחנו הילדים חיכינו שהמסע הזה יגמר. מסע קשה של טלטלות בים. </a:t>
            </a:r>
            <a:r>
              <a:rPr lang="en-US" b="1" dirty="0" smtClean="0">
                <a:cs typeface="Arial" charset="0"/>
              </a:rPr>
              <a:t/>
            </a:r>
            <a:br>
              <a:rPr lang="en-US" b="1" dirty="0" smtClean="0">
                <a:cs typeface="Arial" charset="0"/>
              </a:rPr>
            </a:br>
            <a:endParaRPr lang="he-IL" b="1" dirty="0" smtClean="0"/>
          </a:p>
          <a:p>
            <a:pPr>
              <a:lnSpc>
                <a:spcPct val="80000"/>
              </a:lnSpc>
            </a:pPr>
            <a:r>
              <a:rPr lang="he-IL" b="1" dirty="0" smtClean="0"/>
              <a:t>כשירדנו מהספינה נלקחנו כולנו לחדרונים קטנים שם גיפרו אותנו עם</a:t>
            </a:r>
            <a:r>
              <a:rPr lang="en-US" b="1" dirty="0" smtClean="0">
                <a:cs typeface="Arial" charset="0"/>
              </a:rPr>
              <a:t>DDT </a:t>
            </a:r>
            <a:r>
              <a:rPr lang="he-IL" b="1" dirty="0" smtClean="0"/>
              <a:t>  (חומר הדברה לצמחים).</a:t>
            </a:r>
            <a:r>
              <a:rPr lang="en-US" b="1" dirty="0" smtClean="0">
                <a:cs typeface="Arial" charset="0"/>
              </a:rPr>
              <a:t/>
            </a:r>
            <a:br>
              <a:rPr lang="en-US" b="1" dirty="0" smtClean="0">
                <a:cs typeface="Arial" charset="0"/>
              </a:rPr>
            </a:br>
            <a:endParaRPr lang="he-IL" b="1" dirty="0" smtClean="0"/>
          </a:p>
          <a:p>
            <a:pPr>
              <a:lnSpc>
                <a:spcPct val="80000"/>
              </a:lnSpc>
            </a:pPr>
            <a:r>
              <a:rPr lang="he-IL" b="1" dirty="0" smtClean="0"/>
              <a:t>עד היום, כשאני נזכרת בתחושת העלבון, עולה המחנק בגרוני. תחושה כאילו איננו רצויים, כאילו מחלות הבאנו </a:t>
            </a:r>
            <a:r>
              <a:rPr lang="he-IL" b="1" dirty="0" err="1" smtClean="0"/>
              <a:t>איתנו</a:t>
            </a:r>
            <a:r>
              <a:rPr lang="he-IL" b="1" dirty="0" smtClean="0"/>
              <a:t> מהבית שעזבנו מאחור. </a:t>
            </a:r>
            <a:r>
              <a:rPr lang="en-US" b="1" dirty="0" smtClean="0">
                <a:cs typeface="Arial" charset="0"/>
              </a:rPr>
              <a:t/>
            </a:r>
            <a:br>
              <a:rPr lang="en-US" b="1" dirty="0" smtClean="0">
                <a:cs typeface="Arial" charset="0"/>
              </a:rPr>
            </a:br>
            <a:endParaRPr lang="he-IL" b="1" dirty="0" smtClean="0"/>
          </a:p>
          <a:p>
            <a:pPr>
              <a:lnSpc>
                <a:spcPct val="80000"/>
              </a:lnSpc>
            </a:pPr>
            <a:r>
              <a:rPr lang="he-IL" b="1" dirty="0" smtClean="0"/>
              <a:t>ריססו אותנו בחומר הדברה שאסור למכור יותר, כי הוא מזיק לבני אדם.  אני סלחתי למדינה ולמנהיגיה אבל לא שכחתי ולא אשכח לעולם את קבלת הפנים הקשה שחיכתה לנו. </a:t>
            </a:r>
          </a:p>
          <a:p>
            <a:pPr>
              <a:lnSpc>
                <a:spcPct val="80000"/>
              </a:lnSpc>
            </a:pPr>
            <a:endParaRPr lang="en-US" b="1" dirty="0" smtClean="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2" name="Picture 2" descr="תוצאת תמונה עבור מעברת חרובית"/>
          <p:cNvPicPr>
            <a:picLocks noChangeAspect="1" noChangeArrowheads="1"/>
          </p:cNvPicPr>
          <p:nvPr/>
        </p:nvPicPr>
        <p:blipFill>
          <a:blip r:embed="rId2">
            <a:lum bright="60000"/>
          </a:blip>
          <a:srcRect/>
          <a:stretch>
            <a:fillRect/>
          </a:stretch>
        </p:blipFill>
        <p:spPr bwMode="auto">
          <a:xfrm>
            <a:off x="78581" y="-1"/>
            <a:ext cx="8591550" cy="6443663"/>
          </a:xfrm>
          <a:prstGeom prst="rect">
            <a:avLst/>
          </a:prstGeom>
          <a:noFill/>
          <a:ln w="9525">
            <a:noFill/>
            <a:miter lim="800000"/>
            <a:headEnd/>
            <a:tailEnd/>
          </a:ln>
        </p:spPr>
      </p:pic>
      <p:sp>
        <p:nvSpPr>
          <p:cNvPr id="41985" name="AutoShape 3" descr="תוצאת תמונה עבור די די טי עולים חדשים"/>
          <p:cNvSpPr>
            <a:spLocks noChangeAspect="1" noChangeArrowheads="1"/>
          </p:cNvSpPr>
          <p:nvPr/>
        </p:nvSpPr>
        <p:spPr bwMode="auto">
          <a:xfrm>
            <a:off x="4231164" y="3078639"/>
            <a:ext cx="286385" cy="286385"/>
          </a:xfrm>
          <a:prstGeom prst="rect">
            <a:avLst/>
          </a:prstGeom>
          <a:noFill/>
          <a:ln w="9525">
            <a:noFill/>
            <a:miter lim="800000"/>
            <a:headEnd/>
            <a:tailEnd/>
          </a:ln>
        </p:spPr>
        <p:txBody>
          <a:bodyPr/>
          <a:lstStyle/>
          <a:p>
            <a:endParaRPr lang="he-IL"/>
          </a:p>
        </p:txBody>
      </p:sp>
      <p:pic>
        <p:nvPicPr>
          <p:cNvPr id="41986" name="Picture 5" descr="תוצאת תמונה עבור די די טי עולים חדשים">
            <a:hlinkClick r:id="rId3"/>
          </p:cNvPr>
          <p:cNvPicPr>
            <a:picLocks noChangeAspect="1" noChangeArrowheads="1"/>
          </p:cNvPicPr>
          <p:nvPr/>
        </p:nvPicPr>
        <p:blipFill>
          <a:blip r:embed="rId4"/>
          <a:srcRect/>
          <a:stretch>
            <a:fillRect/>
          </a:stretch>
        </p:blipFill>
        <p:spPr bwMode="auto">
          <a:xfrm>
            <a:off x="6168740" y="2"/>
            <a:ext cx="2501394" cy="2678894"/>
          </a:xfrm>
          <a:prstGeom prst="rect">
            <a:avLst/>
          </a:prstGeom>
          <a:noFill/>
          <a:ln w="9525">
            <a:noFill/>
            <a:miter lim="800000"/>
            <a:headEnd/>
            <a:tailEnd/>
          </a:ln>
        </p:spPr>
      </p:pic>
      <p:pic>
        <p:nvPicPr>
          <p:cNvPr id="41987" name="Picture 8" descr="תוצאת תמונה עבור די די טי לעולים חדשים">
            <a:hlinkClick r:id="rId5"/>
          </p:cNvPr>
          <p:cNvPicPr>
            <a:picLocks noChangeAspect="1" noChangeArrowheads="1"/>
          </p:cNvPicPr>
          <p:nvPr/>
        </p:nvPicPr>
        <p:blipFill>
          <a:blip r:embed="rId6"/>
          <a:srcRect/>
          <a:stretch>
            <a:fillRect/>
          </a:stretch>
        </p:blipFill>
        <p:spPr bwMode="auto">
          <a:xfrm>
            <a:off x="78584" y="1"/>
            <a:ext cx="3561914" cy="2523769"/>
          </a:xfrm>
          <a:prstGeom prst="rect">
            <a:avLst/>
          </a:prstGeom>
          <a:noFill/>
          <a:ln w="9525">
            <a:noFill/>
            <a:miter lim="800000"/>
            <a:headEnd/>
            <a:tailEnd/>
          </a:ln>
        </p:spPr>
      </p:pic>
      <p:sp>
        <p:nvSpPr>
          <p:cNvPr id="41988" name="מלבן 4"/>
          <p:cNvSpPr>
            <a:spLocks noChangeArrowheads="1"/>
          </p:cNvSpPr>
          <p:nvPr/>
        </p:nvSpPr>
        <p:spPr bwMode="auto">
          <a:xfrm>
            <a:off x="1397146" y="3365024"/>
            <a:ext cx="6443663" cy="369332"/>
          </a:xfrm>
          <a:prstGeom prst="rect">
            <a:avLst/>
          </a:prstGeom>
          <a:noFill/>
          <a:ln w="9525">
            <a:noFill/>
            <a:miter lim="800000"/>
            <a:headEnd/>
            <a:tailEnd/>
          </a:ln>
        </p:spPr>
        <p:txBody>
          <a:bodyPr>
            <a:spAutoFit/>
          </a:bodyPr>
          <a:lstStyle/>
          <a:p>
            <a:endParaRPr lang="he-IL"/>
          </a:p>
        </p:txBody>
      </p:sp>
      <p:sp>
        <p:nvSpPr>
          <p:cNvPr id="41989" name="מלבן 1"/>
          <p:cNvSpPr>
            <a:spLocks noChangeArrowheads="1"/>
          </p:cNvSpPr>
          <p:nvPr/>
        </p:nvSpPr>
        <p:spPr bwMode="auto">
          <a:xfrm>
            <a:off x="78578" y="3078639"/>
            <a:ext cx="8423000" cy="2308324"/>
          </a:xfrm>
          <a:prstGeom prst="rect">
            <a:avLst/>
          </a:prstGeom>
          <a:noFill/>
          <a:ln w="9525">
            <a:noFill/>
            <a:miter lim="800000"/>
            <a:headEnd/>
            <a:tailEnd/>
          </a:ln>
        </p:spPr>
        <p:txBody>
          <a:bodyPr>
            <a:spAutoFit/>
          </a:bodyPr>
          <a:lstStyle/>
          <a:p>
            <a:pPr>
              <a:buFontTx/>
              <a:buChar char="•"/>
            </a:pPr>
            <a:r>
              <a:rPr lang="he-IL" dirty="0">
                <a:solidFill>
                  <a:srgbClr val="313131"/>
                </a:solidFill>
              </a:rPr>
              <a:t> בהיסטוריה של החברה הישראלית, הטיפול בילדי עולי צפון אפריקה במחלות גזזת וגרענת נתפס כטראומה. </a:t>
            </a:r>
            <a:r>
              <a:rPr lang="en-US" dirty="0">
                <a:solidFill>
                  <a:srgbClr val="313131"/>
                </a:solidFill>
              </a:rPr>
              <a:t/>
            </a:r>
            <a:br>
              <a:rPr lang="en-US" dirty="0">
                <a:solidFill>
                  <a:srgbClr val="313131"/>
                </a:solidFill>
              </a:rPr>
            </a:br>
            <a:endParaRPr lang="he-IL" dirty="0">
              <a:solidFill>
                <a:srgbClr val="313131"/>
              </a:solidFill>
            </a:endParaRPr>
          </a:p>
          <a:p>
            <a:pPr>
              <a:buFontTx/>
              <a:buChar char="•"/>
            </a:pPr>
            <a:r>
              <a:rPr lang="he-IL" dirty="0">
                <a:solidFill>
                  <a:srgbClr val="313131"/>
                </a:solidFill>
              </a:rPr>
              <a:t>מחקרים מאוחרים יותר לימדו כי טיפולי הרנטגן והשימוש בחומר ההדברה די-די-טי הובילו לתופעות לוואי חמורות ביותר שהגיעו עד לגידולים סרטניים. </a:t>
            </a:r>
            <a:r>
              <a:rPr lang="en-US" dirty="0">
                <a:solidFill>
                  <a:srgbClr val="313131"/>
                </a:solidFill>
              </a:rPr>
              <a:t/>
            </a:r>
            <a:br>
              <a:rPr lang="en-US" dirty="0">
                <a:solidFill>
                  <a:srgbClr val="313131"/>
                </a:solidFill>
              </a:rPr>
            </a:br>
            <a:endParaRPr lang="he-IL" dirty="0">
              <a:solidFill>
                <a:srgbClr val="313131"/>
              </a:solidFill>
            </a:endParaRPr>
          </a:p>
          <a:p>
            <a:pPr>
              <a:buFontTx/>
              <a:buChar char="•"/>
            </a:pPr>
            <a:r>
              <a:rPr lang="he-IL" dirty="0">
                <a:solidFill>
                  <a:srgbClr val="313131"/>
                </a:solidFill>
              </a:rPr>
              <a:t>בשנות ה-50, כל יהודי שעלה מרוקו עבר בדיקות מדוקדקות. זכור לי כילדה, מי שהיה חולה לא יכול היה לעלות לארץ ולכן הטיפול המונע שניסו לתת בארץ היה מיותר ומשפיל</a:t>
            </a:r>
            <a:endParaRPr lang="he-IL" dirty="0"/>
          </a:p>
        </p:txBody>
      </p:sp>
      <p:sp>
        <p:nvSpPr>
          <p:cNvPr id="41990" name="Rectangle 8"/>
          <p:cNvSpPr>
            <a:spLocks/>
          </p:cNvSpPr>
          <p:nvPr/>
        </p:nvSpPr>
        <p:spPr bwMode="auto">
          <a:xfrm>
            <a:off x="1058556" y="853189"/>
            <a:ext cx="7410212" cy="4088446"/>
          </a:xfrm>
          <a:prstGeom prst="rect">
            <a:avLst/>
          </a:prstGeom>
          <a:noFill/>
          <a:ln w="9525">
            <a:noFill/>
            <a:miter lim="800000"/>
            <a:headEnd/>
            <a:tailEnd/>
          </a:ln>
        </p:spPr>
        <p:txBody>
          <a:bodyPr/>
          <a:lstStyle/>
          <a:p>
            <a:pPr marL="161091" indent="-161091" defTabSz="644362" eaLnBrk="0" hangingPunct="0">
              <a:lnSpc>
                <a:spcPct val="80000"/>
              </a:lnSpc>
              <a:spcBef>
                <a:spcPts val="706"/>
              </a:spcBef>
              <a:buFont typeface="Wingdings 2" pitchFamily="18" charset="2"/>
              <a:buChar char=""/>
            </a:pPr>
            <a:endParaRPr lang="he-IL" sz="1973" b="0">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תוצאת תמונה עבור מעברת חרובית"/>
          <p:cNvPicPr>
            <a:picLocks noChangeAspect="1" noChangeArrowheads="1"/>
          </p:cNvPicPr>
          <p:nvPr/>
        </p:nvPicPr>
        <p:blipFill>
          <a:blip r:embed="rId2">
            <a:lum bright="60000"/>
          </a:blip>
          <a:srcRect/>
          <a:stretch>
            <a:fillRect/>
          </a:stretch>
        </p:blipFill>
        <p:spPr bwMode="auto">
          <a:xfrm>
            <a:off x="78581" y="-1"/>
            <a:ext cx="8591550" cy="6443663"/>
          </a:xfrm>
          <a:prstGeom prst="rect">
            <a:avLst/>
          </a:prstGeom>
          <a:noFill/>
          <a:ln w="9525">
            <a:noFill/>
            <a:miter lim="800000"/>
            <a:headEnd/>
            <a:tailEnd/>
          </a:ln>
        </p:spPr>
      </p:pic>
      <p:sp>
        <p:nvSpPr>
          <p:cNvPr id="43010" name="Rectangle 2"/>
          <p:cNvSpPr>
            <a:spLocks noGrp="1"/>
          </p:cNvSpPr>
          <p:nvPr>
            <p:ph type="title"/>
          </p:nvPr>
        </p:nvSpPr>
        <p:spPr>
          <a:xfrm>
            <a:off x="78582" y="2"/>
            <a:ext cx="7410212" cy="1245477"/>
          </a:xfrm>
        </p:spPr>
        <p:txBody>
          <a:bodyPr/>
          <a:lstStyle/>
          <a:p>
            <a:r>
              <a:rPr lang="he-IL" b="1" dirty="0" smtClean="0">
                <a:effectLst>
                  <a:outerShdw blurRad="38100" dist="38100" dir="2700000" algn="tl">
                    <a:srgbClr val="000000">
                      <a:alpha val="43137"/>
                    </a:srgbClr>
                  </a:outerShdw>
                </a:effectLst>
              </a:rPr>
              <a:t>מעברת חרובית</a:t>
            </a:r>
            <a:endParaRPr lang="en-US" b="1" dirty="0" smtClean="0">
              <a:effectLst>
                <a:outerShdw blurRad="38100" dist="38100" dir="2700000" algn="tl">
                  <a:srgbClr val="000000">
                    <a:alpha val="43137"/>
                  </a:srgbClr>
                </a:outerShdw>
              </a:effectLst>
              <a:cs typeface="Times New Roman" pitchFamily="18" charset="0"/>
            </a:endParaRPr>
          </a:p>
        </p:txBody>
      </p:sp>
      <p:sp>
        <p:nvSpPr>
          <p:cNvPr id="43011" name="Rectangle 3"/>
          <p:cNvSpPr>
            <a:spLocks noGrp="1"/>
          </p:cNvSpPr>
          <p:nvPr>
            <p:ph type="body" idx="1"/>
          </p:nvPr>
        </p:nvSpPr>
        <p:spPr>
          <a:xfrm>
            <a:off x="752780" y="988928"/>
            <a:ext cx="7410212" cy="4088444"/>
          </a:xfrm>
        </p:spPr>
        <p:txBody>
          <a:bodyPr/>
          <a:lstStyle/>
          <a:p>
            <a:r>
              <a:rPr lang="he-IL" sz="1879" b="1" dirty="0">
                <a:latin typeface="Arial Unicode MS" pitchFamily="34" charset="-128"/>
                <a:ea typeface="Arial Unicode MS" pitchFamily="34" charset="-128"/>
                <a:cs typeface="Arial Unicode MS" pitchFamily="34" charset="-128"/>
              </a:rPr>
              <a:t>משם עלינו למשאיות שהובילו אותנו למעברת חרובית. כל העולים החדשים סרבו לרדת מהמשאיות כי רצו להתיישב בערים הגדולות והמוכרות כמו תל אביב או ירושלים.</a:t>
            </a:r>
            <a:r>
              <a:rPr lang="en-US" sz="1879" b="1" dirty="0">
                <a:latin typeface="Arial Unicode MS" pitchFamily="34" charset="-128"/>
                <a:ea typeface="Arial Unicode MS" pitchFamily="34" charset="-128"/>
                <a:cs typeface="Arial Unicode MS" pitchFamily="34" charset="-128"/>
              </a:rPr>
              <a:t/>
            </a:r>
            <a:br>
              <a:rPr lang="en-US" sz="1879" b="1" dirty="0">
                <a:latin typeface="Arial Unicode MS" pitchFamily="34" charset="-128"/>
                <a:ea typeface="Arial Unicode MS" pitchFamily="34" charset="-128"/>
                <a:cs typeface="Arial Unicode MS" pitchFamily="34" charset="-128"/>
              </a:rPr>
            </a:br>
            <a:endParaRPr lang="he-IL" sz="1879" b="1" dirty="0">
              <a:latin typeface="Arial Unicode MS" pitchFamily="34" charset="-128"/>
              <a:ea typeface="Arial Unicode MS" pitchFamily="34" charset="-128"/>
              <a:cs typeface="Arial Unicode MS" pitchFamily="34" charset="-128"/>
            </a:endParaRPr>
          </a:p>
          <a:p>
            <a:r>
              <a:rPr lang="he-IL" sz="1879" b="1" dirty="0">
                <a:latin typeface="Arial Unicode MS" pitchFamily="34" charset="-128"/>
                <a:ea typeface="Arial Unicode MS" pitchFamily="34" charset="-128"/>
                <a:cs typeface="Arial Unicode MS" pitchFamily="34" charset="-128"/>
              </a:rPr>
              <a:t>מעברת חרובית הייתה מעברה שהוקמה סמוך לכפר מנחם בחבל לכיש, בתחילת שנת 1955, לצורך שיכון זמני של עולים מצפון אפריקה שיועדו להתיישב במושבים בחבל.</a:t>
            </a:r>
          </a:p>
          <a:p>
            <a:endParaRPr lang="he-IL" sz="1879" b="1" dirty="0">
              <a:latin typeface="Arial Unicode MS" pitchFamily="34" charset="-128"/>
              <a:ea typeface="Arial Unicode MS" pitchFamily="34" charset="-128"/>
              <a:cs typeface="Arial Unicode MS" pitchFamily="34" charset="-128"/>
            </a:endParaRPr>
          </a:p>
          <a:p>
            <a:r>
              <a:rPr lang="he-IL" sz="1879" b="1" dirty="0">
                <a:latin typeface="Arial Unicode MS" pitchFamily="34" charset="-128"/>
                <a:ea typeface="Arial Unicode MS" pitchFamily="34" charset="-128"/>
                <a:cs typeface="Arial Unicode MS" pitchFamily="34" charset="-128"/>
              </a:rPr>
              <a:t>באפריל 1955 נתמלאה המעברה, התגוררו כ-2000 נפשות. תושבי המקום הועסקו על ידי הקרן הקיימת אשר נטעה בקרבת מקום את יער חרובית וקיימה במקום משתלה</a:t>
            </a:r>
            <a:r>
              <a:rPr lang="he-IL" sz="1879" b="1" dirty="0" smtClean="0">
                <a:latin typeface="Arial Unicode MS" pitchFamily="34" charset="-128"/>
                <a:ea typeface="Arial Unicode MS" pitchFamily="34" charset="-128"/>
                <a:cs typeface="Arial Unicode MS" pitchFamily="34" charset="-128"/>
              </a:rPr>
              <a:t>. בין </a:t>
            </a:r>
            <a:r>
              <a:rPr lang="he-IL" sz="1879" b="1" dirty="0">
                <a:latin typeface="Arial Unicode MS" pitchFamily="34" charset="-128"/>
                <a:ea typeface="Arial Unicode MS" pitchFamily="34" charset="-128"/>
                <a:cs typeface="Arial Unicode MS" pitchFamily="34" charset="-128"/>
              </a:rPr>
              <a:t>יתר המועסקים, היה אבי, מסעוד שנטע יערות בכל רחבי ישראל הצעירה. </a:t>
            </a:r>
          </a:p>
          <a:p>
            <a:endParaRPr lang="en-US" sz="1879" b="1" dirty="0">
              <a:latin typeface="Arial Unicode MS" pitchFamily="34" charset="-128"/>
              <a:ea typeface="Arial Unicode MS" pitchFamily="34" charset="-128"/>
              <a:cs typeface="Arial Unicode MS" pitchFamily="34" charset="-128"/>
            </a:endParaRPr>
          </a:p>
        </p:txBody>
      </p:sp>
      <p:pic>
        <p:nvPicPr>
          <p:cNvPr id="43012" name="Picture 3" descr="תוצאת תמונה עבור מעברת חרובית">
            <a:hlinkClick r:id="rId3"/>
          </p:cNvPr>
          <p:cNvPicPr>
            <a:picLocks noChangeAspect="1" noChangeArrowheads="1"/>
          </p:cNvPicPr>
          <p:nvPr/>
        </p:nvPicPr>
        <p:blipFill>
          <a:blip r:embed="rId4"/>
          <a:srcRect/>
          <a:stretch>
            <a:fillRect/>
          </a:stretch>
        </p:blipFill>
        <p:spPr bwMode="auto">
          <a:xfrm>
            <a:off x="5873403" y="4372009"/>
            <a:ext cx="2796729" cy="2071653"/>
          </a:xfrm>
          <a:prstGeom prst="rect">
            <a:avLst/>
          </a:prstGeom>
          <a:noFill/>
          <a:ln w="9525">
            <a:noFill/>
            <a:miter lim="800000"/>
            <a:headEnd/>
            <a:tailEnd/>
          </a:ln>
        </p:spPr>
      </p:pic>
      <p:pic>
        <p:nvPicPr>
          <p:cNvPr id="43013" name="Picture 6" descr="תמונה קשורה">
            <a:hlinkClick r:id="rId5"/>
          </p:cNvPr>
          <p:cNvPicPr>
            <a:picLocks noChangeAspect="1" noChangeArrowheads="1"/>
          </p:cNvPicPr>
          <p:nvPr/>
        </p:nvPicPr>
        <p:blipFill>
          <a:blip r:embed="rId6"/>
          <a:srcRect/>
          <a:stretch>
            <a:fillRect/>
          </a:stretch>
        </p:blipFill>
        <p:spPr bwMode="auto">
          <a:xfrm>
            <a:off x="78581" y="4279369"/>
            <a:ext cx="2638621" cy="2164295"/>
          </a:xfrm>
          <a:prstGeom prst="rect">
            <a:avLst/>
          </a:prstGeom>
          <a:noFill/>
          <a:ln w="9525">
            <a:noFill/>
            <a:miter lim="800000"/>
            <a:headEnd/>
            <a:tailEnd/>
          </a:ln>
        </p:spPr>
      </p:pic>
      <p:pic>
        <p:nvPicPr>
          <p:cNvPr id="43014" name="Picture 5" descr="תוצאת תמונה עבור נטיעת עצים קקל עליה ממרוקו">
            <a:hlinkClick r:id="rId7"/>
          </p:cNvPr>
          <p:cNvPicPr>
            <a:picLocks noChangeAspect="1" noChangeArrowheads="1"/>
          </p:cNvPicPr>
          <p:nvPr/>
        </p:nvPicPr>
        <p:blipFill>
          <a:blip r:embed="rId8"/>
          <a:srcRect/>
          <a:stretch>
            <a:fillRect/>
          </a:stretch>
        </p:blipFill>
        <p:spPr bwMode="auto">
          <a:xfrm>
            <a:off x="2952876" y="4653756"/>
            <a:ext cx="2705742" cy="17899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3" descr="תוצאת תמונה עבור מעברת חרובית">
            <a:hlinkClick r:id="rId2"/>
          </p:cNvPr>
          <p:cNvPicPr>
            <a:picLocks noChangeAspect="1" noChangeArrowheads="1"/>
          </p:cNvPicPr>
          <p:nvPr/>
        </p:nvPicPr>
        <p:blipFill>
          <a:blip r:embed="rId3">
            <a:lum bright="60000"/>
          </a:blip>
          <a:srcRect/>
          <a:stretch>
            <a:fillRect/>
          </a:stretch>
        </p:blipFill>
        <p:spPr bwMode="auto">
          <a:xfrm>
            <a:off x="78581" y="1493"/>
            <a:ext cx="8591550" cy="6442170"/>
          </a:xfrm>
          <a:prstGeom prst="rect">
            <a:avLst/>
          </a:prstGeom>
          <a:noFill/>
          <a:ln w="9525">
            <a:noFill/>
            <a:miter lim="800000"/>
            <a:headEnd/>
            <a:tailEnd/>
          </a:ln>
        </p:spPr>
      </p:pic>
      <p:sp>
        <p:nvSpPr>
          <p:cNvPr id="44033" name="Rectangle 2"/>
          <p:cNvSpPr>
            <a:spLocks noGrp="1"/>
          </p:cNvSpPr>
          <p:nvPr>
            <p:ph type="title"/>
          </p:nvPr>
        </p:nvSpPr>
        <p:spPr>
          <a:xfrm>
            <a:off x="652844" y="313237"/>
            <a:ext cx="7410212" cy="1245477"/>
          </a:xfrm>
        </p:spPr>
        <p:txBody>
          <a:bodyPr/>
          <a:lstStyle/>
          <a:p>
            <a:r>
              <a:rPr lang="he-IL" b="1" dirty="0" smtClean="0">
                <a:effectLst>
                  <a:outerShdw blurRad="38100" dist="38100" dir="2700000" algn="tl">
                    <a:srgbClr val="000000">
                      <a:alpha val="43137"/>
                    </a:srgbClr>
                  </a:outerShdw>
                </a:effectLst>
              </a:rPr>
              <a:t>המעברה</a:t>
            </a:r>
            <a:endParaRPr lang="en-US" b="1" dirty="0" smtClean="0">
              <a:effectLst>
                <a:outerShdw blurRad="38100" dist="38100" dir="2700000" algn="tl">
                  <a:srgbClr val="000000">
                    <a:alpha val="43137"/>
                  </a:srgbClr>
                </a:outerShdw>
              </a:effectLst>
              <a:cs typeface="Times New Roman" pitchFamily="18" charset="0"/>
            </a:endParaRPr>
          </a:p>
        </p:txBody>
      </p:sp>
      <p:sp>
        <p:nvSpPr>
          <p:cNvPr id="44034" name="Rectangle 3"/>
          <p:cNvSpPr>
            <a:spLocks noGrp="1"/>
          </p:cNvSpPr>
          <p:nvPr>
            <p:ph type="body" idx="1"/>
          </p:nvPr>
        </p:nvSpPr>
        <p:spPr>
          <a:xfrm>
            <a:off x="652844" y="1733227"/>
            <a:ext cx="7410212" cy="4088446"/>
          </a:xfrm>
        </p:spPr>
        <p:txBody>
          <a:bodyPr/>
          <a:lstStyle/>
          <a:p>
            <a:pPr>
              <a:lnSpc>
                <a:spcPct val="80000"/>
              </a:lnSpc>
            </a:pPr>
            <a:r>
              <a:rPr lang="he-IL" sz="1785" b="1" dirty="0"/>
              <a:t>במעברה, תנאי המחייה היו קשים. לא היה חשמל, נאלצנו לפעמים, ללכת ארבע עד חמישה ק"מ כדי לסחוב דלי מים מצינור השקיה של קרן קיימת לא היה מים, השירותים והמקלחות היו מחוץ לצריף, פשוט חור.</a:t>
            </a:r>
          </a:p>
          <a:p>
            <a:pPr>
              <a:lnSpc>
                <a:spcPct val="80000"/>
              </a:lnSpc>
            </a:pPr>
            <a:r>
              <a:rPr lang="he-IL" sz="1785" b="1" dirty="0"/>
              <a:t>מצרכי המזון היו חסרים תמיד- לא בשר, לא סוכר, לא עוף, לא ירקות ולא פירות.  </a:t>
            </a:r>
            <a:r>
              <a:rPr lang="he-IL" sz="1785" b="1" dirty="0" err="1"/>
              <a:t>הכל</a:t>
            </a:r>
            <a:r>
              <a:rPr lang="he-IL" sz="1785" b="1" dirty="0"/>
              <a:t> היה מחולק במנות חודשיות של מאה גרם לנפש.</a:t>
            </a:r>
            <a:r>
              <a:rPr lang="en-US" sz="1785" b="1" dirty="0">
                <a:cs typeface="Arial" charset="0"/>
              </a:rPr>
              <a:t/>
            </a:r>
            <a:br>
              <a:rPr lang="en-US" sz="1785" b="1" dirty="0">
                <a:cs typeface="Arial" charset="0"/>
              </a:rPr>
            </a:br>
            <a:r>
              <a:rPr lang="he-IL" sz="1785" b="1" dirty="0"/>
              <a:t>פעם בחודש  קיבלנו חפיסת שוקולד, שתי ביצים ( רק לתינוקות) פירות וירקות היו מגיעים לצרכנייה ומחכים בתור ומי שהיה אחרון לא היה נשאר לו פירות ירקות. ולחם? -היה רק סוג אחד של לחם שחור עגול. </a:t>
            </a:r>
          </a:p>
          <a:p>
            <a:pPr>
              <a:lnSpc>
                <a:spcPct val="80000"/>
              </a:lnSpc>
            </a:pPr>
            <a:r>
              <a:rPr lang="he-IL" sz="1785" b="1" dirty="0"/>
              <a:t>אבא עבד בקרן קיימת באזור ירושלים, הר טוב, בית שמש בתור נוטע עצים ביערות באזור ירושלים.  </a:t>
            </a:r>
          </a:p>
          <a:p>
            <a:pPr>
              <a:lnSpc>
                <a:spcPct val="80000"/>
              </a:lnSpc>
            </a:pPr>
            <a:r>
              <a:rPr lang="he-IL" sz="1785" b="1" dirty="0"/>
              <a:t>במעברה היה מפחיד, הפדאיון (שודדים ופורעים ערבים) היו מסתובבים ביום בתוך המעברה. </a:t>
            </a:r>
          </a:p>
          <a:p>
            <a:pPr>
              <a:lnSpc>
                <a:spcPct val="80000"/>
              </a:lnSpc>
            </a:pPr>
            <a:r>
              <a:rPr lang="he-IL" sz="1785" b="1" dirty="0"/>
              <a:t>ב-1958 עברנו לקריית גת. עיר קטנה שהוקמה 4 שנים קודם לכן. </a:t>
            </a:r>
          </a:p>
          <a:p>
            <a:pPr>
              <a:lnSpc>
                <a:spcPct val="80000"/>
              </a:lnSpc>
            </a:pPr>
            <a:r>
              <a:rPr lang="he-IL" sz="1785" b="1" dirty="0"/>
              <a:t>אבא עבד כפקח בעיריית קריית גת </a:t>
            </a:r>
            <a:r>
              <a:rPr lang="he-IL" sz="1785" b="1" dirty="0" err="1"/>
              <a:t>ואמא</a:t>
            </a:r>
            <a:r>
              <a:rPr lang="he-IL" sz="1785" b="1" dirty="0"/>
              <a:t> שלי עד יומה האחרון הייתה ידועה בנדיבותה, עזרה לזולת וסיוע לכל נזקק. </a:t>
            </a:r>
            <a:endParaRPr lang="en-US" sz="1785" b="1" dirty="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גלובוס"/>
          <p:cNvPicPr>
            <a:picLocks noChangeAspect="1" noChangeArrowheads="1"/>
          </p:cNvPicPr>
          <p:nvPr/>
        </p:nvPicPr>
        <p:blipFill>
          <a:blip r:embed="rId2"/>
          <a:srcRect/>
          <a:stretch>
            <a:fillRect/>
          </a:stretch>
        </p:blipFill>
        <p:spPr bwMode="auto">
          <a:xfrm>
            <a:off x="78581" y="-1"/>
            <a:ext cx="8591550" cy="6443663"/>
          </a:xfrm>
          <a:prstGeom prst="rect">
            <a:avLst/>
          </a:prstGeom>
          <a:noFill/>
          <a:ln w="9525">
            <a:noFill/>
            <a:miter lim="800000"/>
            <a:headEnd/>
            <a:tailEnd/>
          </a:ln>
        </p:spPr>
      </p:pic>
      <p:sp>
        <p:nvSpPr>
          <p:cNvPr id="26627" name="Rectangle 3"/>
          <p:cNvSpPr>
            <a:spLocks noChangeArrowheads="1"/>
          </p:cNvSpPr>
          <p:nvPr/>
        </p:nvSpPr>
        <p:spPr bwMode="auto">
          <a:xfrm>
            <a:off x="1261412" y="2544650"/>
            <a:ext cx="5797804" cy="859155"/>
          </a:xfrm>
          <a:prstGeom prst="rect">
            <a:avLst/>
          </a:prstGeom>
          <a:noFill/>
          <a:ln w="9525">
            <a:noFill/>
            <a:miter lim="800000"/>
            <a:headEnd/>
            <a:tailEnd/>
          </a:ln>
          <a:effectLst/>
        </p:spPr>
        <p:txBody>
          <a:bodyPr wrap="none" anchor="ctr"/>
          <a:lstStyle/>
          <a:p>
            <a:pPr algn="ctr"/>
            <a:r>
              <a:rPr lang="he-IL" sz="4134"/>
              <a:t>מסע נדודים חובק עולם</a:t>
            </a:r>
            <a:endParaRPr lang="en-US" sz="4134"/>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blinds(horizontal)">
                                      <p:cBhvr>
                                        <p:cTn id="7" dur="2000"/>
                                        <p:tgtEl>
                                          <p:spTgt spid="36868"/>
                                        </p:tgtEl>
                                      </p:cBhvr>
                                    </p:animEffect>
                                  </p:childTnLst>
                                </p:cTn>
                              </p:par>
                            </p:childTnLst>
                          </p:cTn>
                        </p:par>
                        <p:par>
                          <p:cTn id="8" fill="hold">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26627"/>
                                        </p:tgtEl>
                                        <p:attrNameLst>
                                          <p:attrName>style.visibility</p:attrName>
                                        </p:attrNameLst>
                                      </p:cBhvr>
                                      <p:to>
                                        <p:strVal val="visible"/>
                                      </p:to>
                                    </p:set>
                                    <p:anim calcmode="discrete" valueType="clr">
                                      <p:cBhvr override="childStyle">
                                        <p:cTn id="11" dur="1000"/>
                                        <p:tgtEl>
                                          <p:spTgt spid="26627"/>
                                        </p:tgtEl>
                                        <p:attrNameLst>
                                          <p:attrName>style.color</p:attrName>
                                        </p:attrNameLst>
                                      </p:cBhvr>
                                      <p:tavLst>
                                        <p:tav tm="0">
                                          <p:val>
                                            <p:clrVal>
                                              <a:schemeClr val="accent2"/>
                                            </p:clrVal>
                                          </p:val>
                                        </p:tav>
                                        <p:tav tm="50000">
                                          <p:val>
                                            <p:clrVal>
                                              <a:schemeClr val="hlink"/>
                                            </p:clrVal>
                                          </p:val>
                                        </p:tav>
                                      </p:tavLst>
                                    </p:anim>
                                    <p:anim calcmode="discrete" valueType="clr">
                                      <p:cBhvr>
                                        <p:cTn id="12" dur="1000"/>
                                        <p:tgtEl>
                                          <p:spTgt spid="26627"/>
                                        </p:tgtEl>
                                        <p:attrNameLst>
                                          <p:attrName>fillcolor</p:attrName>
                                        </p:attrNameLst>
                                      </p:cBhvr>
                                      <p:tavLst>
                                        <p:tav tm="0">
                                          <p:val>
                                            <p:clrVal>
                                              <a:schemeClr val="accent2"/>
                                            </p:clrVal>
                                          </p:val>
                                        </p:tav>
                                        <p:tav tm="50000">
                                          <p:val>
                                            <p:clrVal>
                                              <a:schemeClr val="hlink"/>
                                            </p:clrVal>
                                          </p:val>
                                        </p:tav>
                                      </p:tavLst>
                                    </p:anim>
                                    <p:set>
                                      <p:cBhvr>
                                        <p:cTn id="13" dur="1000"/>
                                        <p:tgtEl>
                                          <p:spTgt spid="266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p:nvPr>
        </p:nvSpPr>
        <p:spPr/>
        <p:txBody>
          <a:bodyPr/>
          <a:lstStyle/>
          <a:p>
            <a:endParaRPr lang="he-IL" smtClean="0"/>
          </a:p>
        </p:txBody>
      </p:sp>
      <p:sp>
        <p:nvSpPr>
          <p:cNvPr id="45058" name="Rectangle 3"/>
          <p:cNvSpPr>
            <a:spLocks noGrp="1"/>
          </p:cNvSpPr>
          <p:nvPr>
            <p:ph type="body" idx="1"/>
          </p:nvPr>
        </p:nvSpPr>
        <p:spPr>
          <a:xfrm>
            <a:off x="652844" y="1733227"/>
            <a:ext cx="7410212" cy="4088446"/>
          </a:xfrm>
        </p:spPr>
        <p:txBody>
          <a:bodyPr/>
          <a:lstStyle/>
          <a:p>
            <a:endParaRPr lang="he-IL" smtClean="0"/>
          </a:p>
        </p:txBody>
      </p:sp>
      <p:pic>
        <p:nvPicPr>
          <p:cNvPr id="45059" name="Picture 4" descr="אסתר"/>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3916" y="125487"/>
            <a:ext cx="7881896" cy="6192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7" name="Picture 6" descr="תמונה למצגת"/>
          <p:cNvPicPr>
            <a:picLocks noChangeAspect="1" noChangeArrowheads="1"/>
          </p:cNvPicPr>
          <p:nvPr/>
        </p:nvPicPr>
        <p:blipFill>
          <a:blip r:embed="rId2" cstate="screen">
            <a:lum bright="44000" contrast="-70000"/>
            <a:extLst>
              <a:ext uri="{28A0092B-C50C-407E-A947-70E740481C1C}">
                <a14:useLocalDpi xmlns:a14="http://schemas.microsoft.com/office/drawing/2010/main"/>
              </a:ext>
            </a:extLst>
          </a:blip>
          <a:srcRect/>
          <a:stretch>
            <a:fillRect/>
          </a:stretch>
        </p:blipFill>
        <p:spPr bwMode="auto">
          <a:xfrm>
            <a:off x="77090" y="2986"/>
            <a:ext cx="8593042" cy="6440679"/>
          </a:xfrm>
          <a:prstGeom prst="rect">
            <a:avLst/>
          </a:prstGeom>
          <a:noFill/>
          <a:ln w="9525">
            <a:noFill/>
            <a:miter lim="800000"/>
            <a:headEnd/>
            <a:tailEnd/>
          </a:ln>
        </p:spPr>
      </p:pic>
      <p:sp>
        <p:nvSpPr>
          <p:cNvPr id="46081" name="Rectangle 2"/>
          <p:cNvSpPr>
            <a:spLocks noGrp="1"/>
          </p:cNvSpPr>
          <p:nvPr>
            <p:ph type="title"/>
          </p:nvPr>
        </p:nvSpPr>
        <p:spPr>
          <a:xfrm>
            <a:off x="449987" y="-296826"/>
            <a:ext cx="7410212" cy="1245477"/>
          </a:xfrm>
        </p:spPr>
        <p:txBody>
          <a:bodyPr/>
          <a:lstStyle/>
          <a:p>
            <a:r>
              <a:rPr lang="he-IL" b="1" dirty="0" smtClean="0">
                <a:effectLst>
                  <a:outerShdw blurRad="38100" dist="38100" dir="2700000" algn="tl">
                    <a:srgbClr val="000000">
                      <a:alpha val="43137"/>
                    </a:srgbClr>
                  </a:outerShdw>
                </a:effectLst>
              </a:rPr>
              <a:t>גורל אחד</a:t>
            </a:r>
            <a:endParaRPr lang="en-US" b="1" dirty="0" smtClean="0">
              <a:effectLst>
                <a:outerShdw blurRad="38100" dist="38100" dir="2700000" algn="tl">
                  <a:srgbClr val="000000">
                    <a:alpha val="43137"/>
                  </a:srgbClr>
                </a:outerShdw>
              </a:effectLst>
              <a:cs typeface="Times New Roman" pitchFamily="18" charset="0"/>
            </a:endParaRPr>
          </a:p>
        </p:txBody>
      </p:sp>
      <p:sp>
        <p:nvSpPr>
          <p:cNvPr id="46082" name="Rectangle 3"/>
          <p:cNvSpPr>
            <a:spLocks noGrp="1"/>
          </p:cNvSpPr>
          <p:nvPr>
            <p:ph type="body" idx="1"/>
          </p:nvPr>
        </p:nvSpPr>
        <p:spPr>
          <a:xfrm>
            <a:off x="2952876" y="380359"/>
            <a:ext cx="5277240" cy="4088444"/>
          </a:xfrm>
        </p:spPr>
        <p:txBody>
          <a:bodyPr/>
          <a:lstStyle/>
          <a:p>
            <a:r>
              <a:rPr lang="he-IL" sz="1785" b="1" dirty="0"/>
              <a:t>לסבתא חנה הייתה אחות שגרה בספרד-סעדה. היא הייתה באה אלינו למרוקו לבקר אבל בשלב מסוים הקשר נותק. לימים, כשהתחדש הקשר (בארץ) נודע לנו כי בני משפחתה של הדודה סעדה מספרד, בעל אחותה של סעדה נרצח על ידי הרודן הספרדי </a:t>
            </a:r>
            <a:r>
              <a:rPr lang="he-IL" sz="1785" b="1" dirty="0" err="1"/>
              <a:t>פרנקו</a:t>
            </a:r>
            <a:r>
              <a:rPr lang="he-IL" sz="1785" b="1" dirty="0"/>
              <a:t>. </a:t>
            </a:r>
          </a:p>
          <a:p>
            <a:r>
              <a:rPr lang="he-IL" sz="1785" b="1" dirty="0"/>
              <a:t>1962- סבתי לא הרגישה טוב ואחותי, חנה, לקחה אותה למרפאה בקריית גת. פתאום הגיעה אישה ממוצא ספרדי, פנתה לסבתא שלי ואמרה : "את רוצה לראות את אחותך?" לאחר מספר שעות, פגשה סבתא את בת אחותה- סעדה מספרד. הן היו דומות כשתי טיפות מים. </a:t>
            </a:r>
          </a:p>
          <a:p>
            <a:r>
              <a:rPr lang="he-IL" sz="1785" b="1" dirty="0"/>
              <a:t>ואז נודע לנו שכל המשפחה של סבתא רבא שנשארה בגרמניה, כולה נספתה בשואה. </a:t>
            </a:r>
          </a:p>
          <a:p>
            <a:r>
              <a:rPr lang="he-IL" sz="1785" b="1" dirty="0"/>
              <a:t>בשנת 1986 נסעתי לדרום אמריקה כדי להכיר את בני משפחתה של סבתא חנה שנפוצו לכל עבר. מפגש המחודש עם בני המשפחה האובדת היה  עצוב ומרגש.</a:t>
            </a:r>
            <a:endParaRPr lang="en-US" sz="1785" b="1" dirty="0">
              <a:cs typeface="Arial" charset="0"/>
            </a:endParaRPr>
          </a:p>
        </p:txBody>
      </p:sp>
      <p:pic>
        <p:nvPicPr>
          <p:cNvPr id="46083" name="Picture 4" descr="2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583" y="2188164"/>
            <a:ext cx="2798221" cy="4255502"/>
          </a:xfrm>
          <a:prstGeom prst="rect">
            <a:avLst/>
          </a:prstGeom>
          <a:noFill/>
          <a:ln w="9525">
            <a:noFill/>
            <a:miter lim="800000"/>
            <a:headEnd/>
            <a:tailEnd/>
          </a:ln>
        </p:spPr>
      </p:pic>
      <p:pic>
        <p:nvPicPr>
          <p:cNvPr id="46084" name="Picture 5" descr="4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17452" y="4438967"/>
            <a:ext cx="1652681" cy="2004695"/>
          </a:xfrm>
          <a:prstGeom prst="rect">
            <a:avLst/>
          </a:prstGeom>
          <a:noFill/>
          <a:ln w="9525">
            <a:noFill/>
            <a:miter lim="800000"/>
            <a:headEnd/>
            <a:tailEnd/>
          </a:ln>
        </p:spPr>
      </p:pic>
      <p:sp>
        <p:nvSpPr>
          <p:cNvPr id="46085" name="Rectangle 6"/>
          <p:cNvSpPr>
            <a:spLocks/>
          </p:cNvSpPr>
          <p:nvPr/>
        </p:nvSpPr>
        <p:spPr bwMode="auto">
          <a:xfrm>
            <a:off x="3360079" y="5198187"/>
            <a:ext cx="3654392" cy="1245477"/>
          </a:xfrm>
          <a:prstGeom prst="rect">
            <a:avLst/>
          </a:prstGeom>
          <a:noFill/>
          <a:ln w="9525">
            <a:noFill/>
            <a:miter lim="800000"/>
            <a:headEnd/>
            <a:tailEnd/>
          </a:ln>
        </p:spPr>
        <p:txBody>
          <a:bodyPr anchor="ctr"/>
          <a:lstStyle/>
          <a:p>
            <a:pPr defTabSz="644362" eaLnBrk="0" hangingPunct="0">
              <a:lnSpc>
                <a:spcPct val="90000"/>
              </a:lnSpc>
            </a:pPr>
            <a:r>
              <a:rPr lang="he-IL" sz="1503" dirty="0">
                <a:latin typeface="Calibri Light" pitchFamily="34" charset="0"/>
                <a:cs typeface="Times New Roman" pitchFamily="18" charset="0"/>
              </a:rPr>
              <a:t>חמישה דורות של נשות המשפחה- סבתי, אמי, אחותי, </a:t>
            </a:r>
            <a:r>
              <a:rPr lang="he-IL" sz="1503" dirty="0" err="1">
                <a:latin typeface="Calibri Light" pitchFamily="34" charset="0"/>
                <a:cs typeface="Times New Roman" pitchFamily="18" charset="0"/>
              </a:rPr>
              <a:t>אחיינתי</a:t>
            </a:r>
            <a:r>
              <a:rPr lang="he-IL" sz="1503" dirty="0">
                <a:latin typeface="Calibri Light" pitchFamily="34" charset="0"/>
                <a:cs typeface="Times New Roman" pitchFamily="18" charset="0"/>
              </a:rPr>
              <a:t> זיוה ובתה התינוקת עדי. </a:t>
            </a:r>
            <a:endParaRPr lang="en-US" sz="1503" dirty="0">
              <a:latin typeface="Calibri Light"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9" name="Picture 6" descr="תמונה למצגת"/>
          <p:cNvPicPr>
            <a:picLocks noChangeAspect="1" noChangeArrowheads="1"/>
          </p:cNvPicPr>
          <p:nvPr/>
        </p:nvPicPr>
        <p:blipFill>
          <a:blip r:embed="rId2" cstate="screen">
            <a:lum bright="44000" contrast="-70000"/>
            <a:extLst>
              <a:ext uri="{28A0092B-C50C-407E-A947-70E740481C1C}">
                <a14:useLocalDpi xmlns:a14="http://schemas.microsoft.com/office/drawing/2010/main"/>
              </a:ext>
            </a:extLst>
          </a:blip>
          <a:srcRect/>
          <a:stretch>
            <a:fillRect/>
          </a:stretch>
        </p:blipFill>
        <p:spPr bwMode="auto">
          <a:xfrm>
            <a:off x="77090" y="2986"/>
            <a:ext cx="8593042" cy="6440679"/>
          </a:xfrm>
          <a:prstGeom prst="rect">
            <a:avLst/>
          </a:prstGeom>
          <a:noFill/>
          <a:ln w="9525">
            <a:noFill/>
            <a:miter lim="800000"/>
            <a:headEnd/>
            <a:tailEnd/>
          </a:ln>
        </p:spPr>
      </p:pic>
      <p:sp>
        <p:nvSpPr>
          <p:cNvPr id="47105" name="Rectangle 2"/>
          <p:cNvSpPr>
            <a:spLocks noGrp="1"/>
          </p:cNvSpPr>
          <p:nvPr>
            <p:ph type="title"/>
          </p:nvPr>
        </p:nvSpPr>
        <p:spPr>
          <a:xfrm>
            <a:off x="652844" y="313237"/>
            <a:ext cx="7410212" cy="1245477"/>
          </a:xfrm>
        </p:spPr>
        <p:txBody>
          <a:bodyPr/>
          <a:lstStyle/>
          <a:p>
            <a:r>
              <a:rPr lang="he-IL" b="1" dirty="0" smtClean="0">
                <a:effectLst>
                  <a:outerShdw blurRad="38100" dist="38100" dir="2700000" algn="tl">
                    <a:srgbClr val="000000">
                      <a:alpha val="43137"/>
                    </a:srgbClr>
                  </a:outerShdw>
                </a:effectLst>
              </a:rPr>
              <a:t>המושב</a:t>
            </a:r>
            <a:endParaRPr lang="en-US" b="1" dirty="0" smtClean="0">
              <a:effectLst>
                <a:outerShdw blurRad="38100" dist="38100" dir="2700000" algn="tl">
                  <a:srgbClr val="000000">
                    <a:alpha val="43137"/>
                  </a:srgbClr>
                </a:outerShdw>
              </a:effectLst>
              <a:cs typeface="Times New Roman" pitchFamily="18" charset="0"/>
            </a:endParaRPr>
          </a:p>
        </p:txBody>
      </p:sp>
      <p:sp>
        <p:nvSpPr>
          <p:cNvPr id="47106" name="Rectangle 3"/>
          <p:cNvSpPr>
            <a:spLocks noGrp="1"/>
          </p:cNvSpPr>
          <p:nvPr>
            <p:ph type="body" idx="1"/>
          </p:nvPr>
        </p:nvSpPr>
        <p:spPr>
          <a:xfrm>
            <a:off x="449991" y="1463253"/>
            <a:ext cx="4656739" cy="4088444"/>
          </a:xfrm>
        </p:spPr>
        <p:txBody>
          <a:bodyPr/>
          <a:lstStyle/>
          <a:p>
            <a:pPr>
              <a:lnSpc>
                <a:spcPct val="80000"/>
              </a:lnSpc>
            </a:pPr>
            <a:r>
              <a:rPr lang="he-IL" b="1" dirty="0" smtClean="0"/>
              <a:t>בשנת 1959 בחופש הגדול הגעתי למושב נחלה עם חברה, על מנת לעבוד במשק הירקות.</a:t>
            </a:r>
            <a:r>
              <a:rPr lang="en-US" b="1" dirty="0" smtClean="0">
                <a:cs typeface="Arial" charset="0"/>
              </a:rPr>
              <a:t/>
            </a:r>
            <a:br>
              <a:rPr lang="en-US" b="1" dirty="0" smtClean="0">
                <a:cs typeface="Arial" charset="0"/>
              </a:rPr>
            </a:br>
            <a:endParaRPr lang="he-IL" b="1" dirty="0" smtClean="0"/>
          </a:p>
          <a:p>
            <a:pPr>
              <a:lnSpc>
                <a:spcPct val="80000"/>
              </a:lnSpc>
            </a:pPr>
            <a:r>
              <a:rPr lang="he-IL" b="1" dirty="0" smtClean="0"/>
              <a:t>במושב פגשתי, עלם חמודות ממוצא תימני בשם משה. אני מצאתי חן בעיניו והוא מצא חן בעיני ולכן הסכמתי ללכת </a:t>
            </a:r>
            <a:r>
              <a:rPr lang="he-IL" b="1" dirty="0" err="1" smtClean="0"/>
              <a:t>איתו</a:t>
            </a:r>
            <a:r>
              <a:rPr lang="he-IL" b="1" dirty="0" smtClean="0"/>
              <a:t> (ועם חברה מלווה כמובן) לסרט. </a:t>
            </a:r>
            <a:r>
              <a:rPr lang="en-US" b="1" dirty="0" smtClean="0">
                <a:cs typeface="Arial" charset="0"/>
              </a:rPr>
              <a:t/>
            </a:r>
            <a:br>
              <a:rPr lang="en-US" b="1" dirty="0" smtClean="0">
                <a:cs typeface="Arial" charset="0"/>
              </a:rPr>
            </a:br>
            <a:endParaRPr lang="he-IL" b="1" dirty="0" smtClean="0"/>
          </a:p>
          <a:p>
            <a:pPr>
              <a:lnSpc>
                <a:spcPct val="80000"/>
              </a:lnSpc>
            </a:pPr>
            <a:r>
              <a:rPr lang="he-IL" b="1" dirty="0" smtClean="0"/>
              <a:t>ב 10 פברואר 1960 משה ואני נישאנו והבאנו לעולם 4 ילדים. </a:t>
            </a:r>
            <a:r>
              <a:rPr lang="en-US" b="1" dirty="0" smtClean="0">
                <a:cs typeface="Arial" charset="0"/>
              </a:rPr>
              <a:t/>
            </a:r>
            <a:br>
              <a:rPr lang="en-US" b="1" dirty="0" smtClean="0">
                <a:cs typeface="Arial" charset="0"/>
              </a:rPr>
            </a:br>
            <a:endParaRPr lang="he-IL" b="1" dirty="0" smtClean="0"/>
          </a:p>
          <a:p>
            <a:pPr>
              <a:lnSpc>
                <a:spcPct val="80000"/>
              </a:lnSpc>
            </a:pPr>
            <a:r>
              <a:rPr lang="he-IL" b="1" dirty="0" smtClean="0"/>
              <a:t>בשנת 1963 נולד בני אשר, בשנת 1966 נולד זמיר בני השני, בשנת 1969 נולדה לי אסנת ובשנת 1973 נולד בני הקטן טל.</a:t>
            </a:r>
            <a:endParaRPr lang="en-US" b="1" dirty="0" smtClean="0">
              <a:cs typeface="Arial" charset="0"/>
            </a:endParaRPr>
          </a:p>
        </p:txBody>
      </p:sp>
      <p:pic>
        <p:nvPicPr>
          <p:cNvPr id="47107" name="Picture 4" descr="5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91496" y="1124659"/>
            <a:ext cx="2747506" cy="45403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p:nvPr>
        </p:nvSpPr>
        <p:spPr/>
        <p:txBody>
          <a:bodyPr/>
          <a:lstStyle/>
          <a:p>
            <a:endParaRPr lang="he-IL" smtClean="0"/>
          </a:p>
        </p:txBody>
      </p:sp>
      <p:pic>
        <p:nvPicPr>
          <p:cNvPr id="48133" name="Picture 9" descr="4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77209" y="13032010"/>
            <a:ext cx="4855121" cy="7787583"/>
          </a:xfrm>
          <a:prstGeom prst="rect">
            <a:avLst/>
          </a:prstGeom>
          <a:noFill/>
          <a:ln w="9525">
            <a:noFill/>
            <a:miter lim="800000"/>
            <a:headEnd/>
            <a:tailEnd/>
          </a:ln>
        </p:spPr>
      </p:pic>
      <p:pic>
        <p:nvPicPr>
          <p:cNvPr id="48134" name="Picture 11" descr="4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74330" y="79103"/>
            <a:ext cx="2980194" cy="6364559"/>
          </a:xfrm>
          <a:prstGeom prst="rect">
            <a:avLst/>
          </a:prstGeom>
          <a:noFill/>
          <a:ln w="9525">
            <a:noFill/>
            <a:miter lim="800000"/>
            <a:headEnd/>
            <a:tailEnd/>
          </a:ln>
        </p:spPr>
      </p:pic>
      <p:pic>
        <p:nvPicPr>
          <p:cNvPr id="48135" name="Picture 10" descr="44"/>
          <p:cNvPicPr>
            <a:picLocks noGrp="1" noChangeAspect="1" noChangeArrowheads="1"/>
          </p:cNvPicPr>
          <p:nvPr>
            <p:ph type="body" idx="1"/>
          </p:nvPr>
        </p:nvPicPr>
        <p:blipFill>
          <a:blip r:embed="rId4" cstate="screen">
            <a:extLst>
              <a:ext uri="{28A0092B-C50C-407E-A947-70E740481C1C}">
                <a14:useLocalDpi xmlns:a14="http://schemas.microsoft.com/office/drawing/2010/main"/>
              </a:ext>
            </a:extLst>
          </a:blip>
          <a:srcRect/>
          <a:stretch>
            <a:fillRect/>
          </a:stretch>
        </p:blipFill>
        <p:spPr>
          <a:xfrm>
            <a:off x="78582" y="3018976"/>
            <a:ext cx="2040493" cy="3424687"/>
          </a:xfrm>
        </p:spPr>
      </p:pic>
      <p:pic>
        <p:nvPicPr>
          <p:cNvPr id="48136" name="Picture 5" descr="2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54523" y="79103"/>
            <a:ext cx="3615609" cy="3994429"/>
          </a:xfrm>
          <a:prstGeom prst="rect">
            <a:avLst/>
          </a:prstGeom>
          <a:noFill/>
          <a:ln w="9525">
            <a:noFill/>
            <a:miter lim="800000"/>
            <a:headEnd/>
            <a:tailEnd/>
          </a:ln>
        </p:spPr>
      </p:pic>
      <p:pic>
        <p:nvPicPr>
          <p:cNvPr id="2" name="תמונה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009" y="28248"/>
            <a:ext cx="2182059" cy="2990730"/>
          </a:xfrm>
          <a:prstGeom prst="rect">
            <a:avLst/>
          </a:prstGeom>
        </p:spPr>
      </p:pic>
      <p:pic>
        <p:nvPicPr>
          <p:cNvPr id="3" name="תמונה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38687" y="4100298"/>
            <a:ext cx="1731445" cy="2316602"/>
          </a:xfrm>
          <a:prstGeom prst="rect">
            <a:avLst/>
          </a:prstGeom>
        </p:spPr>
      </p:pic>
      <p:pic>
        <p:nvPicPr>
          <p:cNvPr id="4" name="תמונה 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54523" y="4106384"/>
            <a:ext cx="1869443" cy="230442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p:nvPr>
        </p:nvSpPr>
        <p:spPr/>
        <p:txBody>
          <a:bodyPr/>
          <a:lstStyle/>
          <a:p>
            <a:endParaRPr lang="he-IL" smtClean="0"/>
          </a:p>
        </p:txBody>
      </p:sp>
      <p:sp>
        <p:nvSpPr>
          <p:cNvPr id="50178" name="Rectangle 3"/>
          <p:cNvSpPr>
            <a:spLocks noGrp="1"/>
          </p:cNvSpPr>
          <p:nvPr>
            <p:ph type="body" idx="1"/>
          </p:nvPr>
        </p:nvSpPr>
        <p:spPr/>
        <p:txBody>
          <a:bodyPr/>
          <a:lstStyle/>
          <a:p>
            <a:endParaRPr lang="he-IL" smtClean="0"/>
          </a:p>
        </p:txBody>
      </p:sp>
      <p:pic>
        <p:nvPicPr>
          <p:cNvPr id="50179" name="Picture 4" descr="1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582" y="68614"/>
            <a:ext cx="4565754" cy="3086098"/>
          </a:xfrm>
          <a:prstGeom prst="rect">
            <a:avLst/>
          </a:prstGeom>
          <a:noFill/>
          <a:ln w="9525">
            <a:noFill/>
            <a:miter lim="800000"/>
            <a:headEnd/>
            <a:tailEnd/>
          </a:ln>
        </p:spPr>
      </p:pic>
      <p:pic>
        <p:nvPicPr>
          <p:cNvPr id="50180" name="Picture 5" descr="5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05554" y="-1"/>
            <a:ext cx="4098886" cy="6443663"/>
          </a:xfrm>
          <a:prstGeom prst="rect">
            <a:avLst/>
          </a:prstGeom>
          <a:noFill/>
          <a:ln w="9525">
            <a:noFill/>
            <a:miter lim="800000"/>
            <a:headEnd/>
            <a:tailEnd/>
          </a:ln>
        </p:spPr>
      </p:pic>
      <p:pic>
        <p:nvPicPr>
          <p:cNvPr id="50181" name="Picture 7" descr="6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582" y="3221833"/>
            <a:ext cx="4498631" cy="3154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6" descr="תמונה למצגת"/>
          <p:cNvPicPr>
            <a:picLocks noChangeAspect="1" noChangeArrowheads="1"/>
          </p:cNvPicPr>
          <p:nvPr/>
        </p:nvPicPr>
        <p:blipFill>
          <a:blip r:embed="rId2" cstate="screen">
            <a:lum bright="44000" contrast="-70000"/>
            <a:extLst>
              <a:ext uri="{28A0092B-C50C-407E-A947-70E740481C1C}">
                <a14:useLocalDpi xmlns:a14="http://schemas.microsoft.com/office/drawing/2010/main"/>
              </a:ext>
            </a:extLst>
          </a:blip>
          <a:srcRect/>
          <a:stretch>
            <a:fillRect/>
          </a:stretch>
        </p:blipFill>
        <p:spPr bwMode="auto">
          <a:xfrm>
            <a:off x="77090" y="2986"/>
            <a:ext cx="8593042" cy="6440679"/>
          </a:xfrm>
          <a:prstGeom prst="rect">
            <a:avLst/>
          </a:prstGeom>
          <a:noFill/>
          <a:ln w="9525">
            <a:noFill/>
            <a:miter lim="800000"/>
            <a:headEnd/>
            <a:tailEnd/>
          </a:ln>
        </p:spPr>
      </p:pic>
      <p:sp>
        <p:nvSpPr>
          <p:cNvPr id="52225" name="Rectangle 2"/>
          <p:cNvSpPr>
            <a:spLocks noGrp="1"/>
          </p:cNvSpPr>
          <p:nvPr>
            <p:ph type="title"/>
          </p:nvPr>
        </p:nvSpPr>
        <p:spPr/>
        <p:txBody>
          <a:bodyPr/>
          <a:lstStyle/>
          <a:p>
            <a:r>
              <a:rPr lang="he-IL" b="1" dirty="0" smtClean="0">
                <a:effectLst>
                  <a:outerShdw blurRad="38100" dist="38100" dir="2700000" algn="tl">
                    <a:srgbClr val="000000">
                      <a:alpha val="43137"/>
                    </a:srgbClr>
                  </a:outerShdw>
                </a:effectLst>
              </a:rPr>
              <a:t>החיים</a:t>
            </a:r>
          </a:p>
        </p:txBody>
      </p:sp>
      <p:sp>
        <p:nvSpPr>
          <p:cNvPr id="52226" name="Rectangle 3"/>
          <p:cNvSpPr>
            <a:spLocks noGrp="1"/>
          </p:cNvSpPr>
          <p:nvPr>
            <p:ph type="body" idx="1"/>
          </p:nvPr>
        </p:nvSpPr>
        <p:spPr/>
        <p:txBody>
          <a:bodyPr/>
          <a:lstStyle/>
          <a:p>
            <a:r>
              <a:rPr lang="he-IL" b="1" dirty="0" smtClean="0"/>
              <a:t>החיים במושב אינם פשוטים. </a:t>
            </a:r>
          </a:p>
          <a:p>
            <a:r>
              <a:rPr lang="he-IL" b="1" dirty="0" smtClean="0"/>
              <a:t>החיים בארץ הצעירה לא היו קלים.</a:t>
            </a:r>
          </a:p>
          <a:p>
            <a:r>
              <a:rPr lang="he-IL" b="1" dirty="0" smtClean="0"/>
              <a:t>מלחמות ומאבקים יום יומיים היו מנת חלקנו- הן המאבק על הגידולים והאדמה והן המאבקים הלאומיים מול אויבנו.</a:t>
            </a:r>
          </a:p>
          <a:p>
            <a:r>
              <a:rPr lang="he-IL" b="1" dirty="0" smtClean="0"/>
              <a:t>חשוב היה לי לבנות משפחה לתפארת. משפחה אוהבת ומחבקת.</a:t>
            </a:r>
            <a:r>
              <a:rPr lang="en-US" b="1" dirty="0" smtClean="0">
                <a:cs typeface="Arial" charset="0"/>
              </a:rPr>
              <a:t/>
            </a:r>
            <a:br>
              <a:rPr lang="en-US" b="1" dirty="0" smtClean="0">
                <a:cs typeface="Arial" charset="0"/>
              </a:rPr>
            </a:br>
            <a:r>
              <a:rPr lang="en-US" b="1" dirty="0" smtClean="0">
                <a:cs typeface="Arial" charset="0"/>
              </a:rPr>
              <a:t/>
            </a:r>
            <a:br>
              <a:rPr lang="en-US" b="1" dirty="0" smtClean="0">
                <a:cs typeface="Arial" charset="0"/>
              </a:rPr>
            </a:br>
            <a:r>
              <a:rPr lang="en-US" b="1" dirty="0" smtClean="0">
                <a:cs typeface="Arial" charset="0"/>
              </a:rPr>
              <a:t/>
            </a:r>
            <a:br>
              <a:rPr lang="en-US" b="1" dirty="0" smtClean="0">
                <a:cs typeface="Arial" charset="0"/>
              </a:rPr>
            </a:br>
            <a:endParaRPr lang="he-IL" b="1" dirty="0" smtClean="0"/>
          </a:p>
          <a:p>
            <a:r>
              <a:rPr lang="he-IL" b="1" dirty="0" smtClean="0"/>
              <a:t>אני גאה בהישגים שלי, בתחביבים שלי, במשפחה שלי </a:t>
            </a:r>
            <a:r>
              <a:rPr lang="en-US" b="1" dirty="0" smtClean="0">
                <a:cs typeface="Arial" charset="0"/>
              </a:rPr>
              <a:t/>
            </a:r>
            <a:br>
              <a:rPr lang="en-US" b="1" dirty="0" smtClean="0">
                <a:cs typeface="Arial" charset="0"/>
              </a:rPr>
            </a:br>
            <a:r>
              <a:rPr lang="en-US" b="1" dirty="0" smtClean="0">
                <a:cs typeface="Arial" charset="0"/>
              </a:rPr>
              <a:t/>
            </a:r>
            <a:br>
              <a:rPr lang="en-US" b="1" dirty="0" smtClean="0">
                <a:cs typeface="Arial" charset="0"/>
              </a:rPr>
            </a:br>
            <a:r>
              <a:rPr lang="en-US" b="1" dirty="0" smtClean="0">
                <a:cs typeface="Arial" charset="0"/>
              </a:rPr>
              <a:t/>
            </a:r>
            <a:br>
              <a:rPr lang="en-US" b="1" dirty="0" smtClean="0">
                <a:cs typeface="Arial" charset="0"/>
              </a:rPr>
            </a:br>
            <a:endParaRPr lang="he-IL" b="1"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4276" name="Picture 4" descr="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581" y="1"/>
            <a:ext cx="3187525" cy="1218628"/>
          </a:xfrm>
          <a:prstGeom prst="rect">
            <a:avLst/>
          </a:prstGeom>
          <a:noFill/>
        </p:spPr>
      </p:pic>
      <p:pic>
        <p:nvPicPr>
          <p:cNvPr id="54277" name="Picture 5" descr="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582" y="1260394"/>
            <a:ext cx="4201805" cy="1758583"/>
          </a:xfrm>
          <a:prstGeom prst="rect">
            <a:avLst/>
          </a:prstGeom>
          <a:noFill/>
        </p:spPr>
      </p:pic>
      <p:pic>
        <p:nvPicPr>
          <p:cNvPr id="54278" name="Picture 6" descr="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50020" y="2"/>
            <a:ext cx="4060104" cy="1557219"/>
          </a:xfrm>
          <a:prstGeom prst="rect">
            <a:avLst/>
          </a:prstGeom>
          <a:noFill/>
        </p:spPr>
      </p:pic>
      <p:pic>
        <p:nvPicPr>
          <p:cNvPr id="54279" name="Picture 7" descr="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24314" y="2747508"/>
            <a:ext cx="1448333" cy="2098666"/>
          </a:xfrm>
          <a:prstGeom prst="rect">
            <a:avLst/>
          </a:prstGeom>
          <a:noFill/>
        </p:spPr>
      </p:pic>
      <p:pic>
        <p:nvPicPr>
          <p:cNvPr id="54280" name="Picture 8" descr="1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74389" y="1"/>
            <a:ext cx="1995745" cy="3086098"/>
          </a:xfrm>
          <a:prstGeom prst="rect">
            <a:avLst/>
          </a:prstGeom>
          <a:noFill/>
        </p:spPr>
      </p:pic>
      <p:pic>
        <p:nvPicPr>
          <p:cNvPr id="54281" name="Picture 9" descr="1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100126" y="3086098"/>
            <a:ext cx="2570008" cy="3357566"/>
          </a:xfrm>
          <a:prstGeom prst="rect">
            <a:avLst/>
          </a:prstGeom>
          <a:noFill/>
        </p:spPr>
      </p:pic>
      <p:pic>
        <p:nvPicPr>
          <p:cNvPr id="54282" name="Picture 10" descr="21"/>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630058" y="3078638"/>
            <a:ext cx="2502886" cy="3365024"/>
          </a:xfrm>
          <a:prstGeom prst="rect">
            <a:avLst/>
          </a:prstGeom>
          <a:noFill/>
        </p:spPr>
      </p:pic>
      <p:pic>
        <p:nvPicPr>
          <p:cNvPr id="54283" name="Picture 11" descr="2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8583" y="4707454"/>
            <a:ext cx="3551474" cy="1736210"/>
          </a:xfrm>
          <a:prstGeom prst="rect">
            <a:avLst/>
          </a:prstGeom>
          <a:noFill/>
        </p:spPr>
      </p:pic>
      <p:pic>
        <p:nvPicPr>
          <p:cNvPr id="54284" name="Picture 12" descr="23"/>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697175" y="1530371"/>
            <a:ext cx="3044333" cy="1557219"/>
          </a:xfrm>
          <a:prstGeom prst="rect">
            <a:avLst/>
          </a:prstGeom>
          <a:noFill/>
        </p:spPr>
      </p:pic>
      <p:sp>
        <p:nvSpPr>
          <p:cNvPr id="54274" name="Rectangle 2"/>
          <p:cNvSpPr>
            <a:spLocks noGrp="1"/>
          </p:cNvSpPr>
          <p:nvPr>
            <p:ph type="title"/>
          </p:nvPr>
        </p:nvSpPr>
        <p:spPr>
          <a:xfrm>
            <a:off x="264285" y="3193493"/>
            <a:ext cx="8187330" cy="1245477"/>
          </a:xfrm>
        </p:spPr>
        <p:txBody>
          <a:bodyPr/>
          <a:lstStyle/>
          <a:p>
            <a:pPr algn="ctr"/>
            <a:r>
              <a:rPr lang="he-IL" sz="3007" b="1" dirty="0">
                <a:solidFill>
                  <a:srgbClr val="FF0000"/>
                </a:solidFill>
                <a:effectLst>
                  <a:outerShdw blurRad="38100" dist="38100" dir="2700000" algn="tl">
                    <a:srgbClr val="000000">
                      <a:alpha val="43137"/>
                    </a:srgbClr>
                  </a:outerShdw>
                </a:effectLst>
              </a:rPr>
              <a:t>האוספים שלי: כלי נחושת, מטחנות קפה, צלחות מהעולם, חיות מקריסטלים ועוד ועוד...אהבות מכל העולם</a:t>
            </a:r>
            <a:endParaRPr lang="en-US" sz="3007" b="1" dirty="0">
              <a:solidFill>
                <a:srgbClr val="FF0000"/>
              </a:solidFill>
              <a:effectLst>
                <a:outerShdw blurRad="38100" dist="38100" dir="2700000" algn="tl">
                  <a:srgbClr val="000000">
                    <a:alpha val="43137"/>
                  </a:srgbClr>
                </a:outerShdw>
              </a:effectLst>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2000" fill="hold"/>
                                        <p:tgtEl>
                                          <p:spTgt spid="54274"/>
                                        </p:tgtEl>
                                        <p:attrNameLst>
                                          <p:attrName>ppt_x</p:attrName>
                                        </p:attrNameLst>
                                      </p:cBhvr>
                                      <p:tavLst>
                                        <p:tav tm="0">
                                          <p:val>
                                            <p:strVal val="#ppt_x-.2"/>
                                          </p:val>
                                        </p:tav>
                                        <p:tav tm="100000">
                                          <p:val>
                                            <p:strVal val="#ppt_x"/>
                                          </p:val>
                                        </p:tav>
                                      </p:tavLst>
                                    </p:anim>
                                    <p:anim calcmode="lin" valueType="num">
                                      <p:cBhvr>
                                        <p:cTn id="8" dur="2000" fill="hold"/>
                                        <p:tgtEl>
                                          <p:spTgt spid="54274"/>
                                        </p:tgtEl>
                                        <p:attrNameLst>
                                          <p:attrName>ppt_y</p:attrName>
                                        </p:attrNameLst>
                                      </p:cBhvr>
                                      <p:tavLst>
                                        <p:tav tm="0">
                                          <p:val>
                                            <p:strVal val="#ppt_y"/>
                                          </p:val>
                                        </p:tav>
                                        <p:tav tm="100000">
                                          <p:val>
                                            <p:strVal val="#ppt_y"/>
                                          </p:val>
                                        </p:tav>
                                      </p:tavLst>
                                    </p:anim>
                                    <p:animEffect transition="in" filter="wipe(right)" prLst="gradientSize: 0.1">
                                      <p:cBhvr>
                                        <p:cTn id="9" dur="2000"/>
                                        <p:tgtEl>
                                          <p:spTgt spid="54274"/>
                                        </p:tgtEl>
                                      </p:cBhvr>
                                    </p:animEffect>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54276"/>
                                        </p:tgtEl>
                                        <p:attrNameLst>
                                          <p:attrName>style.visibility</p:attrName>
                                        </p:attrNameLst>
                                      </p:cBhvr>
                                      <p:to>
                                        <p:strVal val="visible"/>
                                      </p:to>
                                    </p:set>
                                    <p:animEffect transition="in" filter="fade">
                                      <p:cBhvr>
                                        <p:cTn id="13" dur="1000"/>
                                        <p:tgtEl>
                                          <p:spTgt spid="54276"/>
                                        </p:tgtEl>
                                      </p:cBhvr>
                                    </p:animEffect>
                                    <p:anim calcmode="lin" valueType="num">
                                      <p:cBhvr>
                                        <p:cTn id="14" dur="1000" fill="hold"/>
                                        <p:tgtEl>
                                          <p:spTgt spid="54276"/>
                                        </p:tgtEl>
                                        <p:attrNameLst>
                                          <p:attrName>ppt_x</p:attrName>
                                        </p:attrNameLst>
                                      </p:cBhvr>
                                      <p:tavLst>
                                        <p:tav tm="0">
                                          <p:val>
                                            <p:strVal val="#ppt_x"/>
                                          </p:val>
                                        </p:tav>
                                        <p:tav tm="100000">
                                          <p:val>
                                            <p:strVal val="#ppt_x"/>
                                          </p:val>
                                        </p:tav>
                                      </p:tavLst>
                                    </p:anim>
                                    <p:anim calcmode="lin" valueType="num">
                                      <p:cBhvr>
                                        <p:cTn id="15" dur="1000" fill="hold"/>
                                        <p:tgtEl>
                                          <p:spTgt spid="54276"/>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9" presetClass="entr" presetSubtype="0" fill="hold" nodeType="afterEffect">
                                  <p:stCondLst>
                                    <p:cond delay="0"/>
                                  </p:stCondLst>
                                  <p:childTnLst>
                                    <p:set>
                                      <p:cBhvr>
                                        <p:cTn id="18" dur="1" fill="hold">
                                          <p:stCondLst>
                                            <p:cond delay="0"/>
                                          </p:stCondLst>
                                        </p:cTn>
                                        <p:tgtEl>
                                          <p:spTgt spid="54278"/>
                                        </p:tgtEl>
                                        <p:attrNameLst>
                                          <p:attrName>style.visibility</p:attrName>
                                        </p:attrNameLst>
                                      </p:cBhvr>
                                      <p:to>
                                        <p:strVal val="visible"/>
                                      </p:to>
                                    </p:set>
                                    <p:anim calcmode="lin" valueType="num">
                                      <p:cBhvr>
                                        <p:cTn id="19" dur="1000" fill="hold"/>
                                        <p:tgtEl>
                                          <p:spTgt spid="54278"/>
                                        </p:tgtEl>
                                        <p:attrNameLst>
                                          <p:attrName>ppt_x</p:attrName>
                                        </p:attrNameLst>
                                      </p:cBhvr>
                                      <p:tavLst>
                                        <p:tav tm="0">
                                          <p:val>
                                            <p:strVal val="#ppt_x-.2"/>
                                          </p:val>
                                        </p:tav>
                                        <p:tav tm="100000">
                                          <p:val>
                                            <p:strVal val="#ppt_x"/>
                                          </p:val>
                                        </p:tav>
                                      </p:tavLst>
                                    </p:anim>
                                    <p:anim calcmode="lin" valueType="num">
                                      <p:cBhvr>
                                        <p:cTn id="20" dur="1000" fill="hold"/>
                                        <p:tgtEl>
                                          <p:spTgt spid="5427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4278"/>
                                        </p:tgtEl>
                                      </p:cBhvr>
                                    </p:animEffect>
                                  </p:childTnLst>
                                </p:cTn>
                              </p:par>
                            </p:childTnLst>
                          </p:cTn>
                        </p:par>
                        <p:par>
                          <p:cTn id="22" fill="hold">
                            <p:stCondLst>
                              <p:cond delay="4000"/>
                            </p:stCondLst>
                            <p:childTnLst>
                              <p:par>
                                <p:cTn id="23" presetID="47" presetClass="entr" presetSubtype="0" fill="hold" nodeType="afterEffect">
                                  <p:stCondLst>
                                    <p:cond delay="0"/>
                                  </p:stCondLst>
                                  <p:childTnLst>
                                    <p:set>
                                      <p:cBhvr>
                                        <p:cTn id="24" dur="1" fill="hold">
                                          <p:stCondLst>
                                            <p:cond delay="0"/>
                                          </p:stCondLst>
                                        </p:cTn>
                                        <p:tgtEl>
                                          <p:spTgt spid="54277"/>
                                        </p:tgtEl>
                                        <p:attrNameLst>
                                          <p:attrName>style.visibility</p:attrName>
                                        </p:attrNameLst>
                                      </p:cBhvr>
                                      <p:to>
                                        <p:strVal val="visible"/>
                                      </p:to>
                                    </p:set>
                                    <p:animEffect transition="in" filter="fade">
                                      <p:cBhvr>
                                        <p:cTn id="25" dur="1000"/>
                                        <p:tgtEl>
                                          <p:spTgt spid="54277"/>
                                        </p:tgtEl>
                                      </p:cBhvr>
                                    </p:animEffect>
                                    <p:anim calcmode="lin" valueType="num">
                                      <p:cBhvr>
                                        <p:cTn id="26" dur="1000" fill="hold"/>
                                        <p:tgtEl>
                                          <p:spTgt spid="54277"/>
                                        </p:tgtEl>
                                        <p:attrNameLst>
                                          <p:attrName>ppt_x</p:attrName>
                                        </p:attrNameLst>
                                      </p:cBhvr>
                                      <p:tavLst>
                                        <p:tav tm="0">
                                          <p:val>
                                            <p:strVal val="#ppt_x"/>
                                          </p:val>
                                        </p:tav>
                                        <p:tav tm="100000">
                                          <p:val>
                                            <p:strVal val="#ppt_x"/>
                                          </p:val>
                                        </p:tav>
                                      </p:tavLst>
                                    </p:anim>
                                    <p:anim calcmode="lin" valueType="num">
                                      <p:cBhvr>
                                        <p:cTn id="27" dur="1000" fill="hold"/>
                                        <p:tgtEl>
                                          <p:spTgt spid="54277"/>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29" presetClass="entr" presetSubtype="0" fill="hold" nodeType="afterEffect">
                                  <p:stCondLst>
                                    <p:cond delay="0"/>
                                  </p:stCondLst>
                                  <p:childTnLst>
                                    <p:set>
                                      <p:cBhvr>
                                        <p:cTn id="30" dur="1" fill="hold">
                                          <p:stCondLst>
                                            <p:cond delay="0"/>
                                          </p:stCondLst>
                                        </p:cTn>
                                        <p:tgtEl>
                                          <p:spTgt spid="54279"/>
                                        </p:tgtEl>
                                        <p:attrNameLst>
                                          <p:attrName>style.visibility</p:attrName>
                                        </p:attrNameLst>
                                      </p:cBhvr>
                                      <p:to>
                                        <p:strVal val="visible"/>
                                      </p:to>
                                    </p:set>
                                    <p:anim calcmode="lin" valueType="num">
                                      <p:cBhvr>
                                        <p:cTn id="31" dur="1000" fill="hold"/>
                                        <p:tgtEl>
                                          <p:spTgt spid="54279"/>
                                        </p:tgtEl>
                                        <p:attrNameLst>
                                          <p:attrName>ppt_x</p:attrName>
                                        </p:attrNameLst>
                                      </p:cBhvr>
                                      <p:tavLst>
                                        <p:tav tm="0">
                                          <p:val>
                                            <p:strVal val="#ppt_x-.2"/>
                                          </p:val>
                                        </p:tav>
                                        <p:tav tm="100000">
                                          <p:val>
                                            <p:strVal val="#ppt_x"/>
                                          </p:val>
                                        </p:tav>
                                      </p:tavLst>
                                    </p:anim>
                                    <p:anim calcmode="lin" valueType="num">
                                      <p:cBhvr>
                                        <p:cTn id="32" dur="1000" fill="hold"/>
                                        <p:tgtEl>
                                          <p:spTgt spid="54279"/>
                                        </p:tgtEl>
                                        <p:attrNameLst>
                                          <p:attrName>ppt_y</p:attrName>
                                        </p:attrNameLst>
                                      </p:cBhvr>
                                      <p:tavLst>
                                        <p:tav tm="0">
                                          <p:val>
                                            <p:strVal val="#ppt_y"/>
                                          </p:val>
                                        </p:tav>
                                        <p:tav tm="100000">
                                          <p:val>
                                            <p:strVal val="#ppt_y"/>
                                          </p:val>
                                        </p:tav>
                                      </p:tavLst>
                                    </p:anim>
                                    <p:animEffect transition="in" filter="wipe(right)" prLst="gradientSize: 0.1">
                                      <p:cBhvr>
                                        <p:cTn id="33" dur="1000"/>
                                        <p:tgtEl>
                                          <p:spTgt spid="54279"/>
                                        </p:tgtEl>
                                      </p:cBhvr>
                                    </p:animEffect>
                                  </p:childTnLst>
                                </p:cTn>
                              </p:par>
                            </p:childTnLst>
                          </p:cTn>
                        </p:par>
                        <p:par>
                          <p:cTn id="34" fill="hold">
                            <p:stCondLst>
                              <p:cond delay="6000"/>
                            </p:stCondLst>
                            <p:childTnLst>
                              <p:par>
                                <p:cTn id="35" presetID="20" presetClass="entr" presetSubtype="0" fill="hold" nodeType="afterEffect">
                                  <p:stCondLst>
                                    <p:cond delay="0"/>
                                  </p:stCondLst>
                                  <p:childTnLst>
                                    <p:set>
                                      <p:cBhvr>
                                        <p:cTn id="36" dur="1" fill="hold">
                                          <p:stCondLst>
                                            <p:cond delay="0"/>
                                          </p:stCondLst>
                                        </p:cTn>
                                        <p:tgtEl>
                                          <p:spTgt spid="54280"/>
                                        </p:tgtEl>
                                        <p:attrNameLst>
                                          <p:attrName>style.visibility</p:attrName>
                                        </p:attrNameLst>
                                      </p:cBhvr>
                                      <p:to>
                                        <p:strVal val="visible"/>
                                      </p:to>
                                    </p:set>
                                    <p:animEffect transition="in" filter="wedge">
                                      <p:cBhvr>
                                        <p:cTn id="37" dur="2000"/>
                                        <p:tgtEl>
                                          <p:spTgt spid="54280"/>
                                        </p:tgtEl>
                                      </p:cBhvr>
                                    </p:animEffect>
                                  </p:childTnLst>
                                </p:cTn>
                              </p:par>
                            </p:childTnLst>
                          </p:cTn>
                        </p:par>
                        <p:par>
                          <p:cTn id="38" fill="hold">
                            <p:stCondLst>
                              <p:cond delay="8000"/>
                            </p:stCondLst>
                            <p:childTnLst>
                              <p:par>
                                <p:cTn id="39" presetID="55" presetClass="entr" presetSubtype="0" fill="hold" nodeType="afterEffect">
                                  <p:stCondLst>
                                    <p:cond delay="0"/>
                                  </p:stCondLst>
                                  <p:childTnLst>
                                    <p:set>
                                      <p:cBhvr>
                                        <p:cTn id="40" dur="1" fill="hold">
                                          <p:stCondLst>
                                            <p:cond delay="0"/>
                                          </p:stCondLst>
                                        </p:cTn>
                                        <p:tgtEl>
                                          <p:spTgt spid="54284"/>
                                        </p:tgtEl>
                                        <p:attrNameLst>
                                          <p:attrName>style.visibility</p:attrName>
                                        </p:attrNameLst>
                                      </p:cBhvr>
                                      <p:to>
                                        <p:strVal val="visible"/>
                                      </p:to>
                                    </p:set>
                                    <p:anim calcmode="lin" valueType="num">
                                      <p:cBhvr>
                                        <p:cTn id="41" dur="1000" fill="hold"/>
                                        <p:tgtEl>
                                          <p:spTgt spid="54284"/>
                                        </p:tgtEl>
                                        <p:attrNameLst>
                                          <p:attrName>ppt_w</p:attrName>
                                        </p:attrNameLst>
                                      </p:cBhvr>
                                      <p:tavLst>
                                        <p:tav tm="0">
                                          <p:val>
                                            <p:strVal val="#ppt_w*0.70"/>
                                          </p:val>
                                        </p:tav>
                                        <p:tav tm="100000">
                                          <p:val>
                                            <p:strVal val="#ppt_w"/>
                                          </p:val>
                                        </p:tav>
                                      </p:tavLst>
                                    </p:anim>
                                    <p:anim calcmode="lin" valueType="num">
                                      <p:cBhvr>
                                        <p:cTn id="42" dur="1000" fill="hold"/>
                                        <p:tgtEl>
                                          <p:spTgt spid="54284"/>
                                        </p:tgtEl>
                                        <p:attrNameLst>
                                          <p:attrName>ppt_h</p:attrName>
                                        </p:attrNameLst>
                                      </p:cBhvr>
                                      <p:tavLst>
                                        <p:tav tm="0">
                                          <p:val>
                                            <p:strVal val="#ppt_h"/>
                                          </p:val>
                                        </p:tav>
                                        <p:tav tm="100000">
                                          <p:val>
                                            <p:strVal val="#ppt_h"/>
                                          </p:val>
                                        </p:tav>
                                      </p:tavLst>
                                    </p:anim>
                                    <p:animEffect transition="in" filter="fade">
                                      <p:cBhvr>
                                        <p:cTn id="43" dur="1000"/>
                                        <p:tgtEl>
                                          <p:spTgt spid="54284"/>
                                        </p:tgtEl>
                                      </p:cBhvr>
                                    </p:animEffect>
                                  </p:childTnLst>
                                </p:cTn>
                              </p:par>
                            </p:childTnLst>
                          </p:cTn>
                        </p:par>
                        <p:par>
                          <p:cTn id="44" fill="hold">
                            <p:stCondLst>
                              <p:cond delay="9000"/>
                            </p:stCondLst>
                            <p:childTnLst>
                              <p:par>
                                <p:cTn id="45" presetID="20" presetClass="entr" presetSubtype="0" fill="hold" nodeType="afterEffect">
                                  <p:stCondLst>
                                    <p:cond delay="0"/>
                                  </p:stCondLst>
                                  <p:childTnLst>
                                    <p:set>
                                      <p:cBhvr>
                                        <p:cTn id="46" dur="1" fill="hold">
                                          <p:stCondLst>
                                            <p:cond delay="0"/>
                                          </p:stCondLst>
                                        </p:cTn>
                                        <p:tgtEl>
                                          <p:spTgt spid="54282"/>
                                        </p:tgtEl>
                                        <p:attrNameLst>
                                          <p:attrName>style.visibility</p:attrName>
                                        </p:attrNameLst>
                                      </p:cBhvr>
                                      <p:to>
                                        <p:strVal val="visible"/>
                                      </p:to>
                                    </p:set>
                                    <p:animEffect transition="in" filter="wedge">
                                      <p:cBhvr>
                                        <p:cTn id="47" dur="2000"/>
                                        <p:tgtEl>
                                          <p:spTgt spid="54282"/>
                                        </p:tgtEl>
                                      </p:cBhvr>
                                    </p:animEffect>
                                  </p:childTnLst>
                                </p:cTn>
                              </p:par>
                            </p:childTnLst>
                          </p:cTn>
                        </p:par>
                        <p:par>
                          <p:cTn id="48" fill="hold">
                            <p:stCondLst>
                              <p:cond delay="11000"/>
                            </p:stCondLst>
                            <p:childTnLst>
                              <p:par>
                                <p:cTn id="49" presetID="47" presetClass="entr" presetSubtype="0" fill="hold" nodeType="afterEffect">
                                  <p:stCondLst>
                                    <p:cond delay="0"/>
                                  </p:stCondLst>
                                  <p:childTnLst>
                                    <p:set>
                                      <p:cBhvr>
                                        <p:cTn id="50" dur="1" fill="hold">
                                          <p:stCondLst>
                                            <p:cond delay="0"/>
                                          </p:stCondLst>
                                        </p:cTn>
                                        <p:tgtEl>
                                          <p:spTgt spid="54281"/>
                                        </p:tgtEl>
                                        <p:attrNameLst>
                                          <p:attrName>style.visibility</p:attrName>
                                        </p:attrNameLst>
                                      </p:cBhvr>
                                      <p:to>
                                        <p:strVal val="visible"/>
                                      </p:to>
                                    </p:set>
                                    <p:animEffect transition="in" filter="fade">
                                      <p:cBhvr>
                                        <p:cTn id="51" dur="1000"/>
                                        <p:tgtEl>
                                          <p:spTgt spid="54281"/>
                                        </p:tgtEl>
                                      </p:cBhvr>
                                    </p:animEffect>
                                    <p:anim calcmode="lin" valueType="num">
                                      <p:cBhvr>
                                        <p:cTn id="52" dur="1000" fill="hold"/>
                                        <p:tgtEl>
                                          <p:spTgt spid="54281"/>
                                        </p:tgtEl>
                                        <p:attrNameLst>
                                          <p:attrName>ppt_x</p:attrName>
                                        </p:attrNameLst>
                                      </p:cBhvr>
                                      <p:tavLst>
                                        <p:tav tm="0">
                                          <p:val>
                                            <p:strVal val="#ppt_x"/>
                                          </p:val>
                                        </p:tav>
                                        <p:tav tm="100000">
                                          <p:val>
                                            <p:strVal val="#ppt_x"/>
                                          </p:val>
                                        </p:tav>
                                      </p:tavLst>
                                    </p:anim>
                                    <p:anim calcmode="lin" valueType="num">
                                      <p:cBhvr>
                                        <p:cTn id="53" dur="1000" fill="hold"/>
                                        <p:tgtEl>
                                          <p:spTgt spid="54281"/>
                                        </p:tgtEl>
                                        <p:attrNameLst>
                                          <p:attrName>ppt_y</p:attrName>
                                        </p:attrNameLst>
                                      </p:cBhvr>
                                      <p:tavLst>
                                        <p:tav tm="0">
                                          <p:val>
                                            <p:strVal val="#ppt_y-.1"/>
                                          </p:val>
                                        </p:tav>
                                        <p:tav tm="100000">
                                          <p:val>
                                            <p:strVal val="#ppt_y"/>
                                          </p:val>
                                        </p:tav>
                                      </p:tavLst>
                                    </p:anim>
                                  </p:childTnLst>
                                </p:cTn>
                              </p:par>
                            </p:childTnLst>
                          </p:cTn>
                        </p:par>
                        <p:par>
                          <p:cTn id="54" fill="hold">
                            <p:stCondLst>
                              <p:cond delay="12000"/>
                            </p:stCondLst>
                            <p:childTnLst>
                              <p:par>
                                <p:cTn id="55" presetID="47" presetClass="entr" presetSubtype="0" fill="hold" nodeType="afterEffect">
                                  <p:stCondLst>
                                    <p:cond delay="0"/>
                                  </p:stCondLst>
                                  <p:childTnLst>
                                    <p:set>
                                      <p:cBhvr>
                                        <p:cTn id="56" dur="1" fill="hold">
                                          <p:stCondLst>
                                            <p:cond delay="0"/>
                                          </p:stCondLst>
                                        </p:cTn>
                                        <p:tgtEl>
                                          <p:spTgt spid="54283"/>
                                        </p:tgtEl>
                                        <p:attrNameLst>
                                          <p:attrName>style.visibility</p:attrName>
                                        </p:attrNameLst>
                                      </p:cBhvr>
                                      <p:to>
                                        <p:strVal val="visible"/>
                                      </p:to>
                                    </p:set>
                                    <p:animEffect transition="in" filter="fade">
                                      <p:cBhvr>
                                        <p:cTn id="57" dur="1000"/>
                                        <p:tgtEl>
                                          <p:spTgt spid="54283"/>
                                        </p:tgtEl>
                                      </p:cBhvr>
                                    </p:animEffect>
                                    <p:anim calcmode="lin" valueType="num">
                                      <p:cBhvr>
                                        <p:cTn id="58" dur="1000" fill="hold"/>
                                        <p:tgtEl>
                                          <p:spTgt spid="54283"/>
                                        </p:tgtEl>
                                        <p:attrNameLst>
                                          <p:attrName>ppt_x</p:attrName>
                                        </p:attrNameLst>
                                      </p:cBhvr>
                                      <p:tavLst>
                                        <p:tav tm="0">
                                          <p:val>
                                            <p:strVal val="#ppt_x"/>
                                          </p:val>
                                        </p:tav>
                                        <p:tav tm="100000">
                                          <p:val>
                                            <p:strVal val="#ppt_x"/>
                                          </p:val>
                                        </p:tav>
                                      </p:tavLst>
                                    </p:anim>
                                    <p:anim calcmode="lin" valueType="num">
                                      <p:cBhvr>
                                        <p:cTn id="59" dur="1000" fill="hold"/>
                                        <p:tgtEl>
                                          <p:spTgt spid="54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a:lstStyle/>
          <a:p>
            <a:endParaRPr lang="he-IL" smtClean="0"/>
          </a:p>
        </p:txBody>
      </p:sp>
      <p:pic>
        <p:nvPicPr>
          <p:cNvPr id="57349" name="Picture 5" descr="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585" y="3"/>
            <a:ext cx="2753472" cy="2097173"/>
          </a:xfrm>
          <a:prstGeom prst="rect">
            <a:avLst/>
          </a:prstGeom>
          <a:noFill/>
        </p:spPr>
      </p:pic>
      <p:pic>
        <p:nvPicPr>
          <p:cNvPr id="57350" name="Picture 6" descr="4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584" y="2071817"/>
            <a:ext cx="5195203" cy="4371846"/>
          </a:xfrm>
          <a:prstGeom prst="rect">
            <a:avLst/>
          </a:prstGeom>
          <a:noFill/>
        </p:spPr>
      </p:pic>
      <p:pic>
        <p:nvPicPr>
          <p:cNvPr id="57351" name="Picture 7" descr="4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62363" y="2"/>
            <a:ext cx="4207771" cy="2831035"/>
          </a:xfrm>
          <a:prstGeom prst="rect">
            <a:avLst/>
          </a:prstGeom>
          <a:noFill/>
        </p:spPr>
      </p:pic>
      <p:pic>
        <p:nvPicPr>
          <p:cNvPr id="57352" name="Picture 8" descr="4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65728" y="3293427"/>
            <a:ext cx="4804406" cy="3150235"/>
          </a:xfrm>
          <a:prstGeom prst="rect">
            <a:avLst/>
          </a:prstGeom>
          <a:noFill/>
        </p:spPr>
      </p:pic>
      <p:pic>
        <p:nvPicPr>
          <p:cNvPr id="57353" name="Picture 9" descr="5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615774" y="2"/>
            <a:ext cx="2183686" cy="1485623"/>
          </a:xfrm>
          <a:prstGeom prst="rect">
            <a:avLst/>
          </a:prstGeom>
          <a:noFill/>
        </p:spPr>
      </p:pic>
      <p:pic>
        <p:nvPicPr>
          <p:cNvPr id="57354" name="Picture 10" descr="51"/>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684828" y="2071821"/>
            <a:ext cx="1985305" cy="2680384"/>
          </a:xfrm>
          <a:prstGeom prst="rect">
            <a:avLst/>
          </a:prstGeom>
          <a:noFill/>
        </p:spPr>
      </p:pic>
      <p:sp>
        <p:nvSpPr>
          <p:cNvPr id="57348" name="Rectangle 4"/>
          <p:cNvSpPr>
            <a:spLocks noGrp="1"/>
          </p:cNvSpPr>
          <p:nvPr>
            <p:ph type="body" idx="1"/>
          </p:nvPr>
        </p:nvSpPr>
        <p:spPr>
          <a:xfrm>
            <a:off x="160622" y="2763915"/>
            <a:ext cx="7410212" cy="1033980"/>
          </a:xfrm>
          <a:solidFill>
            <a:schemeClr val="bg1">
              <a:alpha val="37000"/>
            </a:schemeClr>
          </a:solidFill>
          <a:ln/>
        </p:spPr>
        <p:txBody>
          <a:bodyPr/>
          <a:lstStyle/>
          <a:p>
            <a:pPr algn="ctr"/>
            <a:r>
              <a:rPr lang="he-IL" sz="1785" b="1" dirty="0">
                <a:effectLst>
                  <a:outerShdw blurRad="38100" dist="38100" dir="2700000" algn="tl">
                    <a:srgbClr val="000000">
                      <a:alpha val="43137"/>
                    </a:srgbClr>
                  </a:outerShdw>
                </a:effectLst>
              </a:rPr>
              <a:t>חברות בלהקת מחול תימנית, אות התנדבות בבית הנשיא, מדריכה בתחומי אומנות תזונה וכלכלת בית מטעם משרד החקלאות, כתיבה במקומון, יו"ר ועד הורים, ניהול ספריה ניידת, ניהול </a:t>
            </a:r>
            <a:r>
              <a:rPr lang="he-IL" sz="1785" b="1" dirty="0" err="1">
                <a:effectLst>
                  <a:outerShdw blurRad="38100" dist="38100" dir="2700000" algn="tl">
                    <a:srgbClr val="000000">
                      <a:alpha val="43137"/>
                    </a:srgbClr>
                  </a:outerShdw>
                </a:effectLst>
              </a:rPr>
              <a:t>מועדנית</a:t>
            </a:r>
            <a:r>
              <a:rPr lang="he-IL" sz="1785" b="1" dirty="0">
                <a:effectLst>
                  <a:outerShdw blurRad="38100" dist="38100" dir="2700000" algn="tl">
                    <a:srgbClr val="000000">
                      <a:alpha val="43137"/>
                    </a:srgbClr>
                  </a:outerShdw>
                </a:effectLst>
              </a:rPr>
              <a:t> קשישים- התנדבות ונתינה כפי שלימדני הוריי</a:t>
            </a:r>
            <a:endParaRPr lang="en-US" sz="1785" b="1" dirty="0">
              <a:effectLst>
                <a:outerShdw blurRad="38100" dist="38100" dir="2700000" algn="tl">
                  <a:srgbClr val="000000">
                    <a:alpha val="43137"/>
                  </a:srgbClr>
                </a:outerShdw>
              </a:effectLs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7348"/>
                                        </p:tgtEl>
                                        <p:attrNameLst>
                                          <p:attrName>style.visibility</p:attrName>
                                        </p:attrNameLst>
                                      </p:cBhvr>
                                      <p:to>
                                        <p:strVal val="visible"/>
                                      </p:to>
                                    </p:set>
                                    <p:anim calcmode="lin" valueType="num">
                                      <p:cBhvr>
                                        <p:cTn id="7" dur="5000" fill="hold"/>
                                        <p:tgtEl>
                                          <p:spTgt spid="57348"/>
                                        </p:tgtEl>
                                        <p:attrNameLst>
                                          <p:attrName>ppt_x</p:attrName>
                                        </p:attrNameLst>
                                      </p:cBhvr>
                                      <p:tavLst>
                                        <p:tav tm="0">
                                          <p:val>
                                            <p:strVal val="#ppt_x-.2"/>
                                          </p:val>
                                        </p:tav>
                                        <p:tav tm="100000">
                                          <p:val>
                                            <p:strVal val="#ppt_x"/>
                                          </p:val>
                                        </p:tav>
                                      </p:tavLst>
                                    </p:anim>
                                    <p:anim calcmode="lin" valueType="num">
                                      <p:cBhvr>
                                        <p:cTn id="8" dur="5000" fill="hold"/>
                                        <p:tgtEl>
                                          <p:spTgt spid="57348"/>
                                        </p:tgtEl>
                                        <p:attrNameLst>
                                          <p:attrName>ppt_y</p:attrName>
                                        </p:attrNameLst>
                                      </p:cBhvr>
                                      <p:tavLst>
                                        <p:tav tm="0">
                                          <p:val>
                                            <p:strVal val="#ppt_y"/>
                                          </p:val>
                                        </p:tav>
                                        <p:tav tm="100000">
                                          <p:val>
                                            <p:strVal val="#ppt_y"/>
                                          </p:val>
                                        </p:tav>
                                      </p:tavLst>
                                    </p:anim>
                                    <p:animEffect transition="in" filter="wipe(right)" prLst="gradientSize: 0.1">
                                      <p:cBhvr>
                                        <p:cTn id="9" dur="5000"/>
                                        <p:tgtEl>
                                          <p:spTgt spid="57348"/>
                                        </p:tgtEl>
                                      </p:cBhvr>
                                    </p:animEffect>
                                  </p:childTnLst>
                                </p:cTn>
                              </p:par>
                            </p:childTnLst>
                          </p:cTn>
                        </p:par>
                        <p:par>
                          <p:cTn id="10" fill="hold">
                            <p:stCondLst>
                              <p:cond delay="5000"/>
                            </p:stCondLst>
                            <p:childTnLst>
                              <p:par>
                                <p:cTn id="11" presetID="29" presetClass="entr" presetSubtype="0" fill="hold" nodeType="afterEffect">
                                  <p:stCondLst>
                                    <p:cond delay="0"/>
                                  </p:stCondLst>
                                  <p:childTnLst>
                                    <p:set>
                                      <p:cBhvr>
                                        <p:cTn id="12" dur="1" fill="hold">
                                          <p:stCondLst>
                                            <p:cond delay="0"/>
                                          </p:stCondLst>
                                        </p:cTn>
                                        <p:tgtEl>
                                          <p:spTgt spid="57349"/>
                                        </p:tgtEl>
                                        <p:attrNameLst>
                                          <p:attrName>style.visibility</p:attrName>
                                        </p:attrNameLst>
                                      </p:cBhvr>
                                      <p:to>
                                        <p:strVal val="visible"/>
                                      </p:to>
                                    </p:set>
                                    <p:anim calcmode="lin" valueType="num">
                                      <p:cBhvr>
                                        <p:cTn id="13" dur="3000" fill="hold"/>
                                        <p:tgtEl>
                                          <p:spTgt spid="57349"/>
                                        </p:tgtEl>
                                        <p:attrNameLst>
                                          <p:attrName>ppt_x</p:attrName>
                                        </p:attrNameLst>
                                      </p:cBhvr>
                                      <p:tavLst>
                                        <p:tav tm="0">
                                          <p:val>
                                            <p:strVal val="#ppt_x-.2"/>
                                          </p:val>
                                        </p:tav>
                                        <p:tav tm="100000">
                                          <p:val>
                                            <p:strVal val="#ppt_x"/>
                                          </p:val>
                                        </p:tav>
                                      </p:tavLst>
                                    </p:anim>
                                    <p:anim calcmode="lin" valueType="num">
                                      <p:cBhvr>
                                        <p:cTn id="14" dur="3000" fill="hold"/>
                                        <p:tgtEl>
                                          <p:spTgt spid="57349"/>
                                        </p:tgtEl>
                                        <p:attrNameLst>
                                          <p:attrName>ppt_y</p:attrName>
                                        </p:attrNameLst>
                                      </p:cBhvr>
                                      <p:tavLst>
                                        <p:tav tm="0">
                                          <p:val>
                                            <p:strVal val="#ppt_y"/>
                                          </p:val>
                                        </p:tav>
                                        <p:tav tm="100000">
                                          <p:val>
                                            <p:strVal val="#ppt_y"/>
                                          </p:val>
                                        </p:tav>
                                      </p:tavLst>
                                    </p:anim>
                                    <p:animEffect transition="in" filter="wipe(right)" prLst="gradientSize: 0.1">
                                      <p:cBhvr>
                                        <p:cTn id="15" dur="3000"/>
                                        <p:tgtEl>
                                          <p:spTgt spid="57349"/>
                                        </p:tgtEl>
                                      </p:cBhvr>
                                    </p:animEffect>
                                  </p:childTnLst>
                                </p:cTn>
                              </p:par>
                            </p:childTnLst>
                          </p:cTn>
                        </p:par>
                        <p:par>
                          <p:cTn id="16" fill="hold">
                            <p:stCondLst>
                              <p:cond delay="8000"/>
                            </p:stCondLst>
                            <p:childTnLst>
                              <p:par>
                                <p:cTn id="17" presetID="29" presetClass="entr" presetSubtype="0" fill="hold" nodeType="afterEffect">
                                  <p:stCondLst>
                                    <p:cond delay="0"/>
                                  </p:stCondLst>
                                  <p:childTnLst>
                                    <p:set>
                                      <p:cBhvr>
                                        <p:cTn id="18" dur="1" fill="hold">
                                          <p:stCondLst>
                                            <p:cond delay="0"/>
                                          </p:stCondLst>
                                        </p:cTn>
                                        <p:tgtEl>
                                          <p:spTgt spid="57352"/>
                                        </p:tgtEl>
                                        <p:attrNameLst>
                                          <p:attrName>style.visibility</p:attrName>
                                        </p:attrNameLst>
                                      </p:cBhvr>
                                      <p:to>
                                        <p:strVal val="visible"/>
                                      </p:to>
                                    </p:set>
                                    <p:anim calcmode="lin" valueType="num">
                                      <p:cBhvr>
                                        <p:cTn id="19" dur="2000" fill="hold"/>
                                        <p:tgtEl>
                                          <p:spTgt spid="57352"/>
                                        </p:tgtEl>
                                        <p:attrNameLst>
                                          <p:attrName>ppt_x</p:attrName>
                                        </p:attrNameLst>
                                      </p:cBhvr>
                                      <p:tavLst>
                                        <p:tav tm="0">
                                          <p:val>
                                            <p:strVal val="#ppt_x-.2"/>
                                          </p:val>
                                        </p:tav>
                                        <p:tav tm="100000">
                                          <p:val>
                                            <p:strVal val="#ppt_x"/>
                                          </p:val>
                                        </p:tav>
                                      </p:tavLst>
                                    </p:anim>
                                    <p:anim calcmode="lin" valueType="num">
                                      <p:cBhvr>
                                        <p:cTn id="20" dur="2000" fill="hold"/>
                                        <p:tgtEl>
                                          <p:spTgt spid="57352"/>
                                        </p:tgtEl>
                                        <p:attrNameLst>
                                          <p:attrName>ppt_y</p:attrName>
                                        </p:attrNameLst>
                                      </p:cBhvr>
                                      <p:tavLst>
                                        <p:tav tm="0">
                                          <p:val>
                                            <p:strVal val="#ppt_y"/>
                                          </p:val>
                                        </p:tav>
                                        <p:tav tm="100000">
                                          <p:val>
                                            <p:strVal val="#ppt_y"/>
                                          </p:val>
                                        </p:tav>
                                      </p:tavLst>
                                    </p:anim>
                                    <p:animEffect transition="in" filter="wipe(right)" prLst="gradientSize: 0.1">
                                      <p:cBhvr>
                                        <p:cTn id="21" dur="2000"/>
                                        <p:tgtEl>
                                          <p:spTgt spid="57352"/>
                                        </p:tgtEl>
                                      </p:cBhvr>
                                    </p:animEffect>
                                  </p:childTnLst>
                                </p:cTn>
                              </p:par>
                            </p:childTnLst>
                          </p:cTn>
                        </p:par>
                        <p:par>
                          <p:cTn id="22" fill="hold">
                            <p:stCondLst>
                              <p:cond delay="10000"/>
                            </p:stCondLst>
                            <p:childTnLst>
                              <p:par>
                                <p:cTn id="23" presetID="55" presetClass="entr" presetSubtype="0" fill="hold" nodeType="afterEffect">
                                  <p:stCondLst>
                                    <p:cond delay="0"/>
                                  </p:stCondLst>
                                  <p:childTnLst>
                                    <p:set>
                                      <p:cBhvr>
                                        <p:cTn id="24" dur="1" fill="hold">
                                          <p:stCondLst>
                                            <p:cond delay="0"/>
                                          </p:stCondLst>
                                        </p:cTn>
                                        <p:tgtEl>
                                          <p:spTgt spid="57354"/>
                                        </p:tgtEl>
                                        <p:attrNameLst>
                                          <p:attrName>style.visibility</p:attrName>
                                        </p:attrNameLst>
                                      </p:cBhvr>
                                      <p:to>
                                        <p:strVal val="visible"/>
                                      </p:to>
                                    </p:set>
                                    <p:anim calcmode="lin" valueType="num">
                                      <p:cBhvr>
                                        <p:cTn id="25" dur="2000" fill="hold"/>
                                        <p:tgtEl>
                                          <p:spTgt spid="57354"/>
                                        </p:tgtEl>
                                        <p:attrNameLst>
                                          <p:attrName>ppt_w</p:attrName>
                                        </p:attrNameLst>
                                      </p:cBhvr>
                                      <p:tavLst>
                                        <p:tav tm="0">
                                          <p:val>
                                            <p:strVal val="#ppt_w*0.70"/>
                                          </p:val>
                                        </p:tav>
                                        <p:tav tm="100000">
                                          <p:val>
                                            <p:strVal val="#ppt_w"/>
                                          </p:val>
                                        </p:tav>
                                      </p:tavLst>
                                    </p:anim>
                                    <p:anim calcmode="lin" valueType="num">
                                      <p:cBhvr>
                                        <p:cTn id="26" dur="2000" fill="hold"/>
                                        <p:tgtEl>
                                          <p:spTgt spid="57354"/>
                                        </p:tgtEl>
                                        <p:attrNameLst>
                                          <p:attrName>ppt_h</p:attrName>
                                        </p:attrNameLst>
                                      </p:cBhvr>
                                      <p:tavLst>
                                        <p:tav tm="0">
                                          <p:val>
                                            <p:strVal val="#ppt_h"/>
                                          </p:val>
                                        </p:tav>
                                        <p:tav tm="100000">
                                          <p:val>
                                            <p:strVal val="#ppt_h"/>
                                          </p:val>
                                        </p:tav>
                                      </p:tavLst>
                                    </p:anim>
                                    <p:animEffect transition="in" filter="fade">
                                      <p:cBhvr>
                                        <p:cTn id="27" dur="2000"/>
                                        <p:tgtEl>
                                          <p:spTgt spid="57354"/>
                                        </p:tgtEl>
                                      </p:cBhvr>
                                    </p:animEffect>
                                  </p:childTnLst>
                                </p:cTn>
                              </p:par>
                            </p:childTnLst>
                          </p:cTn>
                        </p:par>
                        <p:par>
                          <p:cTn id="28" fill="hold">
                            <p:stCondLst>
                              <p:cond delay="12000"/>
                            </p:stCondLst>
                            <p:childTnLst>
                              <p:par>
                                <p:cTn id="29" presetID="47" presetClass="entr" presetSubtype="0" fill="hold" nodeType="afterEffect">
                                  <p:stCondLst>
                                    <p:cond delay="0"/>
                                  </p:stCondLst>
                                  <p:childTnLst>
                                    <p:set>
                                      <p:cBhvr>
                                        <p:cTn id="30" dur="1" fill="hold">
                                          <p:stCondLst>
                                            <p:cond delay="0"/>
                                          </p:stCondLst>
                                        </p:cTn>
                                        <p:tgtEl>
                                          <p:spTgt spid="57353"/>
                                        </p:tgtEl>
                                        <p:attrNameLst>
                                          <p:attrName>style.visibility</p:attrName>
                                        </p:attrNameLst>
                                      </p:cBhvr>
                                      <p:to>
                                        <p:strVal val="visible"/>
                                      </p:to>
                                    </p:set>
                                    <p:animEffect transition="in" filter="fade">
                                      <p:cBhvr>
                                        <p:cTn id="31" dur="2000"/>
                                        <p:tgtEl>
                                          <p:spTgt spid="57353"/>
                                        </p:tgtEl>
                                      </p:cBhvr>
                                    </p:animEffect>
                                    <p:anim calcmode="lin" valueType="num">
                                      <p:cBhvr>
                                        <p:cTn id="32" dur="2000" fill="hold"/>
                                        <p:tgtEl>
                                          <p:spTgt spid="57353"/>
                                        </p:tgtEl>
                                        <p:attrNameLst>
                                          <p:attrName>ppt_x</p:attrName>
                                        </p:attrNameLst>
                                      </p:cBhvr>
                                      <p:tavLst>
                                        <p:tav tm="0">
                                          <p:val>
                                            <p:strVal val="#ppt_x"/>
                                          </p:val>
                                        </p:tav>
                                        <p:tav tm="100000">
                                          <p:val>
                                            <p:strVal val="#ppt_x"/>
                                          </p:val>
                                        </p:tav>
                                      </p:tavLst>
                                    </p:anim>
                                    <p:anim calcmode="lin" valueType="num">
                                      <p:cBhvr>
                                        <p:cTn id="33" dur="2000" fill="hold"/>
                                        <p:tgtEl>
                                          <p:spTgt spid="57353"/>
                                        </p:tgtEl>
                                        <p:attrNameLst>
                                          <p:attrName>ppt_y</p:attrName>
                                        </p:attrNameLst>
                                      </p:cBhvr>
                                      <p:tavLst>
                                        <p:tav tm="0">
                                          <p:val>
                                            <p:strVal val="#ppt_y-.1"/>
                                          </p:val>
                                        </p:tav>
                                        <p:tav tm="100000">
                                          <p:val>
                                            <p:strVal val="#ppt_y"/>
                                          </p:val>
                                        </p:tav>
                                      </p:tavLst>
                                    </p:anim>
                                  </p:childTnLst>
                                </p:cTn>
                              </p:par>
                            </p:childTnLst>
                          </p:cTn>
                        </p:par>
                        <p:par>
                          <p:cTn id="34" fill="hold">
                            <p:stCondLst>
                              <p:cond delay="14000"/>
                            </p:stCondLst>
                            <p:childTnLst>
                              <p:par>
                                <p:cTn id="35" presetID="20" presetClass="entr" presetSubtype="0" fill="hold" nodeType="afterEffect">
                                  <p:stCondLst>
                                    <p:cond delay="0"/>
                                  </p:stCondLst>
                                  <p:childTnLst>
                                    <p:set>
                                      <p:cBhvr>
                                        <p:cTn id="36" dur="1" fill="hold">
                                          <p:stCondLst>
                                            <p:cond delay="0"/>
                                          </p:stCondLst>
                                        </p:cTn>
                                        <p:tgtEl>
                                          <p:spTgt spid="57351"/>
                                        </p:tgtEl>
                                        <p:attrNameLst>
                                          <p:attrName>style.visibility</p:attrName>
                                        </p:attrNameLst>
                                      </p:cBhvr>
                                      <p:to>
                                        <p:strVal val="visible"/>
                                      </p:to>
                                    </p:set>
                                    <p:animEffect transition="in" filter="wedge">
                                      <p:cBhvr>
                                        <p:cTn id="37" dur="2000"/>
                                        <p:tgtEl>
                                          <p:spTgt spid="57351"/>
                                        </p:tgtEl>
                                      </p:cBhvr>
                                    </p:animEffect>
                                  </p:childTnLst>
                                </p:cTn>
                              </p:par>
                            </p:childTnLst>
                          </p:cTn>
                        </p:par>
                        <p:par>
                          <p:cTn id="38" fill="hold">
                            <p:stCondLst>
                              <p:cond delay="16000"/>
                            </p:stCondLst>
                            <p:childTnLst>
                              <p:par>
                                <p:cTn id="39" presetID="47" presetClass="entr" presetSubtype="0" fill="hold" nodeType="afterEffect">
                                  <p:stCondLst>
                                    <p:cond delay="0"/>
                                  </p:stCondLst>
                                  <p:childTnLst>
                                    <p:set>
                                      <p:cBhvr>
                                        <p:cTn id="40" dur="1" fill="hold">
                                          <p:stCondLst>
                                            <p:cond delay="0"/>
                                          </p:stCondLst>
                                        </p:cTn>
                                        <p:tgtEl>
                                          <p:spTgt spid="57350"/>
                                        </p:tgtEl>
                                        <p:attrNameLst>
                                          <p:attrName>style.visibility</p:attrName>
                                        </p:attrNameLst>
                                      </p:cBhvr>
                                      <p:to>
                                        <p:strVal val="visible"/>
                                      </p:to>
                                    </p:set>
                                    <p:animEffect transition="in" filter="fade">
                                      <p:cBhvr>
                                        <p:cTn id="41" dur="2000"/>
                                        <p:tgtEl>
                                          <p:spTgt spid="57350"/>
                                        </p:tgtEl>
                                      </p:cBhvr>
                                    </p:animEffect>
                                    <p:anim calcmode="lin" valueType="num">
                                      <p:cBhvr>
                                        <p:cTn id="42" dur="2000" fill="hold"/>
                                        <p:tgtEl>
                                          <p:spTgt spid="57350"/>
                                        </p:tgtEl>
                                        <p:attrNameLst>
                                          <p:attrName>ppt_x</p:attrName>
                                        </p:attrNameLst>
                                      </p:cBhvr>
                                      <p:tavLst>
                                        <p:tav tm="0">
                                          <p:val>
                                            <p:strVal val="#ppt_x"/>
                                          </p:val>
                                        </p:tav>
                                        <p:tav tm="100000">
                                          <p:val>
                                            <p:strVal val="#ppt_x"/>
                                          </p:val>
                                        </p:tav>
                                      </p:tavLst>
                                    </p:anim>
                                    <p:anim calcmode="lin" valueType="num">
                                      <p:cBhvr>
                                        <p:cTn id="43" dur="2000" fill="hold"/>
                                        <p:tgtEl>
                                          <p:spTgt spid="573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p:nvPr>
        </p:nvSpPr>
        <p:spPr>
          <a:xfrm>
            <a:off x="2412921" y="2"/>
            <a:ext cx="4058612" cy="1245477"/>
          </a:xfrm>
        </p:spPr>
        <p:txBody>
          <a:bodyPr/>
          <a:lstStyle/>
          <a:p>
            <a:pPr algn="ctr"/>
            <a:r>
              <a:rPr lang="he-IL" b="1" dirty="0" smtClean="0">
                <a:effectLst>
                  <a:outerShdw blurRad="38100" dist="38100" dir="2700000" algn="tl">
                    <a:srgbClr val="000000">
                      <a:alpha val="43137"/>
                    </a:srgbClr>
                  </a:outerShdw>
                </a:effectLst>
              </a:rPr>
              <a:t>הגאווה הכי גדולה שלי- השבט האהוב</a:t>
            </a:r>
            <a:endParaRPr lang="en-US" b="1" dirty="0" smtClean="0">
              <a:effectLst>
                <a:outerShdw blurRad="38100" dist="38100" dir="2700000" algn="tl">
                  <a:srgbClr val="000000">
                    <a:alpha val="43137"/>
                  </a:srgbClr>
                </a:outerShdw>
              </a:effectLst>
              <a:cs typeface="Times New Roman" pitchFamily="18" charset="0"/>
            </a:endParaRPr>
          </a:p>
        </p:txBody>
      </p:sp>
      <p:sp>
        <p:nvSpPr>
          <p:cNvPr id="51202" name="Rectangle 3"/>
          <p:cNvSpPr>
            <a:spLocks noGrp="1"/>
          </p:cNvSpPr>
          <p:nvPr>
            <p:ph type="body" idx="1"/>
          </p:nvPr>
        </p:nvSpPr>
        <p:spPr/>
        <p:txBody>
          <a:bodyPr/>
          <a:lstStyle/>
          <a:p>
            <a:endParaRPr lang="he-IL" smtClean="0"/>
          </a:p>
        </p:txBody>
      </p:sp>
      <p:pic>
        <p:nvPicPr>
          <p:cNvPr id="51203" name="Picture 4" descr="1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581" y="1124661"/>
            <a:ext cx="8591550" cy="53190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2" name="Picture 6" descr="19"/>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60077" y="-1"/>
            <a:ext cx="5310055" cy="6443663"/>
          </a:xfrm>
          <a:prstGeom prst="rect">
            <a:avLst/>
          </a:prstGeom>
          <a:noFill/>
        </p:spPr>
      </p:pic>
      <p:pic>
        <p:nvPicPr>
          <p:cNvPr id="60424" name="Picture 8" descr="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582" y="-1"/>
            <a:ext cx="3281495" cy="644366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49" name="Picture 5" descr="גלובוס ומדינות"/>
          <p:cNvPicPr>
            <a:picLocks noChangeAspect="1" noChangeArrowheads="1"/>
          </p:cNvPicPr>
          <p:nvPr/>
        </p:nvPicPr>
        <p:blipFill>
          <a:blip r:embed="rId2"/>
          <a:srcRect/>
          <a:stretch>
            <a:fillRect/>
          </a:stretch>
        </p:blipFill>
        <p:spPr bwMode="auto">
          <a:xfrm>
            <a:off x="78581" y="-1"/>
            <a:ext cx="8591550" cy="6443663"/>
          </a:xfrm>
          <a:prstGeom prst="rect">
            <a:avLst/>
          </a:prstGeom>
          <a:noFill/>
          <a:ln w="9525">
            <a:noFill/>
            <a:miter lim="800000"/>
            <a:headEnd/>
            <a:tailEnd/>
          </a:ln>
        </p:spPr>
      </p:pic>
      <p:pic>
        <p:nvPicPr>
          <p:cNvPr id="27650" name="Picture 7" descr="מפת מרוקו"/>
          <p:cNvPicPr>
            <a:picLocks noChangeAspect="1" noChangeArrowheads="1"/>
          </p:cNvPicPr>
          <p:nvPr/>
        </p:nvPicPr>
        <p:blipFill>
          <a:blip r:embed="rId3"/>
          <a:srcRect/>
          <a:stretch>
            <a:fillRect/>
          </a:stretch>
        </p:blipFill>
        <p:spPr bwMode="auto">
          <a:xfrm>
            <a:off x="3697178" y="3763280"/>
            <a:ext cx="1555727" cy="1390161"/>
          </a:xfrm>
          <a:prstGeom prst="rect">
            <a:avLst/>
          </a:prstGeom>
          <a:noFill/>
          <a:ln w="9525">
            <a:noFill/>
            <a:miter lim="800000"/>
            <a:headEnd/>
            <a:tailEnd/>
          </a:ln>
        </p:spPr>
      </p:pic>
      <p:pic>
        <p:nvPicPr>
          <p:cNvPr id="27651" name="Picture 8" descr="מפת גרמניה"/>
          <p:cNvPicPr>
            <a:picLocks noChangeAspect="1" noChangeArrowheads="1"/>
          </p:cNvPicPr>
          <p:nvPr/>
        </p:nvPicPr>
        <p:blipFill>
          <a:blip r:embed="rId4"/>
          <a:srcRect/>
          <a:stretch>
            <a:fillRect/>
          </a:stretch>
        </p:blipFill>
        <p:spPr bwMode="auto">
          <a:xfrm>
            <a:off x="4644338" y="650333"/>
            <a:ext cx="1763058" cy="1575118"/>
          </a:xfrm>
          <a:prstGeom prst="rect">
            <a:avLst/>
          </a:prstGeom>
          <a:noFill/>
          <a:ln w="9525">
            <a:noFill/>
            <a:miter lim="800000"/>
            <a:headEnd/>
            <a:tailEnd/>
          </a:ln>
        </p:spPr>
      </p:pic>
      <p:pic>
        <p:nvPicPr>
          <p:cNvPr id="27652" name="Picture 9" descr="מפת ישראל"/>
          <p:cNvPicPr>
            <a:picLocks noChangeAspect="1" noChangeArrowheads="1"/>
          </p:cNvPicPr>
          <p:nvPr/>
        </p:nvPicPr>
        <p:blipFill>
          <a:blip r:embed="rId5" cstate="screen">
            <a:extLst>
              <a:ext uri="{28A0092B-C50C-407E-A947-70E740481C1C}">
                <a14:useLocalDpi xmlns:a14="http://schemas.microsoft.com/office/drawing/2010/main"/>
              </a:ext>
            </a:extLst>
          </a:blip>
          <a:srcRect t="15117"/>
          <a:stretch>
            <a:fillRect/>
          </a:stretch>
        </p:blipFill>
        <p:spPr bwMode="auto">
          <a:xfrm>
            <a:off x="5930086" y="2883244"/>
            <a:ext cx="1494572" cy="2286605"/>
          </a:xfrm>
          <a:prstGeom prst="rect">
            <a:avLst/>
          </a:prstGeom>
          <a:noFill/>
          <a:ln w="9525">
            <a:noFill/>
            <a:miter lim="800000"/>
            <a:headEnd/>
            <a:tailEnd/>
          </a:ln>
        </p:spPr>
      </p:pic>
      <p:pic>
        <p:nvPicPr>
          <p:cNvPr id="27653" name="Picture 10" descr="מפת ספרד"/>
          <p:cNvPicPr>
            <a:picLocks noChangeAspect="1" noChangeArrowheads="1"/>
          </p:cNvPicPr>
          <p:nvPr/>
        </p:nvPicPr>
        <p:blipFill>
          <a:blip r:embed="rId6"/>
          <a:srcRect/>
          <a:stretch>
            <a:fillRect/>
          </a:stretch>
        </p:blipFill>
        <p:spPr bwMode="auto">
          <a:xfrm>
            <a:off x="2682898" y="1936081"/>
            <a:ext cx="1763058" cy="1575118"/>
          </a:xfrm>
          <a:prstGeom prst="rect">
            <a:avLst/>
          </a:prstGeom>
          <a:noFill/>
          <a:ln w="9525">
            <a:noFill/>
            <a:miter lim="800000"/>
            <a:headEnd/>
            <a:tailEnd/>
          </a:ln>
        </p:spPr>
      </p:pic>
      <p:pic>
        <p:nvPicPr>
          <p:cNvPr id="27654" name="Picture 15" descr="נעץ"/>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952874" y="4371848"/>
            <a:ext cx="338591" cy="338591"/>
          </a:xfrm>
          <a:prstGeom prst="rect">
            <a:avLst/>
          </a:prstGeom>
          <a:noFill/>
          <a:ln w="9525">
            <a:noFill/>
            <a:miter lim="800000"/>
            <a:headEnd/>
            <a:tailEnd/>
          </a:ln>
        </p:spPr>
      </p:pic>
      <p:sp>
        <p:nvSpPr>
          <p:cNvPr id="27655" name="Rectangle 18"/>
          <p:cNvSpPr>
            <a:spLocks noChangeArrowheads="1"/>
          </p:cNvSpPr>
          <p:nvPr/>
        </p:nvSpPr>
        <p:spPr bwMode="auto">
          <a:xfrm>
            <a:off x="2682899" y="1936085"/>
            <a:ext cx="1758583" cy="1555727"/>
          </a:xfrm>
          <a:prstGeom prst="rect">
            <a:avLst/>
          </a:prstGeom>
          <a:noFill/>
          <a:ln w="76200">
            <a:solidFill>
              <a:srgbClr val="000080"/>
            </a:solidFill>
            <a:miter lim="800000"/>
            <a:headEnd/>
            <a:tailEnd/>
          </a:ln>
        </p:spPr>
        <p:txBody>
          <a:bodyPr wrap="none" anchor="ctr"/>
          <a:lstStyle/>
          <a:p>
            <a:endParaRPr lang="he-IL"/>
          </a:p>
        </p:txBody>
      </p:sp>
      <p:sp>
        <p:nvSpPr>
          <p:cNvPr id="27656" name="Rectangle 19"/>
          <p:cNvSpPr>
            <a:spLocks noChangeArrowheads="1"/>
          </p:cNvSpPr>
          <p:nvPr/>
        </p:nvSpPr>
        <p:spPr bwMode="auto">
          <a:xfrm>
            <a:off x="3697178" y="3763280"/>
            <a:ext cx="1555727" cy="1352871"/>
          </a:xfrm>
          <a:prstGeom prst="rect">
            <a:avLst/>
          </a:prstGeom>
          <a:noFill/>
          <a:ln w="76200">
            <a:solidFill>
              <a:srgbClr val="000080"/>
            </a:solidFill>
            <a:miter lim="800000"/>
            <a:headEnd/>
            <a:tailEnd/>
          </a:ln>
        </p:spPr>
        <p:txBody>
          <a:bodyPr wrap="none" anchor="ctr"/>
          <a:lstStyle/>
          <a:p>
            <a:endParaRPr lang="he-IL"/>
          </a:p>
        </p:txBody>
      </p:sp>
      <p:sp>
        <p:nvSpPr>
          <p:cNvPr id="27657" name="Rectangle 20"/>
          <p:cNvSpPr>
            <a:spLocks noChangeArrowheads="1"/>
          </p:cNvSpPr>
          <p:nvPr/>
        </p:nvSpPr>
        <p:spPr bwMode="auto">
          <a:xfrm>
            <a:off x="4644335" y="650334"/>
            <a:ext cx="1760075" cy="1557219"/>
          </a:xfrm>
          <a:prstGeom prst="rect">
            <a:avLst/>
          </a:prstGeom>
          <a:noFill/>
          <a:ln w="76200">
            <a:solidFill>
              <a:srgbClr val="000080"/>
            </a:solidFill>
            <a:miter lim="800000"/>
            <a:headEnd/>
            <a:tailEnd/>
          </a:ln>
        </p:spPr>
        <p:txBody>
          <a:bodyPr wrap="none" anchor="ctr"/>
          <a:lstStyle/>
          <a:p>
            <a:endParaRPr lang="he-IL"/>
          </a:p>
        </p:txBody>
      </p:sp>
      <p:sp>
        <p:nvSpPr>
          <p:cNvPr id="27658" name="Rectangle 21"/>
          <p:cNvSpPr>
            <a:spLocks noChangeArrowheads="1"/>
          </p:cNvSpPr>
          <p:nvPr/>
        </p:nvSpPr>
        <p:spPr bwMode="auto">
          <a:xfrm>
            <a:off x="5930086" y="2883245"/>
            <a:ext cx="1488605" cy="2232908"/>
          </a:xfrm>
          <a:prstGeom prst="rect">
            <a:avLst/>
          </a:prstGeom>
          <a:noFill/>
          <a:ln w="76200">
            <a:solidFill>
              <a:srgbClr val="000080"/>
            </a:solidFill>
            <a:miter lim="800000"/>
            <a:headEnd/>
            <a:tailEnd/>
          </a:ln>
        </p:spPr>
        <p:txBody>
          <a:bodyPr wrap="none" anchor="ctr"/>
          <a:lstStyle/>
          <a:p>
            <a:endParaRPr lang="he-IL"/>
          </a:p>
        </p:txBody>
      </p:sp>
      <p:sp>
        <p:nvSpPr>
          <p:cNvPr id="27659" name="Rectangle 22"/>
          <p:cNvSpPr>
            <a:spLocks noChangeArrowheads="1"/>
          </p:cNvSpPr>
          <p:nvPr/>
        </p:nvSpPr>
        <p:spPr bwMode="auto">
          <a:xfrm>
            <a:off x="2952873" y="4371848"/>
            <a:ext cx="405712" cy="338591"/>
          </a:xfrm>
          <a:prstGeom prst="rect">
            <a:avLst/>
          </a:prstGeom>
          <a:noFill/>
          <a:ln w="76200">
            <a:solidFill>
              <a:srgbClr val="FF6600"/>
            </a:solidFill>
            <a:miter lim="800000"/>
            <a:headEnd/>
            <a:tailEnd/>
          </a:ln>
        </p:spPr>
        <p:txBody>
          <a:bodyPr wrap="none" anchor="ctr"/>
          <a:lstStyle/>
          <a:p>
            <a:endParaRPr lang="he-IL"/>
          </a:p>
        </p:txBody>
      </p:sp>
      <p:grpSp>
        <p:nvGrpSpPr>
          <p:cNvPr id="34847" name="Group 31"/>
          <p:cNvGrpSpPr>
            <a:grpSpLocks/>
          </p:cNvGrpSpPr>
          <p:nvPr/>
        </p:nvGrpSpPr>
        <p:grpSpPr bwMode="auto">
          <a:xfrm>
            <a:off x="1330026" y="3899017"/>
            <a:ext cx="1354363" cy="1285749"/>
            <a:chOff x="975" y="2568"/>
            <a:chExt cx="908" cy="862"/>
          </a:xfrm>
        </p:grpSpPr>
        <p:pic>
          <p:nvPicPr>
            <p:cNvPr id="27688" name="Picture 29" descr="מפת ונצואלה"/>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75" y="2568"/>
              <a:ext cx="908" cy="862"/>
            </a:xfrm>
            <a:prstGeom prst="rect">
              <a:avLst/>
            </a:prstGeom>
            <a:noFill/>
            <a:ln w="9525">
              <a:noFill/>
              <a:miter lim="800000"/>
              <a:headEnd/>
              <a:tailEnd/>
            </a:ln>
          </p:spPr>
        </p:pic>
        <p:sp>
          <p:nvSpPr>
            <p:cNvPr id="27689" name="Rectangle 30"/>
            <p:cNvSpPr>
              <a:spLocks noChangeArrowheads="1"/>
            </p:cNvSpPr>
            <p:nvPr/>
          </p:nvSpPr>
          <p:spPr bwMode="auto">
            <a:xfrm>
              <a:off x="975" y="2568"/>
              <a:ext cx="907" cy="862"/>
            </a:xfrm>
            <a:prstGeom prst="rect">
              <a:avLst/>
            </a:prstGeom>
            <a:noFill/>
            <a:ln w="76200">
              <a:solidFill>
                <a:srgbClr val="000080"/>
              </a:solidFill>
              <a:miter lim="800000"/>
              <a:headEnd/>
              <a:tailEnd/>
            </a:ln>
          </p:spPr>
          <p:txBody>
            <a:bodyPr wrap="none" anchor="ctr"/>
            <a:lstStyle/>
            <a:p>
              <a:endParaRPr lang="he-IL"/>
            </a:p>
          </p:txBody>
        </p:sp>
      </p:grpSp>
      <p:grpSp>
        <p:nvGrpSpPr>
          <p:cNvPr id="34850" name="Group 34"/>
          <p:cNvGrpSpPr>
            <a:grpSpLocks/>
          </p:cNvGrpSpPr>
          <p:nvPr/>
        </p:nvGrpSpPr>
        <p:grpSpPr bwMode="auto">
          <a:xfrm>
            <a:off x="2952873" y="4371848"/>
            <a:ext cx="405712" cy="338591"/>
            <a:chOff x="1927" y="2931"/>
            <a:chExt cx="272" cy="227"/>
          </a:xfrm>
        </p:grpSpPr>
        <p:pic>
          <p:nvPicPr>
            <p:cNvPr id="27686" name="Picture 32" descr="נעץ"/>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927" y="2931"/>
              <a:ext cx="227" cy="227"/>
            </a:xfrm>
            <a:prstGeom prst="rect">
              <a:avLst/>
            </a:prstGeom>
            <a:noFill/>
            <a:ln w="9525">
              <a:noFill/>
              <a:miter lim="800000"/>
              <a:headEnd/>
              <a:tailEnd/>
            </a:ln>
          </p:spPr>
        </p:pic>
        <p:sp>
          <p:nvSpPr>
            <p:cNvPr id="27687" name="Rectangle 33"/>
            <p:cNvSpPr>
              <a:spLocks noChangeArrowheads="1"/>
            </p:cNvSpPr>
            <p:nvPr/>
          </p:nvSpPr>
          <p:spPr bwMode="auto">
            <a:xfrm>
              <a:off x="1927" y="2931"/>
              <a:ext cx="272" cy="227"/>
            </a:xfrm>
            <a:prstGeom prst="rect">
              <a:avLst/>
            </a:prstGeom>
            <a:noFill/>
            <a:ln w="76200">
              <a:solidFill>
                <a:srgbClr val="FF6600"/>
              </a:solidFill>
              <a:miter lim="800000"/>
              <a:headEnd/>
              <a:tailEnd/>
            </a:ln>
          </p:spPr>
          <p:txBody>
            <a:bodyPr wrap="none" anchor="ctr"/>
            <a:lstStyle/>
            <a:p>
              <a:endParaRPr lang="he-IL"/>
            </a:p>
          </p:txBody>
        </p:sp>
      </p:grpSp>
      <p:grpSp>
        <p:nvGrpSpPr>
          <p:cNvPr id="34853" name="Group 37"/>
          <p:cNvGrpSpPr>
            <a:grpSpLocks/>
          </p:cNvGrpSpPr>
          <p:nvPr/>
        </p:nvGrpSpPr>
        <p:grpSpPr bwMode="auto">
          <a:xfrm>
            <a:off x="2682898" y="1936081"/>
            <a:ext cx="1763058" cy="1575118"/>
            <a:chOff x="1746" y="1298"/>
            <a:chExt cx="1182" cy="1056"/>
          </a:xfrm>
        </p:grpSpPr>
        <p:pic>
          <p:nvPicPr>
            <p:cNvPr id="27684" name="Picture 35" descr="מפת ספרד"/>
            <p:cNvPicPr>
              <a:picLocks noChangeAspect="1" noChangeArrowheads="1"/>
            </p:cNvPicPr>
            <p:nvPr/>
          </p:nvPicPr>
          <p:blipFill>
            <a:blip r:embed="rId6"/>
            <a:srcRect/>
            <a:stretch>
              <a:fillRect/>
            </a:stretch>
          </p:blipFill>
          <p:spPr bwMode="auto">
            <a:xfrm>
              <a:off x="1746" y="1298"/>
              <a:ext cx="1182" cy="1056"/>
            </a:xfrm>
            <a:prstGeom prst="rect">
              <a:avLst/>
            </a:prstGeom>
            <a:noFill/>
            <a:ln w="9525">
              <a:noFill/>
              <a:miter lim="800000"/>
              <a:headEnd/>
              <a:tailEnd/>
            </a:ln>
          </p:spPr>
        </p:pic>
        <p:sp>
          <p:nvSpPr>
            <p:cNvPr id="27685" name="Rectangle 36"/>
            <p:cNvSpPr>
              <a:spLocks noChangeArrowheads="1"/>
            </p:cNvSpPr>
            <p:nvPr/>
          </p:nvSpPr>
          <p:spPr bwMode="auto">
            <a:xfrm>
              <a:off x="1746" y="1298"/>
              <a:ext cx="1179" cy="1043"/>
            </a:xfrm>
            <a:prstGeom prst="rect">
              <a:avLst/>
            </a:prstGeom>
            <a:noFill/>
            <a:ln w="76200">
              <a:solidFill>
                <a:srgbClr val="000080"/>
              </a:solidFill>
              <a:miter lim="800000"/>
              <a:headEnd/>
              <a:tailEnd/>
            </a:ln>
          </p:spPr>
          <p:txBody>
            <a:bodyPr wrap="none" anchor="ctr"/>
            <a:lstStyle/>
            <a:p>
              <a:endParaRPr lang="he-IL"/>
            </a:p>
          </p:txBody>
        </p:sp>
      </p:grpSp>
      <p:grpSp>
        <p:nvGrpSpPr>
          <p:cNvPr id="34856" name="Group 40"/>
          <p:cNvGrpSpPr>
            <a:grpSpLocks/>
          </p:cNvGrpSpPr>
          <p:nvPr/>
        </p:nvGrpSpPr>
        <p:grpSpPr bwMode="auto">
          <a:xfrm>
            <a:off x="3697178" y="3763280"/>
            <a:ext cx="1555727" cy="1390161"/>
            <a:chOff x="2426" y="2523"/>
            <a:chExt cx="1043" cy="932"/>
          </a:xfrm>
        </p:grpSpPr>
        <p:pic>
          <p:nvPicPr>
            <p:cNvPr id="27682" name="Picture 38" descr="מפת מרוקו"/>
            <p:cNvPicPr>
              <a:picLocks noChangeAspect="1" noChangeArrowheads="1"/>
            </p:cNvPicPr>
            <p:nvPr/>
          </p:nvPicPr>
          <p:blipFill>
            <a:blip r:embed="rId3"/>
            <a:srcRect/>
            <a:stretch>
              <a:fillRect/>
            </a:stretch>
          </p:blipFill>
          <p:spPr bwMode="auto">
            <a:xfrm>
              <a:off x="2426" y="2523"/>
              <a:ext cx="1043" cy="932"/>
            </a:xfrm>
            <a:prstGeom prst="rect">
              <a:avLst/>
            </a:prstGeom>
            <a:noFill/>
            <a:ln w="9525">
              <a:noFill/>
              <a:miter lim="800000"/>
              <a:headEnd/>
              <a:tailEnd/>
            </a:ln>
          </p:spPr>
        </p:pic>
        <p:sp>
          <p:nvSpPr>
            <p:cNvPr id="27683" name="Rectangle 39"/>
            <p:cNvSpPr>
              <a:spLocks noChangeArrowheads="1"/>
            </p:cNvSpPr>
            <p:nvPr/>
          </p:nvSpPr>
          <p:spPr bwMode="auto">
            <a:xfrm>
              <a:off x="2426" y="2523"/>
              <a:ext cx="1043" cy="907"/>
            </a:xfrm>
            <a:prstGeom prst="rect">
              <a:avLst/>
            </a:prstGeom>
            <a:noFill/>
            <a:ln w="76200">
              <a:solidFill>
                <a:srgbClr val="000080"/>
              </a:solidFill>
              <a:miter lim="800000"/>
              <a:headEnd/>
              <a:tailEnd/>
            </a:ln>
          </p:spPr>
          <p:txBody>
            <a:bodyPr wrap="none" anchor="ctr"/>
            <a:lstStyle/>
            <a:p>
              <a:endParaRPr lang="he-IL"/>
            </a:p>
          </p:txBody>
        </p:sp>
      </p:grpSp>
      <p:grpSp>
        <p:nvGrpSpPr>
          <p:cNvPr id="34859" name="Group 43"/>
          <p:cNvGrpSpPr>
            <a:grpSpLocks/>
          </p:cNvGrpSpPr>
          <p:nvPr/>
        </p:nvGrpSpPr>
        <p:grpSpPr bwMode="auto">
          <a:xfrm>
            <a:off x="5930086" y="2883244"/>
            <a:ext cx="1494572" cy="2286605"/>
            <a:chOff x="3923" y="1933"/>
            <a:chExt cx="1002" cy="1533"/>
          </a:xfrm>
        </p:grpSpPr>
        <p:pic>
          <p:nvPicPr>
            <p:cNvPr id="27680" name="Picture 41" descr="מפת ישראל"/>
            <p:cNvPicPr>
              <a:picLocks noChangeAspect="1" noChangeArrowheads="1"/>
            </p:cNvPicPr>
            <p:nvPr/>
          </p:nvPicPr>
          <p:blipFill>
            <a:blip r:embed="rId5" cstate="screen">
              <a:extLst>
                <a:ext uri="{28A0092B-C50C-407E-A947-70E740481C1C}">
                  <a14:useLocalDpi xmlns:a14="http://schemas.microsoft.com/office/drawing/2010/main"/>
                </a:ext>
              </a:extLst>
            </a:blip>
            <a:srcRect t="15117"/>
            <a:stretch>
              <a:fillRect/>
            </a:stretch>
          </p:blipFill>
          <p:spPr bwMode="auto">
            <a:xfrm>
              <a:off x="3923" y="1933"/>
              <a:ext cx="1002" cy="1533"/>
            </a:xfrm>
            <a:prstGeom prst="rect">
              <a:avLst/>
            </a:prstGeom>
            <a:noFill/>
            <a:ln w="9525">
              <a:noFill/>
              <a:miter lim="800000"/>
              <a:headEnd/>
              <a:tailEnd/>
            </a:ln>
          </p:spPr>
        </p:pic>
        <p:sp>
          <p:nvSpPr>
            <p:cNvPr id="27681" name="Rectangle 42"/>
            <p:cNvSpPr>
              <a:spLocks noChangeArrowheads="1"/>
            </p:cNvSpPr>
            <p:nvPr/>
          </p:nvSpPr>
          <p:spPr bwMode="auto">
            <a:xfrm>
              <a:off x="3923" y="1933"/>
              <a:ext cx="998" cy="1497"/>
            </a:xfrm>
            <a:prstGeom prst="rect">
              <a:avLst/>
            </a:prstGeom>
            <a:noFill/>
            <a:ln w="76200">
              <a:solidFill>
                <a:srgbClr val="000080"/>
              </a:solidFill>
              <a:miter lim="800000"/>
              <a:headEnd/>
              <a:tailEnd/>
            </a:ln>
          </p:spPr>
          <p:txBody>
            <a:bodyPr wrap="none" anchor="ctr"/>
            <a:lstStyle/>
            <a:p>
              <a:endParaRPr lang="he-IL"/>
            </a:p>
          </p:txBody>
        </p:sp>
      </p:grpSp>
      <p:grpSp>
        <p:nvGrpSpPr>
          <p:cNvPr id="34862" name="Group 46"/>
          <p:cNvGrpSpPr>
            <a:grpSpLocks/>
          </p:cNvGrpSpPr>
          <p:nvPr/>
        </p:nvGrpSpPr>
        <p:grpSpPr bwMode="auto">
          <a:xfrm>
            <a:off x="4644338" y="650333"/>
            <a:ext cx="1763058" cy="1575118"/>
            <a:chOff x="3061" y="436"/>
            <a:chExt cx="1182" cy="1056"/>
          </a:xfrm>
        </p:grpSpPr>
        <p:pic>
          <p:nvPicPr>
            <p:cNvPr id="27678" name="Picture 44" descr="מפת גרמניה"/>
            <p:cNvPicPr>
              <a:picLocks noChangeAspect="1" noChangeArrowheads="1"/>
            </p:cNvPicPr>
            <p:nvPr/>
          </p:nvPicPr>
          <p:blipFill>
            <a:blip r:embed="rId4"/>
            <a:srcRect/>
            <a:stretch>
              <a:fillRect/>
            </a:stretch>
          </p:blipFill>
          <p:spPr bwMode="auto">
            <a:xfrm>
              <a:off x="3061" y="436"/>
              <a:ext cx="1182" cy="1056"/>
            </a:xfrm>
            <a:prstGeom prst="rect">
              <a:avLst/>
            </a:prstGeom>
            <a:noFill/>
            <a:ln w="9525">
              <a:noFill/>
              <a:miter lim="800000"/>
              <a:headEnd/>
              <a:tailEnd/>
            </a:ln>
          </p:spPr>
        </p:pic>
        <p:sp>
          <p:nvSpPr>
            <p:cNvPr id="27679" name="Rectangle 45"/>
            <p:cNvSpPr>
              <a:spLocks noChangeArrowheads="1"/>
            </p:cNvSpPr>
            <p:nvPr/>
          </p:nvSpPr>
          <p:spPr bwMode="auto">
            <a:xfrm>
              <a:off x="3061" y="436"/>
              <a:ext cx="1180" cy="1044"/>
            </a:xfrm>
            <a:prstGeom prst="rect">
              <a:avLst/>
            </a:prstGeom>
            <a:noFill/>
            <a:ln w="76200">
              <a:solidFill>
                <a:srgbClr val="000080"/>
              </a:solidFill>
              <a:miter lim="800000"/>
              <a:headEnd/>
              <a:tailEnd/>
            </a:ln>
          </p:spPr>
          <p:txBody>
            <a:bodyPr wrap="none" anchor="ctr"/>
            <a:lstStyle/>
            <a:p>
              <a:endParaRPr lang="he-IL"/>
            </a:p>
          </p:txBody>
        </p:sp>
      </p:grpSp>
      <p:grpSp>
        <p:nvGrpSpPr>
          <p:cNvPr id="34863" name="Group 47"/>
          <p:cNvGrpSpPr>
            <a:grpSpLocks/>
          </p:cNvGrpSpPr>
          <p:nvPr/>
        </p:nvGrpSpPr>
        <p:grpSpPr bwMode="auto">
          <a:xfrm>
            <a:off x="4510091" y="3424689"/>
            <a:ext cx="405712" cy="338591"/>
            <a:chOff x="1927" y="2931"/>
            <a:chExt cx="272" cy="227"/>
          </a:xfrm>
        </p:grpSpPr>
        <p:pic>
          <p:nvPicPr>
            <p:cNvPr id="27676" name="Picture 48" descr="נעץ"/>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927" y="2931"/>
              <a:ext cx="227" cy="227"/>
            </a:xfrm>
            <a:prstGeom prst="rect">
              <a:avLst/>
            </a:prstGeom>
            <a:noFill/>
            <a:ln w="9525">
              <a:noFill/>
              <a:miter lim="800000"/>
              <a:headEnd/>
              <a:tailEnd/>
            </a:ln>
          </p:spPr>
        </p:pic>
        <p:sp>
          <p:nvSpPr>
            <p:cNvPr id="27677" name="Rectangle 49"/>
            <p:cNvSpPr>
              <a:spLocks noChangeArrowheads="1"/>
            </p:cNvSpPr>
            <p:nvPr/>
          </p:nvSpPr>
          <p:spPr bwMode="auto">
            <a:xfrm>
              <a:off x="1927" y="2931"/>
              <a:ext cx="272" cy="227"/>
            </a:xfrm>
            <a:prstGeom prst="rect">
              <a:avLst/>
            </a:prstGeom>
            <a:noFill/>
            <a:ln w="76200">
              <a:solidFill>
                <a:srgbClr val="FF6600"/>
              </a:solidFill>
              <a:miter lim="800000"/>
              <a:headEnd/>
              <a:tailEnd/>
            </a:ln>
          </p:spPr>
          <p:txBody>
            <a:bodyPr wrap="none" anchor="ctr"/>
            <a:lstStyle/>
            <a:p>
              <a:endParaRPr lang="he-IL"/>
            </a:p>
          </p:txBody>
        </p:sp>
      </p:grpSp>
      <p:grpSp>
        <p:nvGrpSpPr>
          <p:cNvPr id="34866" name="Group 50"/>
          <p:cNvGrpSpPr>
            <a:grpSpLocks/>
          </p:cNvGrpSpPr>
          <p:nvPr/>
        </p:nvGrpSpPr>
        <p:grpSpPr bwMode="auto">
          <a:xfrm>
            <a:off x="4441479" y="2951855"/>
            <a:ext cx="405712" cy="338591"/>
            <a:chOff x="1927" y="2931"/>
            <a:chExt cx="272" cy="227"/>
          </a:xfrm>
        </p:grpSpPr>
        <p:pic>
          <p:nvPicPr>
            <p:cNvPr id="27674" name="Picture 51" descr="נעץ"/>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927" y="2931"/>
              <a:ext cx="227" cy="227"/>
            </a:xfrm>
            <a:prstGeom prst="rect">
              <a:avLst/>
            </a:prstGeom>
            <a:noFill/>
            <a:ln w="9525">
              <a:noFill/>
              <a:miter lim="800000"/>
              <a:headEnd/>
              <a:tailEnd/>
            </a:ln>
          </p:spPr>
        </p:pic>
        <p:sp>
          <p:nvSpPr>
            <p:cNvPr id="27675" name="Rectangle 52"/>
            <p:cNvSpPr>
              <a:spLocks noChangeArrowheads="1"/>
            </p:cNvSpPr>
            <p:nvPr/>
          </p:nvSpPr>
          <p:spPr bwMode="auto">
            <a:xfrm>
              <a:off x="1927" y="2931"/>
              <a:ext cx="272" cy="227"/>
            </a:xfrm>
            <a:prstGeom prst="rect">
              <a:avLst/>
            </a:prstGeom>
            <a:noFill/>
            <a:ln w="76200">
              <a:solidFill>
                <a:srgbClr val="FF6600"/>
              </a:solidFill>
              <a:miter lim="800000"/>
              <a:headEnd/>
              <a:tailEnd/>
            </a:ln>
          </p:spPr>
          <p:txBody>
            <a:bodyPr wrap="none" anchor="ctr"/>
            <a:lstStyle/>
            <a:p>
              <a:endParaRPr lang="he-IL"/>
            </a:p>
          </p:txBody>
        </p:sp>
      </p:grpSp>
      <p:grpSp>
        <p:nvGrpSpPr>
          <p:cNvPr id="34869" name="Group 53"/>
          <p:cNvGrpSpPr>
            <a:grpSpLocks/>
          </p:cNvGrpSpPr>
          <p:nvPr/>
        </p:nvGrpSpPr>
        <p:grpSpPr bwMode="auto">
          <a:xfrm>
            <a:off x="5051537" y="2410409"/>
            <a:ext cx="405712" cy="338591"/>
            <a:chOff x="1927" y="2931"/>
            <a:chExt cx="272" cy="227"/>
          </a:xfrm>
        </p:grpSpPr>
        <p:pic>
          <p:nvPicPr>
            <p:cNvPr id="27672" name="Picture 54" descr="נעץ"/>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927" y="2931"/>
              <a:ext cx="227" cy="227"/>
            </a:xfrm>
            <a:prstGeom prst="rect">
              <a:avLst/>
            </a:prstGeom>
            <a:noFill/>
            <a:ln w="9525">
              <a:noFill/>
              <a:miter lim="800000"/>
              <a:headEnd/>
              <a:tailEnd/>
            </a:ln>
          </p:spPr>
        </p:pic>
        <p:sp>
          <p:nvSpPr>
            <p:cNvPr id="27673" name="Rectangle 55"/>
            <p:cNvSpPr>
              <a:spLocks noChangeArrowheads="1"/>
            </p:cNvSpPr>
            <p:nvPr/>
          </p:nvSpPr>
          <p:spPr bwMode="auto">
            <a:xfrm>
              <a:off x="1927" y="2931"/>
              <a:ext cx="272" cy="227"/>
            </a:xfrm>
            <a:prstGeom prst="rect">
              <a:avLst/>
            </a:prstGeom>
            <a:noFill/>
            <a:ln w="76200">
              <a:solidFill>
                <a:srgbClr val="FF6600"/>
              </a:solidFill>
              <a:miter lim="800000"/>
              <a:headEnd/>
              <a:tailEnd/>
            </a:ln>
          </p:spPr>
          <p:txBody>
            <a:bodyPr wrap="none" anchor="ctr"/>
            <a:lstStyle/>
            <a:p>
              <a:endParaRPr lang="he-IL"/>
            </a:p>
          </p:txBody>
        </p:sp>
      </p:grpSp>
      <p:grpSp>
        <p:nvGrpSpPr>
          <p:cNvPr id="34872" name="Group 56"/>
          <p:cNvGrpSpPr>
            <a:grpSpLocks/>
          </p:cNvGrpSpPr>
          <p:nvPr/>
        </p:nvGrpSpPr>
        <p:grpSpPr bwMode="auto">
          <a:xfrm>
            <a:off x="5524371" y="3357567"/>
            <a:ext cx="405712" cy="338591"/>
            <a:chOff x="1927" y="2931"/>
            <a:chExt cx="272" cy="227"/>
          </a:xfrm>
        </p:grpSpPr>
        <p:pic>
          <p:nvPicPr>
            <p:cNvPr id="27670" name="Picture 57" descr="נעץ"/>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927" y="2931"/>
              <a:ext cx="227" cy="227"/>
            </a:xfrm>
            <a:prstGeom prst="rect">
              <a:avLst/>
            </a:prstGeom>
            <a:noFill/>
            <a:ln w="9525">
              <a:noFill/>
              <a:miter lim="800000"/>
              <a:headEnd/>
              <a:tailEnd/>
            </a:ln>
          </p:spPr>
        </p:pic>
        <p:sp>
          <p:nvSpPr>
            <p:cNvPr id="27671" name="Rectangle 58"/>
            <p:cNvSpPr>
              <a:spLocks noChangeArrowheads="1"/>
            </p:cNvSpPr>
            <p:nvPr/>
          </p:nvSpPr>
          <p:spPr bwMode="auto">
            <a:xfrm>
              <a:off x="1927" y="2931"/>
              <a:ext cx="272" cy="227"/>
            </a:xfrm>
            <a:prstGeom prst="rect">
              <a:avLst/>
            </a:prstGeom>
            <a:noFill/>
            <a:ln w="76200">
              <a:solidFill>
                <a:srgbClr val="FF6600"/>
              </a:solidFill>
              <a:miter lim="800000"/>
              <a:headEnd/>
              <a:tailEnd/>
            </a:ln>
          </p:spPr>
          <p:txBody>
            <a:bodyPr wrap="none" anchor="ctr"/>
            <a:lstStyle/>
            <a:p>
              <a:endParaRPr lang="he-IL"/>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4863"/>
                                        </p:tgtEl>
                                        <p:attrNameLst>
                                          <p:attrName>style.visibility</p:attrName>
                                        </p:attrNameLst>
                                      </p:cBhvr>
                                      <p:to>
                                        <p:strVal val="visible"/>
                                      </p:to>
                                    </p:set>
                                    <p:animEffect transition="in" filter="wedge">
                                      <p:cBhvr>
                                        <p:cTn id="7" dur="2000"/>
                                        <p:tgtEl>
                                          <p:spTgt spid="34863"/>
                                        </p:tgtEl>
                                      </p:cBhvr>
                                    </p:animEffect>
                                  </p:childTnLst>
                                </p:cTn>
                              </p:par>
                            </p:childTnLst>
                          </p:cTn>
                        </p:par>
                        <p:par>
                          <p:cTn id="8" fill="hold">
                            <p:stCondLst>
                              <p:cond delay="2000"/>
                            </p:stCondLst>
                            <p:childTnLst>
                              <p:par>
                                <p:cTn id="9" presetID="30" presetClass="entr" presetSubtype="0" fill="hold" nodeType="afterEffect">
                                  <p:stCondLst>
                                    <p:cond delay="0"/>
                                  </p:stCondLst>
                                  <p:childTnLst>
                                    <p:set>
                                      <p:cBhvr>
                                        <p:cTn id="10" dur="1" fill="hold">
                                          <p:stCondLst>
                                            <p:cond delay="0"/>
                                          </p:stCondLst>
                                        </p:cTn>
                                        <p:tgtEl>
                                          <p:spTgt spid="34856"/>
                                        </p:tgtEl>
                                        <p:attrNameLst>
                                          <p:attrName>style.visibility</p:attrName>
                                        </p:attrNameLst>
                                      </p:cBhvr>
                                      <p:to>
                                        <p:strVal val="visible"/>
                                      </p:to>
                                    </p:set>
                                    <p:animEffect transition="in" filter="fade">
                                      <p:cBhvr>
                                        <p:cTn id="11" dur="800" decel="100000"/>
                                        <p:tgtEl>
                                          <p:spTgt spid="34856"/>
                                        </p:tgtEl>
                                      </p:cBhvr>
                                    </p:animEffect>
                                    <p:anim calcmode="lin" valueType="num">
                                      <p:cBhvr>
                                        <p:cTn id="12" dur="800" decel="100000" fill="hold"/>
                                        <p:tgtEl>
                                          <p:spTgt spid="34856"/>
                                        </p:tgtEl>
                                        <p:attrNameLst>
                                          <p:attrName>style.rotation</p:attrName>
                                        </p:attrNameLst>
                                      </p:cBhvr>
                                      <p:tavLst>
                                        <p:tav tm="0">
                                          <p:val>
                                            <p:fltVal val="-90"/>
                                          </p:val>
                                        </p:tav>
                                        <p:tav tm="100000">
                                          <p:val>
                                            <p:fltVal val="0"/>
                                          </p:val>
                                        </p:tav>
                                      </p:tavLst>
                                    </p:anim>
                                    <p:anim calcmode="lin" valueType="num">
                                      <p:cBhvr>
                                        <p:cTn id="13" dur="800" decel="100000" fill="hold"/>
                                        <p:tgtEl>
                                          <p:spTgt spid="34856"/>
                                        </p:tgtEl>
                                        <p:attrNameLst>
                                          <p:attrName>ppt_x</p:attrName>
                                        </p:attrNameLst>
                                      </p:cBhvr>
                                      <p:tavLst>
                                        <p:tav tm="0">
                                          <p:val>
                                            <p:strVal val="#ppt_x+0.4"/>
                                          </p:val>
                                        </p:tav>
                                        <p:tav tm="100000">
                                          <p:val>
                                            <p:strVal val="#ppt_x-0.05"/>
                                          </p:val>
                                        </p:tav>
                                      </p:tavLst>
                                    </p:anim>
                                    <p:anim calcmode="lin" valueType="num">
                                      <p:cBhvr>
                                        <p:cTn id="14" dur="800" decel="100000" fill="hold"/>
                                        <p:tgtEl>
                                          <p:spTgt spid="34856"/>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34856"/>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34856"/>
                                        </p:tgtEl>
                                        <p:attrNameLst>
                                          <p:attrName>ppt_y</p:attrName>
                                        </p:attrNameLst>
                                      </p:cBhvr>
                                      <p:tavLst>
                                        <p:tav tm="0">
                                          <p:val>
                                            <p:strVal val="#ppt_y+0.1"/>
                                          </p:val>
                                        </p:tav>
                                        <p:tav tm="100000">
                                          <p:val>
                                            <p:strVal val="#ppt_y"/>
                                          </p:val>
                                        </p:tav>
                                      </p:tavLst>
                                    </p:anim>
                                  </p:childTnLst>
                                </p:cTn>
                              </p:par>
                            </p:childTnLst>
                          </p:cTn>
                        </p:par>
                        <p:par>
                          <p:cTn id="17" fill="hold">
                            <p:stCondLst>
                              <p:cond delay="3000"/>
                            </p:stCondLst>
                            <p:childTnLst>
                              <p:par>
                                <p:cTn id="18" presetID="29" presetClass="entr" presetSubtype="0" fill="hold" nodeType="afterEffect">
                                  <p:stCondLst>
                                    <p:cond delay="0"/>
                                  </p:stCondLst>
                                  <p:childTnLst>
                                    <p:set>
                                      <p:cBhvr>
                                        <p:cTn id="19" dur="1" fill="hold">
                                          <p:stCondLst>
                                            <p:cond delay="0"/>
                                          </p:stCondLst>
                                        </p:cTn>
                                        <p:tgtEl>
                                          <p:spTgt spid="34869"/>
                                        </p:tgtEl>
                                        <p:attrNameLst>
                                          <p:attrName>style.visibility</p:attrName>
                                        </p:attrNameLst>
                                      </p:cBhvr>
                                      <p:to>
                                        <p:strVal val="visible"/>
                                      </p:to>
                                    </p:set>
                                    <p:anim calcmode="lin" valueType="num">
                                      <p:cBhvr>
                                        <p:cTn id="20" dur="1000" fill="hold"/>
                                        <p:tgtEl>
                                          <p:spTgt spid="34869"/>
                                        </p:tgtEl>
                                        <p:attrNameLst>
                                          <p:attrName>ppt_x</p:attrName>
                                        </p:attrNameLst>
                                      </p:cBhvr>
                                      <p:tavLst>
                                        <p:tav tm="0">
                                          <p:val>
                                            <p:strVal val="#ppt_x-.2"/>
                                          </p:val>
                                        </p:tav>
                                        <p:tav tm="100000">
                                          <p:val>
                                            <p:strVal val="#ppt_x"/>
                                          </p:val>
                                        </p:tav>
                                      </p:tavLst>
                                    </p:anim>
                                    <p:anim calcmode="lin" valueType="num">
                                      <p:cBhvr>
                                        <p:cTn id="21" dur="1000" fill="hold"/>
                                        <p:tgtEl>
                                          <p:spTgt spid="34869"/>
                                        </p:tgtEl>
                                        <p:attrNameLst>
                                          <p:attrName>ppt_y</p:attrName>
                                        </p:attrNameLst>
                                      </p:cBhvr>
                                      <p:tavLst>
                                        <p:tav tm="0">
                                          <p:val>
                                            <p:strVal val="#ppt_y"/>
                                          </p:val>
                                        </p:tav>
                                        <p:tav tm="100000">
                                          <p:val>
                                            <p:strVal val="#ppt_y"/>
                                          </p:val>
                                        </p:tav>
                                      </p:tavLst>
                                    </p:anim>
                                    <p:animEffect transition="in" filter="wipe(right)" prLst="gradientSize: 0.1">
                                      <p:cBhvr>
                                        <p:cTn id="22" dur="1000"/>
                                        <p:tgtEl>
                                          <p:spTgt spid="34869"/>
                                        </p:tgtEl>
                                      </p:cBhvr>
                                    </p:animEffect>
                                  </p:childTnLst>
                                </p:cTn>
                              </p:par>
                            </p:childTnLst>
                          </p:cTn>
                        </p:par>
                        <p:par>
                          <p:cTn id="23" fill="hold">
                            <p:stCondLst>
                              <p:cond delay="4000"/>
                            </p:stCondLst>
                            <p:childTnLst>
                              <p:par>
                                <p:cTn id="24" presetID="47" presetClass="entr" presetSubtype="0" fill="hold" nodeType="afterEffect">
                                  <p:stCondLst>
                                    <p:cond delay="0"/>
                                  </p:stCondLst>
                                  <p:childTnLst>
                                    <p:set>
                                      <p:cBhvr>
                                        <p:cTn id="25" dur="1" fill="hold">
                                          <p:stCondLst>
                                            <p:cond delay="0"/>
                                          </p:stCondLst>
                                        </p:cTn>
                                        <p:tgtEl>
                                          <p:spTgt spid="34862"/>
                                        </p:tgtEl>
                                        <p:attrNameLst>
                                          <p:attrName>style.visibility</p:attrName>
                                        </p:attrNameLst>
                                      </p:cBhvr>
                                      <p:to>
                                        <p:strVal val="visible"/>
                                      </p:to>
                                    </p:set>
                                    <p:animEffect transition="in" filter="fade">
                                      <p:cBhvr>
                                        <p:cTn id="26" dur="1000"/>
                                        <p:tgtEl>
                                          <p:spTgt spid="34862"/>
                                        </p:tgtEl>
                                      </p:cBhvr>
                                    </p:animEffect>
                                    <p:anim calcmode="lin" valueType="num">
                                      <p:cBhvr>
                                        <p:cTn id="27" dur="1000" fill="hold"/>
                                        <p:tgtEl>
                                          <p:spTgt spid="34862"/>
                                        </p:tgtEl>
                                        <p:attrNameLst>
                                          <p:attrName>ppt_x</p:attrName>
                                        </p:attrNameLst>
                                      </p:cBhvr>
                                      <p:tavLst>
                                        <p:tav tm="0">
                                          <p:val>
                                            <p:strVal val="#ppt_x"/>
                                          </p:val>
                                        </p:tav>
                                        <p:tav tm="100000">
                                          <p:val>
                                            <p:strVal val="#ppt_x"/>
                                          </p:val>
                                        </p:tav>
                                      </p:tavLst>
                                    </p:anim>
                                    <p:anim calcmode="lin" valueType="num">
                                      <p:cBhvr>
                                        <p:cTn id="28" dur="1000" fill="hold"/>
                                        <p:tgtEl>
                                          <p:spTgt spid="34862"/>
                                        </p:tgtEl>
                                        <p:attrNameLst>
                                          <p:attrName>ppt_y</p:attrName>
                                        </p:attrNameLst>
                                      </p:cBhvr>
                                      <p:tavLst>
                                        <p:tav tm="0">
                                          <p:val>
                                            <p:strVal val="#ppt_y-.1"/>
                                          </p:val>
                                        </p:tav>
                                        <p:tav tm="100000">
                                          <p:val>
                                            <p:strVal val="#ppt_y"/>
                                          </p:val>
                                        </p:tav>
                                      </p:tavLst>
                                    </p:anim>
                                  </p:childTnLst>
                                </p:cTn>
                              </p:par>
                            </p:childTnLst>
                          </p:cTn>
                        </p:par>
                        <p:par>
                          <p:cTn id="29" fill="hold">
                            <p:stCondLst>
                              <p:cond delay="5000"/>
                            </p:stCondLst>
                            <p:childTnLst>
                              <p:par>
                                <p:cTn id="30" presetID="29" presetClass="entr" presetSubtype="0" fill="hold" nodeType="afterEffect">
                                  <p:stCondLst>
                                    <p:cond delay="0"/>
                                  </p:stCondLst>
                                  <p:childTnLst>
                                    <p:set>
                                      <p:cBhvr>
                                        <p:cTn id="31" dur="1" fill="hold">
                                          <p:stCondLst>
                                            <p:cond delay="0"/>
                                          </p:stCondLst>
                                        </p:cTn>
                                        <p:tgtEl>
                                          <p:spTgt spid="34866"/>
                                        </p:tgtEl>
                                        <p:attrNameLst>
                                          <p:attrName>style.visibility</p:attrName>
                                        </p:attrNameLst>
                                      </p:cBhvr>
                                      <p:to>
                                        <p:strVal val="visible"/>
                                      </p:to>
                                    </p:set>
                                    <p:anim calcmode="lin" valueType="num">
                                      <p:cBhvr>
                                        <p:cTn id="32" dur="1000" fill="hold"/>
                                        <p:tgtEl>
                                          <p:spTgt spid="34866"/>
                                        </p:tgtEl>
                                        <p:attrNameLst>
                                          <p:attrName>ppt_x</p:attrName>
                                        </p:attrNameLst>
                                      </p:cBhvr>
                                      <p:tavLst>
                                        <p:tav tm="0">
                                          <p:val>
                                            <p:strVal val="#ppt_x-.2"/>
                                          </p:val>
                                        </p:tav>
                                        <p:tav tm="100000">
                                          <p:val>
                                            <p:strVal val="#ppt_x"/>
                                          </p:val>
                                        </p:tav>
                                      </p:tavLst>
                                    </p:anim>
                                    <p:anim calcmode="lin" valueType="num">
                                      <p:cBhvr>
                                        <p:cTn id="33" dur="1000" fill="hold"/>
                                        <p:tgtEl>
                                          <p:spTgt spid="34866"/>
                                        </p:tgtEl>
                                        <p:attrNameLst>
                                          <p:attrName>ppt_y</p:attrName>
                                        </p:attrNameLst>
                                      </p:cBhvr>
                                      <p:tavLst>
                                        <p:tav tm="0">
                                          <p:val>
                                            <p:strVal val="#ppt_y"/>
                                          </p:val>
                                        </p:tav>
                                        <p:tav tm="100000">
                                          <p:val>
                                            <p:strVal val="#ppt_y"/>
                                          </p:val>
                                        </p:tav>
                                      </p:tavLst>
                                    </p:anim>
                                    <p:animEffect transition="in" filter="wipe(right)" prLst="gradientSize: 0.1">
                                      <p:cBhvr>
                                        <p:cTn id="34" dur="1000"/>
                                        <p:tgtEl>
                                          <p:spTgt spid="34866"/>
                                        </p:tgtEl>
                                      </p:cBhvr>
                                    </p:animEffect>
                                  </p:childTnLst>
                                </p:cTn>
                              </p:par>
                            </p:childTnLst>
                          </p:cTn>
                        </p:par>
                        <p:par>
                          <p:cTn id="35" fill="hold">
                            <p:stCondLst>
                              <p:cond delay="6000"/>
                            </p:stCondLst>
                            <p:childTnLst>
                              <p:par>
                                <p:cTn id="36" presetID="30" presetClass="entr" presetSubtype="0" fill="hold" nodeType="afterEffect">
                                  <p:stCondLst>
                                    <p:cond delay="0"/>
                                  </p:stCondLst>
                                  <p:childTnLst>
                                    <p:set>
                                      <p:cBhvr>
                                        <p:cTn id="37" dur="1" fill="hold">
                                          <p:stCondLst>
                                            <p:cond delay="0"/>
                                          </p:stCondLst>
                                        </p:cTn>
                                        <p:tgtEl>
                                          <p:spTgt spid="34853"/>
                                        </p:tgtEl>
                                        <p:attrNameLst>
                                          <p:attrName>style.visibility</p:attrName>
                                        </p:attrNameLst>
                                      </p:cBhvr>
                                      <p:to>
                                        <p:strVal val="visible"/>
                                      </p:to>
                                    </p:set>
                                    <p:animEffect transition="in" filter="fade">
                                      <p:cBhvr>
                                        <p:cTn id="38" dur="800" decel="100000"/>
                                        <p:tgtEl>
                                          <p:spTgt spid="34853"/>
                                        </p:tgtEl>
                                      </p:cBhvr>
                                    </p:animEffect>
                                    <p:anim calcmode="lin" valueType="num">
                                      <p:cBhvr>
                                        <p:cTn id="39" dur="800" decel="100000" fill="hold"/>
                                        <p:tgtEl>
                                          <p:spTgt spid="34853"/>
                                        </p:tgtEl>
                                        <p:attrNameLst>
                                          <p:attrName>style.rotation</p:attrName>
                                        </p:attrNameLst>
                                      </p:cBhvr>
                                      <p:tavLst>
                                        <p:tav tm="0">
                                          <p:val>
                                            <p:fltVal val="-90"/>
                                          </p:val>
                                        </p:tav>
                                        <p:tav tm="100000">
                                          <p:val>
                                            <p:fltVal val="0"/>
                                          </p:val>
                                        </p:tav>
                                      </p:tavLst>
                                    </p:anim>
                                    <p:anim calcmode="lin" valueType="num">
                                      <p:cBhvr>
                                        <p:cTn id="40" dur="800" decel="100000" fill="hold"/>
                                        <p:tgtEl>
                                          <p:spTgt spid="34853"/>
                                        </p:tgtEl>
                                        <p:attrNameLst>
                                          <p:attrName>ppt_x</p:attrName>
                                        </p:attrNameLst>
                                      </p:cBhvr>
                                      <p:tavLst>
                                        <p:tav tm="0">
                                          <p:val>
                                            <p:strVal val="#ppt_x+0.4"/>
                                          </p:val>
                                        </p:tav>
                                        <p:tav tm="100000">
                                          <p:val>
                                            <p:strVal val="#ppt_x-0.05"/>
                                          </p:val>
                                        </p:tav>
                                      </p:tavLst>
                                    </p:anim>
                                    <p:anim calcmode="lin" valueType="num">
                                      <p:cBhvr>
                                        <p:cTn id="41" dur="800" decel="100000" fill="hold"/>
                                        <p:tgtEl>
                                          <p:spTgt spid="34853"/>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34853"/>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34853"/>
                                        </p:tgtEl>
                                        <p:attrNameLst>
                                          <p:attrName>ppt_y</p:attrName>
                                        </p:attrNameLst>
                                      </p:cBhvr>
                                      <p:tavLst>
                                        <p:tav tm="0">
                                          <p:val>
                                            <p:strVal val="#ppt_y+0.1"/>
                                          </p:val>
                                        </p:tav>
                                        <p:tav tm="100000">
                                          <p:val>
                                            <p:strVal val="#ppt_y"/>
                                          </p:val>
                                        </p:tav>
                                      </p:tavLst>
                                    </p:anim>
                                  </p:childTnLst>
                                </p:cTn>
                              </p:par>
                            </p:childTnLst>
                          </p:cTn>
                        </p:par>
                        <p:par>
                          <p:cTn id="44" fill="hold">
                            <p:stCondLst>
                              <p:cond delay="7000"/>
                            </p:stCondLst>
                            <p:childTnLst>
                              <p:par>
                                <p:cTn id="45" presetID="29" presetClass="entr" presetSubtype="0" fill="hold" nodeType="afterEffect">
                                  <p:stCondLst>
                                    <p:cond delay="0"/>
                                  </p:stCondLst>
                                  <p:childTnLst>
                                    <p:set>
                                      <p:cBhvr>
                                        <p:cTn id="46" dur="1" fill="hold">
                                          <p:stCondLst>
                                            <p:cond delay="0"/>
                                          </p:stCondLst>
                                        </p:cTn>
                                        <p:tgtEl>
                                          <p:spTgt spid="34850"/>
                                        </p:tgtEl>
                                        <p:attrNameLst>
                                          <p:attrName>style.visibility</p:attrName>
                                        </p:attrNameLst>
                                      </p:cBhvr>
                                      <p:to>
                                        <p:strVal val="visible"/>
                                      </p:to>
                                    </p:set>
                                    <p:anim calcmode="lin" valueType="num">
                                      <p:cBhvr>
                                        <p:cTn id="47" dur="1000" fill="hold"/>
                                        <p:tgtEl>
                                          <p:spTgt spid="34850"/>
                                        </p:tgtEl>
                                        <p:attrNameLst>
                                          <p:attrName>ppt_x</p:attrName>
                                        </p:attrNameLst>
                                      </p:cBhvr>
                                      <p:tavLst>
                                        <p:tav tm="0">
                                          <p:val>
                                            <p:strVal val="#ppt_x-.2"/>
                                          </p:val>
                                        </p:tav>
                                        <p:tav tm="100000">
                                          <p:val>
                                            <p:strVal val="#ppt_x"/>
                                          </p:val>
                                        </p:tav>
                                      </p:tavLst>
                                    </p:anim>
                                    <p:anim calcmode="lin" valueType="num">
                                      <p:cBhvr>
                                        <p:cTn id="48" dur="1000" fill="hold"/>
                                        <p:tgtEl>
                                          <p:spTgt spid="34850"/>
                                        </p:tgtEl>
                                        <p:attrNameLst>
                                          <p:attrName>ppt_y</p:attrName>
                                        </p:attrNameLst>
                                      </p:cBhvr>
                                      <p:tavLst>
                                        <p:tav tm="0">
                                          <p:val>
                                            <p:strVal val="#ppt_y"/>
                                          </p:val>
                                        </p:tav>
                                        <p:tav tm="100000">
                                          <p:val>
                                            <p:strVal val="#ppt_y"/>
                                          </p:val>
                                        </p:tav>
                                      </p:tavLst>
                                    </p:anim>
                                    <p:animEffect transition="in" filter="wipe(right)" prLst="gradientSize: 0.1">
                                      <p:cBhvr>
                                        <p:cTn id="49" dur="1000"/>
                                        <p:tgtEl>
                                          <p:spTgt spid="34850"/>
                                        </p:tgtEl>
                                      </p:cBhvr>
                                    </p:animEffect>
                                  </p:childTnLst>
                                </p:cTn>
                              </p:par>
                            </p:childTnLst>
                          </p:cTn>
                        </p:par>
                        <p:par>
                          <p:cTn id="50" fill="hold">
                            <p:stCondLst>
                              <p:cond delay="8000"/>
                            </p:stCondLst>
                            <p:childTnLst>
                              <p:par>
                                <p:cTn id="51" presetID="47" presetClass="entr" presetSubtype="0" fill="hold" nodeType="afterEffect">
                                  <p:stCondLst>
                                    <p:cond delay="0"/>
                                  </p:stCondLst>
                                  <p:childTnLst>
                                    <p:set>
                                      <p:cBhvr>
                                        <p:cTn id="52" dur="1" fill="hold">
                                          <p:stCondLst>
                                            <p:cond delay="0"/>
                                          </p:stCondLst>
                                        </p:cTn>
                                        <p:tgtEl>
                                          <p:spTgt spid="34847"/>
                                        </p:tgtEl>
                                        <p:attrNameLst>
                                          <p:attrName>style.visibility</p:attrName>
                                        </p:attrNameLst>
                                      </p:cBhvr>
                                      <p:to>
                                        <p:strVal val="visible"/>
                                      </p:to>
                                    </p:set>
                                    <p:animEffect transition="in" filter="fade">
                                      <p:cBhvr>
                                        <p:cTn id="53" dur="1000"/>
                                        <p:tgtEl>
                                          <p:spTgt spid="34847"/>
                                        </p:tgtEl>
                                      </p:cBhvr>
                                    </p:animEffect>
                                    <p:anim calcmode="lin" valueType="num">
                                      <p:cBhvr>
                                        <p:cTn id="54" dur="1000" fill="hold"/>
                                        <p:tgtEl>
                                          <p:spTgt spid="34847"/>
                                        </p:tgtEl>
                                        <p:attrNameLst>
                                          <p:attrName>ppt_x</p:attrName>
                                        </p:attrNameLst>
                                      </p:cBhvr>
                                      <p:tavLst>
                                        <p:tav tm="0">
                                          <p:val>
                                            <p:strVal val="#ppt_x"/>
                                          </p:val>
                                        </p:tav>
                                        <p:tav tm="100000">
                                          <p:val>
                                            <p:strVal val="#ppt_x"/>
                                          </p:val>
                                        </p:tav>
                                      </p:tavLst>
                                    </p:anim>
                                    <p:anim calcmode="lin" valueType="num">
                                      <p:cBhvr>
                                        <p:cTn id="55" dur="1000" fill="hold"/>
                                        <p:tgtEl>
                                          <p:spTgt spid="34847"/>
                                        </p:tgtEl>
                                        <p:attrNameLst>
                                          <p:attrName>ppt_y</p:attrName>
                                        </p:attrNameLst>
                                      </p:cBhvr>
                                      <p:tavLst>
                                        <p:tav tm="0">
                                          <p:val>
                                            <p:strVal val="#ppt_y-.1"/>
                                          </p:val>
                                        </p:tav>
                                        <p:tav tm="100000">
                                          <p:val>
                                            <p:strVal val="#ppt_y"/>
                                          </p:val>
                                        </p:tav>
                                      </p:tavLst>
                                    </p:anim>
                                  </p:childTnLst>
                                </p:cTn>
                              </p:par>
                            </p:childTnLst>
                          </p:cTn>
                        </p:par>
                        <p:par>
                          <p:cTn id="56" fill="hold">
                            <p:stCondLst>
                              <p:cond delay="9000"/>
                            </p:stCondLst>
                            <p:childTnLst>
                              <p:par>
                                <p:cTn id="57" presetID="29" presetClass="entr" presetSubtype="0" fill="hold" nodeType="afterEffect">
                                  <p:stCondLst>
                                    <p:cond delay="0"/>
                                  </p:stCondLst>
                                  <p:childTnLst>
                                    <p:set>
                                      <p:cBhvr>
                                        <p:cTn id="58" dur="1" fill="hold">
                                          <p:stCondLst>
                                            <p:cond delay="0"/>
                                          </p:stCondLst>
                                        </p:cTn>
                                        <p:tgtEl>
                                          <p:spTgt spid="34872"/>
                                        </p:tgtEl>
                                        <p:attrNameLst>
                                          <p:attrName>style.visibility</p:attrName>
                                        </p:attrNameLst>
                                      </p:cBhvr>
                                      <p:to>
                                        <p:strVal val="visible"/>
                                      </p:to>
                                    </p:set>
                                    <p:anim calcmode="lin" valueType="num">
                                      <p:cBhvr>
                                        <p:cTn id="59" dur="1000" fill="hold"/>
                                        <p:tgtEl>
                                          <p:spTgt spid="34872"/>
                                        </p:tgtEl>
                                        <p:attrNameLst>
                                          <p:attrName>ppt_x</p:attrName>
                                        </p:attrNameLst>
                                      </p:cBhvr>
                                      <p:tavLst>
                                        <p:tav tm="0">
                                          <p:val>
                                            <p:strVal val="#ppt_x-.2"/>
                                          </p:val>
                                        </p:tav>
                                        <p:tav tm="100000">
                                          <p:val>
                                            <p:strVal val="#ppt_x"/>
                                          </p:val>
                                        </p:tav>
                                      </p:tavLst>
                                    </p:anim>
                                    <p:anim calcmode="lin" valueType="num">
                                      <p:cBhvr>
                                        <p:cTn id="60" dur="1000" fill="hold"/>
                                        <p:tgtEl>
                                          <p:spTgt spid="34872"/>
                                        </p:tgtEl>
                                        <p:attrNameLst>
                                          <p:attrName>ppt_y</p:attrName>
                                        </p:attrNameLst>
                                      </p:cBhvr>
                                      <p:tavLst>
                                        <p:tav tm="0">
                                          <p:val>
                                            <p:strVal val="#ppt_y"/>
                                          </p:val>
                                        </p:tav>
                                        <p:tav tm="100000">
                                          <p:val>
                                            <p:strVal val="#ppt_y"/>
                                          </p:val>
                                        </p:tav>
                                      </p:tavLst>
                                    </p:anim>
                                    <p:animEffect transition="in" filter="wipe(right)" prLst="gradientSize: 0.1">
                                      <p:cBhvr>
                                        <p:cTn id="61" dur="1000"/>
                                        <p:tgtEl>
                                          <p:spTgt spid="34872"/>
                                        </p:tgtEl>
                                      </p:cBhvr>
                                    </p:animEffect>
                                  </p:childTnLst>
                                </p:cTn>
                              </p:par>
                            </p:childTnLst>
                          </p:cTn>
                        </p:par>
                        <p:par>
                          <p:cTn id="62" fill="hold">
                            <p:stCondLst>
                              <p:cond delay="10000"/>
                            </p:stCondLst>
                            <p:childTnLst>
                              <p:par>
                                <p:cTn id="63" presetID="19" presetClass="entr" presetSubtype="10" fill="hold" nodeType="afterEffect">
                                  <p:stCondLst>
                                    <p:cond delay="0"/>
                                  </p:stCondLst>
                                  <p:childTnLst>
                                    <p:set>
                                      <p:cBhvr>
                                        <p:cTn id="64" dur="1" fill="hold">
                                          <p:stCondLst>
                                            <p:cond delay="0"/>
                                          </p:stCondLst>
                                        </p:cTn>
                                        <p:tgtEl>
                                          <p:spTgt spid="34859"/>
                                        </p:tgtEl>
                                        <p:attrNameLst>
                                          <p:attrName>style.visibility</p:attrName>
                                        </p:attrNameLst>
                                      </p:cBhvr>
                                      <p:to>
                                        <p:strVal val="visible"/>
                                      </p:to>
                                    </p:set>
                                    <p:anim calcmode="lin" valueType="num">
                                      <p:cBhvr>
                                        <p:cTn id="65" dur="5000" fill="hold"/>
                                        <p:tgtEl>
                                          <p:spTgt spid="34859"/>
                                        </p:tgtEl>
                                        <p:attrNameLst>
                                          <p:attrName>ppt_w</p:attrName>
                                        </p:attrNameLst>
                                      </p:cBhvr>
                                      <p:tavLst>
                                        <p:tav tm="0" fmla="#ppt_w*sin(2.5*pi*$)">
                                          <p:val>
                                            <p:fltVal val="0"/>
                                          </p:val>
                                        </p:tav>
                                        <p:tav tm="100000">
                                          <p:val>
                                            <p:fltVal val="1"/>
                                          </p:val>
                                        </p:tav>
                                      </p:tavLst>
                                    </p:anim>
                                    <p:anim calcmode="lin" valueType="num">
                                      <p:cBhvr>
                                        <p:cTn id="66" dur="5000" fill="hold"/>
                                        <p:tgtEl>
                                          <p:spTgt spid="34859"/>
                                        </p:tgtEl>
                                        <p:attrNameLst>
                                          <p:attrName>ppt_h</p:attrName>
                                        </p:attrNameLst>
                                      </p:cBhvr>
                                      <p:tavLst>
                                        <p:tav tm="0">
                                          <p:val>
                                            <p:strVal val="#ppt_h"/>
                                          </p:val>
                                        </p:tav>
                                        <p:tav tm="100000">
                                          <p:val>
                                            <p:strVal val="#ppt_h"/>
                                          </p:val>
                                        </p:tav>
                                      </p:tavLst>
                                    </p:anim>
                                  </p:childTnLst>
                                </p:cTn>
                              </p:par>
                            </p:childTnLst>
                          </p:cTn>
                        </p:par>
                        <p:par>
                          <p:cTn id="67" fill="hold">
                            <p:stCondLst>
                              <p:cond delay="15000"/>
                            </p:stCondLst>
                            <p:childTnLst>
                              <p:par>
                                <p:cTn id="68" presetID="6" presetClass="emph" presetSubtype="0" fill="hold" nodeType="afterEffect">
                                  <p:stCondLst>
                                    <p:cond delay="0"/>
                                  </p:stCondLst>
                                  <p:childTnLst>
                                    <p:animScale>
                                      <p:cBhvr>
                                        <p:cTn id="69" dur="2000" fill="hold"/>
                                        <p:tgtEl>
                                          <p:spTgt spid="3485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6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581" y="-1"/>
            <a:ext cx="8591550" cy="6443663"/>
          </a:xfrm>
          <a:prstGeom prst="rect">
            <a:avLst/>
          </a:prstGeom>
          <a:noFill/>
        </p:spPr>
      </p:pic>
      <p:sp>
        <p:nvSpPr>
          <p:cNvPr id="59394" name="Rectangle 2"/>
          <p:cNvSpPr>
            <a:spLocks noGrp="1"/>
          </p:cNvSpPr>
          <p:nvPr>
            <p:ph type="title"/>
          </p:nvPr>
        </p:nvSpPr>
        <p:spPr>
          <a:xfrm>
            <a:off x="269900" y="125487"/>
            <a:ext cx="7545765" cy="1245477"/>
          </a:xfrm>
        </p:spPr>
        <p:txBody>
          <a:bodyPr/>
          <a:lstStyle/>
          <a:p>
            <a:r>
              <a:rPr lang="he-IL" b="1" dirty="0" smtClean="0">
                <a:solidFill>
                  <a:schemeClr val="bg1"/>
                </a:solidFill>
                <a:effectLst>
                  <a:outerShdw blurRad="38100" dist="38100" dir="2700000" algn="tl">
                    <a:srgbClr val="000000">
                      <a:alpha val="43137"/>
                    </a:srgbClr>
                  </a:outerShdw>
                </a:effectLst>
              </a:rPr>
              <a:t>ממני אליך</a:t>
            </a:r>
            <a:endParaRPr lang="en-US" b="1" dirty="0" smtClean="0">
              <a:solidFill>
                <a:schemeClr val="bg1"/>
              </a:solidFill>
              <a:effectLst>
                <a:outerShdw blurRad="38100" dist="38100" dir="2700000" algn="tl">
                  <a:srgbClr val="000000">
                    <a:alpha val="43137"/>
                  </a:srgbClr>
                </a:outerShdw>
              </a:effectLst>
              <a:cs typeface="Times New Roman" pitchFamily="18" charset="0"/>
            </a:endParaRPr>
          </a:p>
        </p:txBody>
      </p:sp>
      <p:sp>
        <p:nvSpPr>
          <p:cNvPr id="59395" name="Rectangle 3"/>
          <p:cNvSpPr>
            <a:spLocks noGrp="1"/>
          </p:cNvSpPr>
          <p:nvPr>
            <p:ph type="body" idx="1"/>
          </p:nvPr>
        </p:nvSpPr>
        <p:spPr>
          <a:xfrm>
            <a:off x="4230340" y="3"/>
            <a:ext cx="4439792" cy="2450680"/>
          </a:xfrm>
        </p:spPr>
        <p:txBody>
          <a:bodyPr/>
          <a:lstStyle/>
          <a:p>
            <a:pPr>
              <a:lnSpc>
                <a:spcPct val="80000"/>
              </a:lnSpc>
            </a:pPr>
            <a:r>
              <a:rPr lang="he-IL" b="1" dirty="0" smtClean="0">
                <a:solidFill>
                  <a:schemeClr val="bg1"/>
                </a:solidFill>
                <a:effectLst>
                  <a:outerShdw blurRad="38100" dist="38100" dir="2700000" algn="tl">
                    <a:srgbClr val="000000">
                      <a:alpha val="43137"/>
                    </a:srgbClr>
                  </a:outerShdw>
                </a:effectLst>
              </a:rPr>
              <a:t>סבתא יקרה </a:t>
            </a:r>
            <a:r>
              <a:rPr lang="he-IL" b="1" dirty="0" err="1" smtClean="0">
                <a:solidFill>
                  <a:schemeClr val="bg1"/>
                </a:solidFill>
                <a:effectLst>
                  <a:outerShdw blurRad="38100" dist="38100" dir="2700000" algn="tl">
                    <a:srgbClr val="000000">
                      <a:alpha val="43137"/>
                    </a:srgbClr>
                  </a:outerShdw>
                </a:effectLst>
              </a:rPr>
              <a:t>נהנתי</a:t>
            </a:r>
            <a:r>
              <a:rPr lang="he-IL" b="1" dirty="0" smtClean="0">
                <a:solidFill>
                  <a:schemeClr val="bg1"/>
                </a:solidFill>
                <a:effectLst>
                  <a:outerShdw blurRad="38100" dist="38100" dir="2700000" algn="tl">
                    <a:srgbClr val="000000">
                      <a:alpha val="43137"/>
                    </a:srgbClr>
                  </a:outerShdw>
                </a:effectLst>
              </a:rPr>
              <a:t> מאוד מאוד לעבוד </a:t>
            </a:r>
            <a:r>
              <a:rPr lang="he-IL" b="1" dirty="0" err="1" smtClean="0">
                <a:solidFill>
                  <a:schemeClr val="bg1"/>
                </a:solidFill>
                <a:effectLst>
                  <a:outerShdw blurRad="38100" dist="38100" dir="2700000" algn="tl">
                    <a:srgbClr val="000000">
                      <a:alpha val="43137"/>
                    </a:srgbClr>
                  </a:outerShdw>
                </a:effectLst>
              </a:rPr>
              <a:t>איתך</a:t>
            </a:r>
            <a:r>
              <a:rPr lang="he-IL" b="1" dirty="0" smtClean="0">
                <a:solidFill>
                  <a:schemeClr val="bg1"/>
                </a:solidFill>
                <a:effectLst>
                  <a:outerShdw blurRad="38100" dist="38100" dir="2700000" algn="tl">
                    <a:srgbClr val="000000">
                      <a:alpha val="43137"/>
                    </a:srgbClr>
                  </a:outerShdw>
                </a:effectLst>
              </a:rPr>
              <a:t>.</a:t>
            </a:r>
          </a:p>
          <a:p>
            <a:pPr>
              <a:lnSpc>
                <a:spcPct val="80000"/>
              </a:lnSpc>
            </a:pPr>
            <a:r>
              <a:rPr lang="he-IL" b="1" dirty="0" smtClean="0">
                <a:solidFill>
                  <a:schemeClr val="bg1"/>
                </a:solidFill>
                <a:effectLst>
                  <a:outerShdw blurRad="38100" dist="38100" dir="2700000" algn="tl">
                    <a:srgbClr val="000000">
                      <a:alpha val="43137"/>
                    </a:srgbClr>
                  </a:outerShdw>
                </a:effectLst>
              </a:rPr>
              <a:t>שמחתי לגלות הרבה סיפורים מרגשים.</a:t>
            </a:r>
          </a:p>
          <a:p>
            <a:pPr>
              <a:lnSpc>
                <a:spcPct val="80000"/>
              </a:lnSpc>
            </a:pPr>
            <a:r>
              <a:rPr lang="he-IL" b="1" dirty="0" smtClean="0">
                <a:solidFill>
                  <a:schemeClr val="bg1"/>
                </a:solidFill>
                <a:effectLst>
                  <a:outerShdw blurRad="38100" dist="38100" dir="2700000" algn="tl">
                    <a:srgbClr val="000000">
                      <a:alpha val="43137"/>
                    </a:srgbClr>
                  </a:outerShdw>
                </a:effectLst>
              </a:rPr>
              <a:t>אני שמחה שעוררתי </a:t>
            </a:r>
            <a:r>
              <a:rPr lang="he-IL" b="1" dirty="0" err="1" smtClean="0">
                <a:solidFill>
                  <a:schemeClr val="bg1"/>
                </a:solidFill>
                <a:effectLst>
                  <a:outerShdw blurRad="38100" dist="38100" dir="2700000" algn="tl">
                    <a:srgbClr val="000000">
                      <a:alpha val="43137"/>
                    </a:srgbClr>
                  </a:outerShdw>
                </a:effectLst>
              </a:rPr>
              <a:t>זכרונות</a:t>
            </a:r>
            <a:r>
              <a:rPr lang="he-IL" b="1" dirty="0" smtClean="0">
                <a:solidFill>
                  <a:schemeClr val="bg1"/>
                </a:solidFill>
                <a:effectLst>
                  <a:outerShdw blurRad="38100" dist="38100" dir="2700000" algn="tl">
                    <a:srgbClr val="000000">
                      <a:alpha val="43137"/>
                    </a:srgbClr>
                  </a:outerShdw>
                </a:effectLst>
              </a:rPr>
              <a:t> נעימים, שמעתי על מקומות מרתקים ורחוקים.</a:t>
            </a:r>
          </a:p>
          <a:p>
            <a:pPr>
              <a:lnSpc>
                <a:spcPct val="80000"/>
              </a:lnSpc>
            </a:pPr>
            <a:r>
              <a:rPr lang="he-IL" b="1" dirty="0" smtClean="0">
                <a:solidFill>
                  <a:schemeClr val="bg1"/>
                </a:solidFill>
                <a:effectLst>
                  <a:outerShdw blurRad="38100" dist="38100" dir="2700000" algn="tl">
                    <a:srgbClr val="000000">
                      <a:alpha val="43137"/>
                    </a:srgbClr>
                  </a:outerShdw>
                </a:effectLst>
              </a:rPr>
              <a:t>תודה על שהקדשת לי מזמנך. זה לא חדש לי- את הרי תעשי </a:t>
            </a:r>
            <a:r>
              <a:rPr lang="he-IL" b="1" dirty="0" err="1" smtClean="0">
                <a:solidFill>
                  <a:schemeClr val="bg1"/>
                </a:solidFill>
                <a:effectLst>
                  <a:outerShdw blurRad="38100" dist="38100" dir="2700000" algn="tl">
                    <a:srgbClr val="000000">
                      <a:alpha val="43137"/>
                    </a:srgbClr>
                  </a:outerShdw>
                </a:effectLst>
              </a:rPr>
              <a:t>הכל</a:t>
            </a:r>
            <a:r>
              <a:rPr lang="he-IL" b="1" dirty="0" smtClean="0">
                <a:solidFill>
                  <a:schemeClr val="bg1"/>
                </a:solidFill>
                <a:effectLst>
                  <a:outerShdw blurRad="38100" dist="38100" dir="2700000" algn="tl">
                    <a:srgbClr val="000000">
                      <a:alpha val="43137"/>
                    </a:srgbClr>
                  </a:outerShdw>
                </a:effectLst>
              </a:rPr>
              <a:t>, אבל </a:t>
            </a:r>
            <a:r>
              <a:rPr lang="he-IL" b="1" dirty="0" err="1" smtClean="0">
                <a:solidFill>
                  <a:schemeClr val="bg1"/>
                </a:solidFill>
                <a:effectLst>
                  <a:outerShdw blurRad="38100" dist="38100" dir="2700000" algn="tl">
                    <a:srgbClr val="000000">
                      <a:alpha val="43137"/>
                    </a:srgbClr>
                  </a:outerShdw>
                </a:effectLst>
              </a:rPr>
              <a:t>הכל</a:t>
            </a:r>
            <a:r>
              <a:rPr lang="he-IL" b="1" dirty="0" smtClean="0">
                <a:solidFill>
                  <a:schemeClr val="bg1"/>
                </a:solidFill>
                <a:effectLst>
                  <a:outerShdw blurRad="38100" dist="38100" dir="2700000" algn="tl">
                    <a:srgbClr val="000000">
                      <a:alpha val="43137"/>
                    </a:srgbClr>
                  </a:outerShdw>
                </a:effectLst>
              </a:rPr>
              <a:t> למען המשפחה שלך ובעיקר למען הנכדים. </a:t>
            </a:r>
          </a:p>
          <a:p>
            <a:pPr>
              <a:lnSpc>
                <a:spcPct val="80000"/>
              </a:lnSpc>
            </a:pPr>
            <a:r>
              <a:rPr lang="he-IL" b="1" dirty="0" smtClean="0">
                <a:solidFill>
                  <a:schemeClr val="bg1"/>
                </a:solidFill>
                <a:effectLst>
                  <a:outerShdw blurRad="38100" dist="38100" dir="2700000" algn="tl">
                    <a:srgbClr val="000000">
                      <a:alpha val="43137"/>
                    </a:srgbClr>
                  </a:outerShdw>
                </a:effectLst>
              </a:rPr>
              <a:t>אוהבת מאוד- דורון</a:t>
            </a:r>
            <a:r>
              <a:rPr lang="he-IL" b="1" dirty="0" smtClean="0">
                <a:effectLst>
                  <a:outerShdw blurRad="38100" dist="38100" dir="2700000" algn="tl">
                    <a:srgbClr val="000000">
                      <a:alpha val="43137"/>
                    </a:srgbClr>
                  </a:outerShdw>
                </a:effectLst>
              </a:rPr>
              <a:t> </a:t>
            </a:r>
            <a:endParaRPr lang="en-US" b="1" dirty="0" smtClean="0">
              <a:effectLst>
                <a:outerShdw blurRad="38100" dist="38100" dir="2700000" algn="tl">
                  <a:srgbClr val="000000">
                    <a:alpha val="43137"/>
                  </a:srgbClr>
                </a:outerShdw>
              </a:effectLst>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4" descr="ירושלים"/>
          <p:cNvPicPr>
            <a:picLocks noChangeAspect="1" noChangeArrowheads="1"/>
          </p:cNvPicPr>
          <p:nvPr/>
        </p:nvPicPr>
        <p:blipFill>
          <a:blip r:embed="rId2">
            <a:lum bright="14000"/>
          </a:blip>
          <a:srcRect/>
          <a:stretch>
            <a:fillRect/>
          </a:stretch>
        </p:blipFill>
        <p:spPr bwMode="auto">
          <a:xfrm>
            <a:off x="78581" y="269503"/>
            <a:ext cx="8591550" cy="6127922"/>
          </a:xfrm>
          <a:prstGeom prst="rect">
            <a:avLst/>
          </a:prstGeom>
          <a:noFill/>
          <a:ln w="9525">
            <a:noFill/>
            <a:miter lim="800000"/>
            <a:headEnd/>
            <a:tailEnd/>
          </a:ln>
        </p:spPr>
      </p:pic>
      <p:sp>
        <p:nvSpPr>
          <p:cNvPr id="28674" name="Rectangle 3"/>
          <p:cNvSpPr>
            <a:spLocks noGrp="1"/>
          </p:cNvSpPr>
          <p:nvPr>
            <p:ph type="body" idx="1"/>
          </p:nvPr>
        </p:nvSpPr>
        <p:spPr>
          <a:xfrm>
            <a:off x="247134" y="177503"/>
            <a:ext cx="8254451" cy="5508436"/>
          </a:xfrm>
        </p:spPr>
        <p:txBody>
          <a:bodyPr/>
          <a:lstStyle/>
          <a:p>
            <a:pPr eaLnBrk="1" hangingPunct="1"/>
            <a:r>
              <a:rPr lang="he-IL" sz="2255"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הסיפור היהודי, כך נדמה, היה כרוך מאז ומעולם במסעות נדודים. </a:t>
            </a:r>
            <a:r>
              <a:rPr lang="en-US" sz="2255"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r>
            <a:br>
              <a:rPr lang="en-US" sz="2255"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endParaRPr lang="he-IL" sz="2255"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r>
              <a:rPr lang="he-IL" sz="2255"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בימי קדם היה זה אברהם אבינו, החלוץ שיצא למסע הארוך מאור כשדים אל ארץ כנען. </a:t>
            </a:r>
            <a:r>
              <a:rPr lang="en-US" sz="2255"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r>
            <a:br>
              <a:rPr lang="en-US" sz="2255"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endParaRPr lang="he-IL" sz="2255"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r>
              <a:rPr lang="he-IL" sz="2255"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אחריו מחזיק בשיא משה רבנו, שהוביל את בני ישראל 40 שנה במדבר. </a:t>
            </a:r>
            <a:r>
              <a:rPr lang="en-US" sz="2255"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r>
            <a:br>
              <a:rPr lang="en-US" sz="2255"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endParaRPr lang="he-IL" sz="2255"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r>
              <a:rPr lang="he-IL" sz="2255"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כשמדובר בעת המודרנית נראה כי תקצר היריעה מלתאר את כל המסלולים הנפתלים שבהם הוליכה ההיסטוריה את היהודי הנודד</a:t>
            </a:r>
            <a:r>
              <a:rPr lang="en-US" sz="2255"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br>
              <a:rPr lang="en-US" sz="2255"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endParaRPr lang="he-IL" sz="2255"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r>
              <a:rPr lang="he-IL" sz="2255"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גם במשפחת סבתי, נדדו אבות אבותיה בין היבשות, חצו ימים עד שלבסוף הגיעו לארץ הנכספת- ארץ ישראל</a:t>
            </a:r>
            <a:endParaRPr lang="en-US" sz="2255"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p:txBody>
          <a:bodyPr/>
          <a:lstStyle/>
          <a:p>
            <a:endParaRPr lang="he-IL" smtClean="0"/>
          </a:p>
        </p:txBody>
      </p:sp>
      <p:sp>
        <p:nvSpPr>
          <p:cNvPr id="29698" name="Rectangle 3"/>
          <p:cNvSpPr>
            <a:spLocks noGrp="1"/>
          </p:cNvSpPr>
          <p:nvPr>
            <p:ph type="body" idx="1"/>
          </p:nvPr>
        </p:nvSpPr>
        <p:spPr/>
        <p:txBody>
          <a:bodyPr/>
          <a:lstStyle/>
          <a:p>
            <a:endParaRPr lang="he-IL" smtClean="0"/>
          </a:p>
        </p:txBody>
      </p:sp>
      <p:pic>
        <p:nvPicPr>
          <p:cNvPr id="29699" name="Picture 4" descr="גמלים"/>
          <p:cNvPicPr>
            <a:picLocks noChangeAspect="1" noChangeArrowheads="1"/>
          </p:cNvPicPr>
          <p:nvPr/>
        </p:nvPicPr>
        <p:blipFill>
          <a:blip r:embed="rId2" cstate="screen">
            <a:lum bright="12000"/>
            <a:extLst>
              <a:ext uri="{28A0092B-C50C-407E-A947-70E740481C1C}">
                <a14:useLocalDpi xmlns:a14="http://schemas.microsoft.com/office/drawing/2010/main"/>
              </a:ext>
            </a:extLst>
          </a:blip>
          <a:srcRect/>
          <a:stretch>
            <a:fillRect/>
          </a:stretch>
        </p:blipFill>
        <p:spPr bwMode="auto">
          <a:xfrm>
            <a:off x="53876" y="72008"/>
            <a:ext cx="8591550" cy="6318175"/>
          </a:xfrm>
          <a:prstGeom prst="rect">
            <a:avLst/>
          </a:prstGeom>
          <a:noFill/>
          <a:ln w="9525">
            <a:noFill/>
            <a:miter lim="800000"/>
            <a:headEnd/>
            <a:tailEnd/>
          </a:ln>
        </p:spPr>
      </p:pic>
      <p:sp>
        <p:nvSpPr>
          <p:cNvPr id="29700" name="Rectangle 3"/>
          <p:cNvSpPr>
            <a:spLocks/>
          </p:cNvSpPr>
          <p:nvPr/>
        </p:nvSpPr>
        <p:spPr bwMode="auto">
          <a:xfrm>
            <a:off x="78581" y="1394639"/>
            <a:ext cx="8591550" cy="5049027"/>
          </a:xfrm>
          <a:prstGeom prst="rect">
            <a:avLst/>
          </a:prstGeom>
          <a:noFill/>
          <a:ln w="9525">
            <a:noFill/>
            <a:miter lim="800000"/>
            <a:headEnd/>
            <a:tailEnd/>
          </a:ln>
        </p:spPr>
        <p:txBody>
          <a:bodyPr/>
          <a:lstStyle/>
          <a:p>
            <a:pPr marL="161091" indent="-161091" defTabSz="644362">
              <a:lnSpc>
                <a:spcPct val="70000"/>
              </a:lnSpc>
              <a:spcBef>
                <a:spcPts val="706"/>
              </a:spcBef>
              <a:buFont typeface="Wingdings 2" pitchFamily="18" charset="2"/>
              <a:buChar char=""/>
            </a:pPr>
            <a:r>
              <a:rPr lang="he-IL" sz="1879" dirty="0">
                <a:latin typeface="Arial Unicode MS" pitchFamily="34" charset="-128"/>
                <a:ea typeface="Arial Unicode MS" pitchFamily="34" charset="-128"/>
                <a:cs typeface="Arial Unicode MS" pitchFamily="34" charset="-128"/>
              </a:rPr>
              <a:t>בסוף המאה ה-19 </a:t>
            </a:r>
            <a:r>
              <a:rPr lang="he-IL" sz="1879" dirty="0">
                <a:latin typeface="Arial Unicode MS" pitchFamily="34" charset="-128"/>
                <a:ea typeface="Arial Unicode MS" pitchFamily="34" charset="-128"/>
                <a:cs typeface="Arial Unicode MS" pitchFamily="34" charset="-128"/>
              </a:rPr>
              <a:t>משערים כי יצא </a:t>
            </a:r>
            <a:r>
              <a:rPr lang="he-IL" sz="1879" dirty="0">
                <a:latin typeface="Arial Unicode MS" pitchFamily="34" charset="-128"/>
                <a:ea typeface="Arial Unicode MS" pitchFamily="34" charset="-128"/>
                <a:cs typeface="Arial Unicode MS" pitchFamily="34" charset="-128"/>
              </a:rPr>
              <a:t>סבא רבא משה נחמני שהיה הרב הראי של העיר מקנס במרוקו למסע איסוף תרומות </a:t>
            </a:r>
            <a:r>
              <a:rPr lang="he-IL" sz="1879" dirty="0">
                <a:latin typeface="Arial Unicode MS" pitchFamily="34" charset="-128"/>
                <a:ea typeface="Arial Unicode MS" pitchFamily="34" charset="-128"/>
                <a:cs typeface="Arial Unicode MS" pitchFamily="34" charset="-128"/>
              </a:rPr>
              <a:t>לקהילתו </a:t>
            </a:r>
            <a:r>
              <a:rPr lang="he-IL" sz="1879" dirty="0">
                <a:latin typeface="Arial Unicode MS" pitchFamily="34" charset="-128"/>
                <a:ea typeface="Arial Unicode MS" pitchFamily="34" charset="-128"/>
                <a:cs typeface="Arial Unicode MS" pitchFamily="34" charset="-128"/>
              </a:rPr>
              <a:t>ברחבי אירופה. </a:t>
            </a:r>
            <a:r>
              <a:rPr lang="en-US" sz="1879" dirty="0">
                <a:latin typeface="Arial Unicode MS" pitchFamily="34" charset="-128"/>
                <a:ea typeface="Arial Unicode MS" pitchFamily="34" charset="-128"/>
                <a:cs typeface="Arial Unicode MS" pitchFamily="34" charset="-128"/>
              </a:rPr>
              <a:t/>
            </a:r>
            <a:br>
              <a:rPr lang="en-US" sz="1879" dirty="0">
                <a:latin typeface="Arial Unicode MS" pitchFamily="34" charset="-128"/>
                <a:ea typeface="Arial Unicode MS" pitchFamily="34" charset="-128"/>
                <a:cs typeface="Arial Unicode MS" pitchFamily="34" charset="-128"/>
              </a:rPr>
            </a:br>
            <a:endParaRPr lang="en-US" sz="1879" dirty="0">
              <a:latin typeface="Arial Unicode MS" pitchFamily="34" charset="-128"/>
              <a:ea typeface="Arial Unicode MS" pitchFamily="34" charset="-128"/>
              <a:cs typeface="Arial Unicode MS" pitchFamily="34" charset="-128"/>
            </a:endParaRPr>
          </a:p>
          <a:p>
            <a:pPr marL="161091" indent="-161091" defTabSz="644362">
              <a:lnSpc>
                <a:spcPct val="70000"/>
              </a:lnSpc>
              <a:spcBef>
                <a:spcPts val="706"/>
              </a:spcBef>
              <a:buFont typeface="Wingdings 2" pitchFamily="18" charset="2"/>
              <a:buChar char=""/>
            </a:pPr>
            <a:r>
              <a:rPr lang="he-IL" sz="1879" dirty="0">
                <a:latin typeface="Arial Unicode MS" pitchFamily="34" charset="-128"/>
                <a:ea typeface="Arial Unicode MS" pitchFamily="34" charset="-128"/>
                <a:cs typeface="Arial Unicode MS" pitchFamily="34" charset="-128"/>
              </a:rPr>
              <a:t>במסגרת נדודיו, הוא הגיע לגרמניה (אז הייתה חלק </a:t>
            </a:r>
            <a:r>
              <a:rPr lang="he-IL" sz="1879" dirty="0" err="1">
                <a:latin typeface="Arial Unicode MS" pitchFamily="34" charset="-128"/>
                <a:ea typeface="Arial Unicode MS" pitchFamily="34" charset="-128"/>
                <a:cs typeface="Arial Unicode MS" pitchFamily="34" charset="-128"/>
              </a:rPr>
              <a:t>מהאיפריה</a:t>
            </a:r>
            <a:r>
              <a:rPr lang="he-IL" sz="1879" dirty="0">
                <a:latin typeface="Arial Unicode MS" pitchFamily="34" charset="-128"/>
                <a:ea typeface="Arial Unicode MS" pitchFamily="34" charset="-128"/>
                <a:cs typeface="Arial Unicode MS" pitchFamily="34" charset="-128"/>
              </a:rPr>
              <a:t> האוסטרו-הונגרית) ושם הוא פגש בצעירה </a:t>
            </a:r>
            <a:r>
              <a:rPr lang="he-IL" sz="1879" dirty="0" err="1">
                <a:latin typeface="Arial Unicode MS" pitchFamily="34" charset="-128"/>
                <a:ea typeface="Arial Unicode MS" pitchFamily="34" charset="-128"/>
                <a:cs typeface="Arial Unicode MS" pitchFamily="34" charset="-128"/>
              </a:rPr>
              <a:t>יפיפיה</a:t>
            </a:r>
            <a:r>
              <a:rPr lang="he-IL" sz="1879" dirty="0">
                <a:latin typeface="Arial Unicode MS" pitchFamily="34" charset="-128"/>
                <a:ea typeface="Arial Unicode MS" pitchFamily="34" charset="-128"/>
                <a:cs typeface="Arial Unicode MS" pitchFamily="34" charset="-128"/>
              </a:rPr>
              <a:t> שאת שמה איש לא ידע. </a:t>
            </a:r>
            <a:r>
              <a:rPr lang="en-US" sz="1879" dirty="0">
                <a:latin typeface="Arial Unicode MS" pitchFamily="34" charset="-128"/>
                <a:ea typeface="Arial Unicode MS" pitchFamily="34" charset="-128"/>
                <a:cs typeface="Arial Unicode MS" pitchFamily="34" charset="-128"/>
              </a:rPr>
              <a:t/>
            </a:r>
            <a:br>
              <a:rPr lang="en-US" sz="1879" dirty="0">
                <a:latin typeface="Arial Unicode MS" pitchFamily="34" charset="-128"/>
                <a:ea typeface="Arial Unicode MS" pitchFamily="34" charset="-128"/>
                <a:cs typeface="Arial Unicode MS" pitchFamily="34" charset="-128"/>
              </a:rPr>
            </a:br>
            <a:endParaRPr lang="he-IL" sz="1879" dirty="0">
              <a:latin typeface="Arial Unicode MS" pitchFamily="34" charset="-128"/>
              <a:ea typeface="Arial Unicode MS" pitchFamily="34" charset="-128"/>
              <a:cs typeface="Arial Unicode MS" pitchFamily="34" charset="-128"/>
            </a:endParaRPr>
          </a:p>
          <a:p>
            <a:pPr marL="161091" indent="-161091" defTabSz="644362">
              <a:lnSpc>
                <a:spcPct val="70000"/>
              </a:lnSpc>
              <a:spcBef>
                <a:spcPts val="706"/>
              </a:spcBef>
              <a:buFont typeface="Wingdings 2" pitchFamily="18" charset="2"/>
              <a:buChar char=""/>
            </a:pPr>
            <a:r>
              <a:rPr lang="he-IL" sz="1879" dirty="0">
                <a:latin typeface="Arial Unicode MS" pitchFamily="34" charset="-128"/>
                <a:ea typeface="Arial Unicode MS" pitchFamily="34" charset="-128"/>
                <a:cs typeface="Arial Unicode MS" pitchFamily="34" charset="-128"/>
              </a:rPr>
              <a:t>מה שאנחנו, בני המשפחה, יודעים כיום הוא שהיא באה ממשפחת דיין. אביה (גם) היה רב בשם יוסף דיין ולה היו שני אחים- אברהם ויצחק דיין.</a:t>
            </a:r>
            <a:r>
              <a:rPr lang="en-US" sz="1879" dirty="0">
                <a:latin typeface="Arial Unicode MS" pitchFamily="34" charset="-128"/>
                <a:ea typeface="Arial Unicode MS" pitchFamily="34" charset="-128"/>
                <a:cs typeface="Arial Unicode MS" pitchFamily="34" charset="-128"/>
              </a:rPr>
              <a:t/>
            </a:r>
            <a:br>
              <a:rPr lang="en-US" sz="1879" dirty="0">
                <a:latin typeface="Arial Unicode MS" pitchFamily="34" charset="-128"/>
                <a:ea typeface="Arial Unicode MS" pitchFamily="34" charset="-128"/>
                <a:cs typeface="Arial Unicode MS" pitchFamily="34" charset="-128"/>
              </a:rPr>
            </a:br>
            <a:endParaRPr lang="he-IL" sz="1879" dirty="0">
              <a:latin typeface="Arial Unicode MS" pitchFamily="34" charset="-128"/>
              <a:ea typeface="Arial Unicode MS" pitchFamily="34" charset="-128"/>
              <a:cs typeface="Arial Unicode MS" pitchFamily="34" charset="-128"/>
            </a:endParaRPr>
          </a:p>
          <a:p>
            <a:pPr marL="161091" indent="-161091" defTabSz="644362">
              <a:lnSpc>
                <a:spcPct val="70000"/>
              </a:lnSpc>
              <a:spcBef>
                <a:spcPts val="706"/>
              </a:spcBef>
              <a:buFont typeface="Wingdings 2" pitchFamily="18" charset="2"/>
              <a:buChar char=""/>
            </a:pPr>
            <a:r>
              <a:rPr lang="he-IL" sz="1879" dirty="0">
                <a:latin typeface="Arial Unicode MS" pitchFamily="34" charset="-128"/>
                <a:ea typeface="Arial Unicode MS" pitchFamily="34" charset="-128"/>
                <a:cs typeface="Arial Unicode MS" pitchFamily="34" charset="-128"/>
              </a:rPr>
              <a:t>כשהגיעו בני הזוג למרוקו קבלה על עצמה, סבתא רבתא, את השם מסעודה ועד עצם היום הזה, היא ידוע בשם זה במשפחה. </a:t>
            </a:r>
            <a:r>
              <a:rPr lang="en-US" sz="1879" dirty="0">
                <a:latin typeface="Arial Unicode MS" pitchFamily="34" charset="-128"/>
                <a:ea typeface="Arial Unicode MS" pitchFamily="34" charset="-128"/>
                <a:cs typeface="Arial Unicode MS" pitchFamily="34" charset="-128"/>
              </a:rPr>
              <a:t/>
            </a:r>
            <a:br>
              <a:rPr lang="en-US" sz="1879" dirty="0">
                <a:latin typeface="Arial Unicode MS" pitchFamily="34" charset="-128"/>
                <a:ea typeface="Arial Unicode MS" pitchFamily="34" charset="-128"/>
                <a:cs typeface="Arial Unicode MS" pitchFamily="34" charset="-128"/>
              </a:rPr>
            </a:br>
            <a:r>
              <a:rPr lang="he-IL" sz="1879" dirty="0">
                <a:latin typeface="Arial Unicode MS" pitchFamily="34" charset="-128"/>
                <a:ea typeface="Arial Unicode MS" pitchFamily="34" charset="-128"/>
                <a:cs typeface="Arial Unicode MS" pitchFamily="34" charset="-128"/>
              </a:rPr>
              <a:t> </a:t>
            </a:r>
          </a:p>
          <a:p>
            <a:pPr marL="161091" indent="-161091" defTabSz="644362">
              <a:lnSpc>
                <a:spcPct val="70000"/>
              </a:lnSpc>
              <a:spcBef>
                <a:spcPts val="706"/>
              </a:spcBef>
              <a:buFont typeface="Wingdings 2" pitchFamily="18" charset="2"/>
              <a:buChar char=""/>
            </a:pPr>
            <a:r>
              <a:rPr lang="he-IL" sz="1879" dirty="0">
                <a:latin typeface="Arial Unicode MS" pitchFamily="34" charset="-128"/>
                <a:ea typeface="Arial Unicode MS" pitchFamily="34" charset="-128"/>
                <a:cs typeface="Arial Unicode MS" pitchFamily="34" charset="-128"/>
              </a:rPr>
              <a:t>כשהתאלמנה סבתי חנה (חנינה), באו הדודים שלה מגרמניה וניסו לשכנע אותה לחזור איתם לאירופה. </a:t>
            </a:r>
            <a:r>
              <a:rPr lang="he-IL" sz="1879" dirty="0">
                <a:latin typeface="Arial Unicode MS" pitchFamily="34" charset="-128"/>
                <a:ea typeface="Arial Unicode MS" pitchFamily="34" charset="-128"/>
                <a:cs typeface="Arial Unicode MS" pitchFamily="34" charset="-128"/>
              </a:rPr>
              <a:t>היא סירבה, סבתי </a:t>
            </a:r>
            <a:r>
              <a:rPr lang="he-IL" sz="1879" dirty="0">
                <a:latin typeface="Arial Unicode MS" pitchFamily="34" charset="-128"/>
                <a:ea typeface="Arial Unicode MS" pitchFamily="34" charset="-128"/>
                <a:cs typeface="Arial Unicode MS" pitchFamily="34" charset="-128"/>
              </a:rPr>
              <a:t>חנה לשאלתי, איך הם דברו </a:t>
            </a:r>
            <a:r>
              <a:rPr lang="he-IL" sz="1879" dirty="0" err="1">
                <a:latin typeface="Arial Unicode MS" pitchFamily="34" charset="-128"/>
                <a:ea typeface="Arial Unicode MS" pitchFamily="34" charset="-128"/>
                <a:cs typeface="Arial Unicode MS" pitchFamily="34" charset="-128"/>
              </a:rPr>
              <a:t>איתך</a:t>
            </a:r>
            <a:r>
              <a:rPr lang="he-IL" sz="1879" dirty="0">
                <a:latin typeface="Arial Unicode MS" pitchFamily="34" charset="-128"/>
                <a:ea typeface="Arial Unicode MS" pitchFamily="34" charset="-128"/>
                <a:cs typeface="Arial Unicode MS" pitchFamily="34" charset="-128"/>
              </a:rPr>
              <a:t>, ענתה כי דברו </a:t>
            </a:r>
            <a:r>
              <a:rPr lang="he-IL" sz="1879" dirty="0" err="1">
                <a:latin typeface="Arial Unicode MS" pitchFamily="34" charset="-128"/>
                <a:ea typeface="Arial Unicode MS" pitchFamily="34" charset="-128"/>
                <a:cs typeface="Arial Unicode MS" pitchFamily="34" charset="-128"/>
              </a:rPr>
              <a:t>איתה</a:t>
            </a:r>
            <a:r>
              <a:rPr lang="he-IL" sz="1879" dirty="0">
                <a:latin typeface="Arial Unicode MS" pitchFamily="34" charset="-128"/>
                <a:ea typeface="Arial Unicode MS" pitchFamily="34" charset="-128"/>
                <a:cs typeface="Arial Unicode MS" pitchFamily="34" charset="-128"/>
              </a:rPr>
              <a:t> בשפת הקודש- האם הייתה זו השפה עברית או אולי אידיש שנשמע כמו שפה מסתורית?</a:t>
            </a:r>
            <a:r>
              <a:rPr lang="en-US" sz="1879" dirty="0">
                <a:latin typeface="Arial Unicode MS" pitchFamily="34" charset="-128"/>
                <a:ea typeface="Arial Unicode MS" pitchFamily="34" charset="-128"/>
                <a:cs typeface="Arial Unicode MS" pitchFamily="34" charset="-128"/>
              </a:rPr>
              <a:t/>
            </a:r>
            <a:br>
              <a:rPr lang="en-US" sz="1879" dirty="0">
                <a:latin typeface="Arial Unicode MS" pitchFamily="34" charset="-128"/>
                <a:ea typeface="Arial Unicode MS" pitchFamily="34" charset="-128"/>
                <a:cs typeface="Arial Unicode MS" pitchFamily="34" charset="-128"/>
              </a:rPr>
            </a:br>
            <a:r>
              <a:rPr lang="he-IL" sz="1879" dirty="0">
                <a:latin typeface="Arial Unicode MS" pitchFamily="34" charset="-128"/>
                <a:ea typeface="Arial Unicode MS" pitchFamily="34" charset="-128"/>
                <a:cs typeface="Arial Unicode MS" pitchFamily="34" charset="-128"/>
              </a:rPr>
              <a:t> </a:t>
            </a:r>
          </a:p>
          <a:p>
            <a:pPr marL="161091" indent="-161091" defTabSz="644362">
              <a:lnSpc>
                <a:spcPct val="70000"/>
              </a:lnSpc>
              <a:spcBef>
                <a:spcPts val="706"/>
              </a:spcBef>
              <a:buFont typeface="Wingdings 2" pitchFamily="18" charset="2"/>
              <a:buChar char=""/>
            </a:pPr>
            <a:r>
              <a:rPr lang="he-IL" sz="1879" dirty="0">
                <a:latin typeface="Arial Unicode MS" pitchFamily="34" charset="-128"/>
                <a:ea typeface="Arial Unicode MS" pitchFamily="34" charset="-128"/>
                <a:cs typeface="Arial Unicode MS" pitchFamily="34" charset="-128"/>
              </a:rPr>
              <a:t>סבתא רבא השביעה את ילדיה לא לקרוא לאף אחד מהילדים </a:t>
            </a:r>
            <a:r>
              <a:rPr lang="he-IL" sz="1879" dirty="0" err="1">
                <a:latin typeface="Arial Unicode MS" pitchFamily="34" charset="-128"/>
                <a:ea typeface="Arial Unicode MS" pitchFamily="34" charset="-128"/>
                <a:cs typeface="Arial Unicode MS" pitchFamily="34" charset="-128"/>
              </a:rPr>
              <a:t>שיוולדו</a:t>
            </a:r>
            <a:r>
              <a:rPr lang="he-IL" sz="1879" dirty="0">
                <a:latin typeface="Arial Unicode MS" pitchFamily="34" charset="-128"/>
                <a:ea typeface="Arial Unicode MS" pitchFamily="34" charset="-128"/>
                <a:cs typeface="Arial Unicode MS" pitchFamily="34" charset="-128"/>
              </a:rPr>
              <a:t> על שמה ולכן אין במשפחה שלנו אף אחד שנושא את שמה-מסעודה. </a:t>
            </a:r>
            <a:r>
              <a:rPr lang="en-US" sz="1879" dirty="0">
                <a:latin typeface="Arial Unicode MS" pitchFamily="34" charset="-128"/>
                <a:ea typeface="Arial Unicode MS" pitchFamily="34" charset="-128"/>
                <a:cs typeface="Arial Unicode MS" pitchFamily="34" charset="-128"/>
              </a:rPr>
              <a:t/>
            </a:r>
            <a:br>
              <a:rPr lang="en-US" sz="1879" dirty="0">
                <a:latin typeface="Arial Unicode MS" pitchFamily="34" charset="-128"/>
                <a:ea typeface="Arial Unicode MS" pitchFamily="34" charset="-128"/>
                <a:cs typeface="Arial Unicode MS" pitchFamily="34" charset="-128"/>
              </a:rPr>
            </a:br>
            <a:r>
              <a:rPr lang="he-IL" sz="1879" dirty="0">
                <a:latin typeface="Arial Unicode MS" pitchFamily="34" charset="-128"/>
                <a:ea typeface="Arial Unicode MS" pitchFamily="34" charset="-128"/>
                <a:cs typeface="Arial Unicode MS" pitchFamily="34" charset="-128"/>
              </a:rPr>
              <a:t>מה הסיבה לכך לא ברור ולא ידוע. </a:t>
            </a:r>
            <a:endParaRPr lang="en-US" sz="1879"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78" descr="אילן יוחסין"/>
          <p:cNvPicPr>
            <a:picLocks noChangeAspect="1" noChangeArrowheads="1"/>
          </p:cNvPicPr>
          <p:nvPr/>
        </p:nvPicPr>
        <p:blipFill>
          <a:blip r:embed="rId2">
            <a:lum bright="20000" contrast="-70000"/>
            <a:grayscl/>
          </a:blip>
          <a:srcRect/>
          <a:stretch>
            <a:fillRect/>
          </a:stretch>
        </p:blipFill>
        <p:spPr bwMode="auto">
          <a:xfrm>
            <a:off x="78581" y="-1"/>
            <a:ext cx="8591550" cy="6443663"/>
          </a:xfrm>
          <a:prstGeom prst="rect">
            <a:avLst/>
          </a:prstGeom>
          <a:noFill/>
          <a:ln w="9525">
            <a:noFill/>
            <a:miter lim="800000"/>
            <a:headEnd/>
            <a:tailEnd/>
          </a:ln>
        </p:spPr>
      </p:pic>
      <p:sp>
        <p:nvSpPr>
          <p:cNvPr id="4" name="Rectangle 3"/>
          <p:cNvSpPr/>
          <p:nvPr/>
        </p:nvSpPr>
        <p:spPr>
          <a:xfrm>
            <a:off x="2624855" y="1294297"/>
            <a:ext cx="947205" cy="473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מסעודה דיין</a:t>
            </a:r>
          </a:p>
        </p:txBody>
      </p:sp>
      <p:sp>
        <p:nvSpPr>
          <p:cNvPr id="5" name="Rectangle 4"/>
          <p:cNvSpPr/>
          <p:nvPr/>
        </p:nvSpPr>
        <p:spPr>
          <a:xfrm>
            <a:off x="856165" y="1316980"/>
            <a:ext cx="1285493" cy="473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הרב משה נחמני</a:t>
            </a:r>
          </a:p>
        </p:txBody>
      </p:sp>
      <p:sp>
        <p:nvSpPr>
          <p:cNvPr id="6" name="Rectangle 5"/>
          <p:cNvSpPr/>
          <p:nvPr/>
        </p:nvSpPr>
        <p:spPr>
          <a:xfrm>
            <a:off x="5185734" y="420012"/>
            <a:ext cx="947205" cy="473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הרב יוסף דיין</a:t>
            </a:r>
          </a:p>
        </p:txBody>
      </p:sp>
      <p:sp>
        <p:nvSpPr>
          <p:cNvPr id="7" name="Rectangle 6"/>
          <p:cNvSpPr/>
          <p:nvPr/>
        </p:nvSpPr>
        <p:spPr>
          <a:xfrm>
            <a:off x="4055878" y="1316980"/>
            <a:ext cx="750592" cy="484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יצחק דיין</a:t>
            </a:r>
          </a:p>
        </p:txBody>
      </p:sp>
      <p:sp>
        <p:nvSpPr>
          <p:cNvPr id="9" name="Rectangle 8"/>
          <p:cNvSpPr/>
          <p:nvPr/>
        </p:nvSpPr>
        <p:spPr>
          <a:xfrm>
            <a:off x="5649336" y="1288807"/>
            <a:ext cx="983826" cy="474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אברהם דיין</a:t>
            </a:r>
          </a:p>
        </p:txBody>
      </p:sp>
      <p:sp>
        <p:nvSpPr>
          <p:cNvPr id="22" name="Rectangle 21"/>
          <p:cNvSpPr/>
          <p:nvPr/>
        </p:nvSpPr>
        <p:spPr>
          <a:xfrm>
            <a:off x="4857374" y="2120386"/>
            <a:ext cx="1962068" cy="473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סבתא חנה (חנינה)  לבית נחמני בן אבו</a:t>
            </a:r>
          </a:p>
        </p:txBody>
      </p:sp>
      <p:sp>
        <p:nvSpPr>
          <p:cNvPr id="23" name="Rectangle 22"/>
          <p:cNvSpPr/>
          <p:nvPr/>
        </p:nvSpPr>
        <p:spPr>
          <a:xfrm>
            <a:off x="3828363" y="2211874"/>
            <a:ext cx="881931" cy="382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אהרון נחמני</a:t>
            </a:r>
          </a:p>
        </p:txBody>
      </p:sp>
      <p:sp>
        <p:nvSpPr>
          <p:cNvPr id="24" name="Rectangle 23"/>
          <p:cNvSpPr/>
          <p:nvPr/>
        </p:nvSpPr>
        <p:spPr>
          <a:xfrm>
            <a:off x="2934158" y="2209144"/>
            <a:ext cx="816657" cy="423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אסתר נחמני</a:t>
            </a:r>
          </a:p>
        </p:txBody>
      </p:sp>
      <p:sp>
        <p:nvSpPr>
          <p:cNvPr id="25" name="Rectangle 24"/>
          <p:cNvSpPr/>
          <p:nvPr/>
        </p:nvSpPr>
        <p:spPr>
          <a:xfrm>
            <a:off x="1985881" y="2209141"/>
            <a:ext cx="878095" cy="384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אברהם נחמני</a:t>
            </a:r>
          </a:p>
        </p:txBody>
      </p:sp>
      <p:sp>
        <p:nvSpPr>
          <p:cNvPr id="26" name="Rectangle 25"/>
          <p:cNvSpPr/>
          <p:nvPr/>
        </p:nvSpPr>
        <p:spPr>
          <a:xfrm>
            <a:off x="1204798" y="2197270"/>
            <a:ext cx="815005" cy="3967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סעדה נחמני</a:t>
            </a:r>
          </a:p>
        </p:txBody>
      </p:sp>
      <p:sp>
        <p:nvSpPr>
          <p:cNvPr id="27" name="Rectangle 26"/>
          <p:cNvSpPr/>
          <p:nvPr/>
        </p:nvSpPr>
        <p:spPr>
          <a:xfrm>
            <a:off x="257134" y="2197271"/>
            <a:ext cx="814392" cy="396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יוסף נחמני</a:t>
            </a:r>
          </a:p>
        </p:txBody>
      </p:sp>
      <p:sp>
        <p:nvSpPr>
          <p:cNvPr id="44" name="Rectangle 43"/>
          <p:cNvSpPr/>
          <p:nvPr/>
        </p:nvSpPr>
        <p:spPr>
          <a:xfrm>
            <a:off x="7147942" y="2113322"/>
            <a:ext cx="947205" cy="473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דוד בן אבו</a:t>
            </a:r>
          </a:p>
        </p:txBody>
      </p:sp>
      <p:sp>
        <p:nvSpPr>
          <p:cNvPr id="51" name="Rectangle 50"/>
          <p:cNvSpPr/>
          <p:nvPr/>
        </p:nvSpPr>
        <p:spPr>
          <a:xfrm>
            <a:off x="5629178" y="2930785"/>
            <a:ext cx="1556123" cy="473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זוהרה לבית בן אבו אזרזר</a:t>
            </a:r>
          </a:p>
        </p:txBody>
      </p:sp>
      <p:sp>
        <p:nvSpPr>
          <p:cNvPr id="53" name="Rectangle 52"/>
          <p:cNvSpPr/>
          <p:nvPr/>
        </p:nvSpPr>
        <p:spPr>
          <a:xfrm>
            <a:off x="7527317" y="2920878"/>
            <a:ext cx="947205" cy="473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מסעוד אזרזר</a:t>
            </a:r>
          </a:p>
        </p:txBody>
      </p:sp>
      <p:sp>
        <p:nvSpPr>
          <p:cNvPr id="57" name="Rectangle 56"/>
          <p:cNvSpPr/>
          <p:nvPr/>
        </p:nvSpPr>
        <p:spPr>
          <a:xfrm>
            <a:off x="70555" y="3947114"/>
            <a:ext cx="878318" cy="424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רותי בן שושן</a:t>
            </a:r>
          </a:p>
        </p:txBody>
      </p:sp>
      <p:sp>
        <p:nvSpPr>
          <p:cNvPr id="58" name="Rectangle 57"/>
          <p:cNvSpPr/>
          <p:nvPr/>
        </p:nvSpPr>
        <p:spPr>
          <a:xfrm>
            <a:off x="1002746" y="3947114"/>
            <a:ext cx="926774" cy="424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שרלי אזרזר</a:t>
            </a:r>
          </a:p>
        </p:txBody>
      </p:sp>
      <p:sp>
        <p:nvSpPr>
          <p:cNvPr id="59" name="Rectangle 58"/>
          <p:cNvSpPr/>
          <p:nvPr/>
        </p:nvSpPr>
        <p:spPr>
          <a:xfrm>
            <a:off x="2983669" y="3947112"/>
            <a:ext cx="921095" cy="421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דוד אזרזר</a:t>
            </a:r>
          </a:p>
        </p:txBody>
      </p:sp>
      <p:sp>
        <p:nvSpPr>
          <p:cNvPr id="60" name="Rectangle 59"/>
          <p:cNvSpPr/>
          <p:nvPr/>
        </p:nvSpPr>
        <p:spPr>
          <a:xfrm>
            <a:off x="1959267" y="3947114"/>
            <a:ext cx="992449" cy="424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sz="1700" b="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יהודית סיוון</a:t>
            </a:r>
          </a:p>
        </p:txBody>
      </p:sp>
      <p:sp>
        <p:nvSpPr>
          <p:cNvPr id="61" name="Rectangle 60"/>
          <p:cNvSpPr/>
          <p:nvPr/>
        </p:nvSpPr>
        <p:spPr>
          <a:xfrm>
            <a:off x="3950793" y="3904909"/>
            <a:ext cx="834225" cy="464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רחל ענקי</a:t>
            </a:r>
          </a:p>
        </p:txBody>
      </p:sp>
      <p:sp>
        <p:nvSpPr>
          <p:cNvPr id="62" name="Rectangle 61"/>
          <p:cNvSpPr/>
          <p:nvPr/>
        </p:nvSpPr>
        <p:spPr>
          <a:xfrm>
            <a:off x="4772570" y="3908292"/>
            <a:ext cx="878032" cy="4666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אברהם אזרזר</a:t>
            </a:r>
          </a:p>
        </p:txBody>
      </p:sp>
      <p:sp>
        <p:nvSpPr>
          <p:cNvPr id="64" name="Rectangle 63"/>
          <p:cNvSpPr/>
          <p:nvPr/>
        </p:nvSpPr>
        <p:spPr>
          <a:xfrm>
            <a:off x="5743182" y="3893718"/>
            <a:ext cx="846744" cy="475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חנה בן אבו</a:t>
            </a:r>
          </a:p>
        </p:txBody>
      </p:sp>
      <p:sp>
        <p:nvSpPr>
          <p:cNvPr id="30743" name="Rectangle 65"/>
          <p:cNvSpPr>
            <a:spLocks noChangeArrowheads="1"/>
          </p:cNvSpPr>
          <p:nvPr/>
        </p:nvSpPr>
        <p:spPr bwMode="auto">
          <a:xfrm>
            <a:off x="7614087" y="3888573"/>
            <a:ext cx="996382" cy="505649"/>
          </a:xfrm>
          <a:prstGeom prst="rect">
            <a:avLst/>
          </a:prstGeom>
          <a:solidFill>
            <a:schemeClr val="accent1"/>
          </a:solidFill>
          <a:ln w="9525">
            <a:solidFill>
              <a:schemeClr val="tx1"/>
            </a:solidFill>
            <a:miter lim="800000"/>
            <a:headEnd/>
            <a:tailEnd/>
          </a:ln>
        </p:spPr>
        <p:txBody>
          <a:bodyPr wrap="none" anchor="ctr"/>
          <a:lstStyle/>
          <a:p>
            <a:pPr algn="ctr"/>
            <a:r>
              <a:rPr lang="he-IL"/>
              <a:t>משה</a:t>
            </a:r>
            <a:r>
              <a:rPr lang="en-US"/>
              <a:t/>
            </a:r>
            <a:br>
              <a:rPr lang="en-US"/>
            </a:br>
            <a:r>
              <a:rPr lang="he-IL"/>
              <a:t>שלמה</a:t>
            </a:r>
            <a:endParaRPr lang="en-US"/>
          </a:p>
        </p:txBody>
      </p:sp>
      <p:sp>
        <p:nvSpPr>
          <p:cNvPr id="30744" name="Rectangle 69"/>
          <p:cNvSpPr>
            <a:spLocks noChangeArrowheads="1"/>
          </p:cNvSpPr>
          <p:nvPr/>
        </p:nvSpPr>
        <p:spPr bwMode="auto">
          <a:xfrm>
            <a:off x="6632621" y="3884097"/>
            <a:ext cx="836782" cy="514599"/>
          </a:xfrm>
          <a:prstGeom prst="rect">
            <a:avLst/>
          </a:prstGeom>
          <a:solidFill>
            <a:schemeClr val="accent1"/>
          </a:solidFill>
          <a:ln w="9525">
            <a:solidFill>
              <a:schemeClr val="tx1"/>
            </a:solidFill>
            <a:miter lim="800000"/>
            <a:headEnd/>
            <a:tailEnd/>
          </a:ln>
        </p:spPr>
        <p:txBody>
          <a:bodyPr wrap="none" anchor="ctr"/>
          <a:lstStyle/>
          <a:p>
            <a:pPr algn="ctr"/>
            <a:r>
              <a:rPr lang="he-IL"/>
              <a:t>אסתר </a:t>
            </a:r>
          </a:p>
          <a:p>
            <a:pPr algn="ctr"/>
            <a:r>
              <a:rPr lang="he-IL"/>
              <a:t>שלמה</a:t>
            </a:r>
            <a:endParaRPr lang="en-US"/>
          </a:p>
        </p:txBody>
      </p:sp>
      <p:sp>
        <p:nvSpPr>
          <p:cNvPr id="30745" name="Rectangle 70"/>
          <p:cNvSpPr>
            <a:spLocks noChangeArrowheads="1"/>
          </p:cNvSpPr>
          <p:nvPr/>
        </p:nvSpPr>
        <p:spPr bwMode="auto">
          <a:xfrm>
            <a:off x="7621547" y="4643315"/>
            <a:ext cx="947159" cy="405712"/>
          </a:xfrm>
          <a:prstGeom prst="rect">
            <a:avLst/>
          </a:prstGeom>
          <a:solidFill>
            <a:schemeClr val="accent1"/>
          </a:solidFill>
          <a:ln w="9525">
            <a:solidFill>
              <a:schemeClr val="tx1"/>
            </a:solidFill>
            <a:miter lim="800000"/>
            <a:headEnd/>
            <a:tailEnd/>
          </a:ln>
        </p:spPr>
        <p:txBody>
          <a:bodyPr wrap="none" anchor="ctr"/>
          <a:lstStyle/>
          <a:p>
            <a:pPr algn="ctr"/>
            <a:r>
              <a:rPr lang="he-IL"/>
              <a:t>אשר </a:t>
            </a:r>
            <a:r>
              <a:rPr lang="en-US"/>
              <a:t/>
            </a:r>
            <a:br>
              <a:rPr lang="en-US"/>
            </a:br>
            <a:r>
              <a:rPr lang="he-IL"/>
              <a:t>שלמה</a:t>
            </a:r>
            <a:endParaRPr lang="en-US"/>
          </a:p>
        </p:txBody>
      </p:sp>
      <p:sp>
        <p:nvSpPr>
          <p:cNvPr id="30746" name="Rectangle 71"/>
          <p:cNvSpPr>
            <a:spLocks noChangeArrowheads="1"/>
          </p:cNvSpPr>
          <p:nvPr/>
        </p:nvSpPr>
        <p:spPr bwMode="auto">
          <a:xfrm>
            <a:off x="6540147" y="4643315"/>
            <a:ext cx="947159" cy="405712"/>
          </a:xfrm>
          <a:prstGeom prst="rect">
            <a:avLst/>
          </a:prstGeom>
          <a:solidFill>
            <a:schemeClr val="accent1"/>
          </a:solidFill>
          <a:ln w="9525">
            <a:solidFill>
              <a:schemeClr val="tx1"/>
            </a:solidFill>
            <a:miter lim="800000"/>
            <a:headEnd/>
            <a:tailEnd/>
          </a:ln>
        </p:spPr>
        <p:txBody>
          <a:bodyPr wrap="none" anchor="ctr"/>
          <a:lstStyle/>
          <a:p>
            <a:pPr algn="ctr"/>
            <a:r>
              <a:rPr lang="he-IL"/>
              <a:t>זמיר</a:t>
            </a:r>
            <a:r>
              <a:rPr lang="en-US"/>
              <a:t/>
            </a:r>
            <a:br>
              <a:rPr lang="en-US"/>
            </a:br>
            <a:r>
              <a:rPr lang="he-IL"/>
              <a:t>שלמה</a:t>
            </a:r>
            <a:endParaRPr lang="en-US"/>
          </a:p>
        </p:txBody>
      </p:sp>
      <p:sp>
        <p:nvSpPr>
          <p:cNvPr id="30747" name="Rectangle 72"/>
          <p:cNvSpPr>
            <a:spLocks noChangeArrowheads="1"/>
          </p:cNvSpPr>
          <p:nvPr/>
        </p:nvSpPr>
        <p:spPr bwMode="auto">
          <a:xfrm>
            <a:off x="5388640" y="4643315"/>
            <a:ext cx="947159" cy="405712"/>
          </a:xfrm>
          <a:prstGeom prst="rect">
            <a:avLst/>
          </a:prstGeom>
          <a:solidFill>
            <a:schemeClr val="accent1"/>
          </a:solidFill>
          <a:ln w="9525">
            <a:solidFill>
              <a:schemeClr val="tx1"/>
            </a:solidFill>
            <a:miter lim="800000"/>
            <a:headEnd/>
            <a:tailEnd/>
          </a:ln>
        </p:spPr>
        <p:txBody>
          <a:bodyPr wrap="none" anchor="ctr"/>
          <a:lstStyle/>
          <a:p>
            <a:pPr algn="ctr"/>
            <a:r>
              <a:rPr lang="he-IL"/>
              <a:t>אסנת</a:t>
            </a:r>
            <a:r>
              <a:rPr lang="en-US"/>
              <a:t/>
            </a:r>
            <a:br>
              <a:rPr lang="en-US"/>
            </a:br>
            <a:r>
              <a:rPr lang="he-IL"/>
              <a:t>אגם</a:t>
            </a:r>
            <a:endParaRPr lang="en-US"/>
          </a:p>
        </p:txBody>
      </p:sp>
      <p:sp>
        <p:nvSpPr>
          <p:cNvPr id="30748" name="Rectangle 73"/>
          <p:cNvSpPr>
            <a:spLocks noChangeArrowheads="1"/>
          </p:cNvSpPr>
          <p:nvPr/>
        </p:nvSpPr>
        <p:spPr bwMode="auto">
          <a:xfrm>
            <a:off x="4238623" y="4643319"/>
            <a:ext cx="947159" cy="742811"/>
          </a:xfrm>
          <a:prstGeom prst="rect">
            <a:avLst/>
          </a:prstGeom>
          <a:solidFill>
            <a:schemeClr val="accent1"/>
          </a:solidFill>
          <a:ln w="9525">
            <a:solidFill>
              <a:schemeClr val="tx1"/>
            </a:solidFill>
            <a:miter lim="800000"/>
            <a:headEnd/>
            <a:tailEnd/>
          </a:ln>
        </p:spPr>
        <p:txBody>
          <a:bodyPr wrap="none" anchor="ctr"/>
          <a:lstStyle/>
          <a:p>
            <a:pPr algn="ctr"/>
            <a:r>
              <a:rPr lang="he-IL"/>
              <a:t>טל</a:t>
            </a:r>
            <a:r>
              <a:rPr lang="en-US"/>
              <a:t/>
            </a:r>
            <a:br>
              <a:rPr lang="en-US"/>
            </a:br>
            <a:r>
              <a:rPr lang="he-IL"/>
              <a:t>שלמה</a:t>
            </a:r>
            <a:endParaRPr lang="en-US"/>
          </a:p>
        </p:txBody>
      </p:sp>
      <p:sp>
        <p:nvSpPr>
          <p:cNvPr id="30749" name="Rectangle 74"/>
          <p:cNvSpPr>
            <a:spLocks noChangeArrowheads="1"/>
          </p:cNvSpPr>
          <p:nvPr/>
        </p:nvSpPr>
        <p:spPr bwMode="auto">
          <a:xfrm>
            <a:off x="3088611" y="4643319"/>
            <a:ext cx="947159" cy="742811"/>
          </a:xfrm>
          <a:prstGeom prst="rect">
            <a:avLst/>
          </a:prstGeom>
          <a:solidFill>
            <a:schemeClr val="accent1"/>
          </a:solidFill>
          <a:ln w="9525">
            <a:solidFill>
              <a:schemeClr val="tx1"/>
            </a:solidFill>
            <a:miter lim="800000"/>
            <a:headEnd/>
            <a:tailEnd/>
          </a:ln>
        </p:spPr>
        <p:txBody>
          <a:bodyPr wrap="none" anchor="ctr"/>
          <a:lstStyle/>
          <a:p>
            <a:pPr algn="ctr"/>
            <a:r>
              <a:rPr lang="he-IL"/>
              <a:t>פנינה</a:t>
            </a:r>
          </a:p>
          <a:p>
            <a:pPr algn="ctr"/>
            <a:r>
              <a:rPr lang="he-IL"/>
              <a:t>פרידלנד</a:t>
            </a:r>
            <a:endParaRPr lang="en-US"/>
          </a:p>
        </p:txBody>
      </p:sp>
      <p:sp>
        <p:nvSpPr>
          <p:cNvPr id="30750" name="Rectangle 75"/>
          <p:cNvSpPr>
            <a:spLocks noChangeArrowheads="1"/>
          </p:cNvSpPr>
          <p:nvPr/>
        </p:nvSpPr>
        <p:spPr bwMode="auto">
          <a:xfrm>
            <a:off x="2344306" y="5653120"/>
            <a:ext cx="948651" cy="405712"/>
          </a:xfrm>
          <a:prstGeom prst="rect">
            <a:avLst/>
          </a:prstGeom>
          <a:solidFill>
            <a:schemeClr val="accent1"/>
          </a:solidFill>
          <a:ln w="9525">
            <a:solidFill>
              <a:schemeClr val="tx1"/>
            </a:solidFill>
            <a:miter lim="800000"/>
            <a:headEnd/>
            <a:tailEnd/>
          </a:ln>
        </p:spPr>
        <p:txBody>
          <a:bodyPr wrap="none" anchor="ctr"/>
          <a:lstStyle/>
          <a:p>
            <a:pPr algn="ctr"/>
            <a:r>
              <a:rPr lang="he-IL"/>
              <a:t>רביד</a:t>
            </a:r>
            <a:endParaRPr lang="en-US"/>
          </a:p>
        </p:txBody>
      </p:sp>
      <p:sp>
        <p:nvSpPr>
          <p:cNvPr id="30751" name="Rectangle 76"/>
          <p:cNvSpPr>
            <a:spLocks noChangeArrowheads="1"/>
          </p:cNvSpPr>
          <p:nvPr/>
        </p:nvSpPr>
        <p:spPr bwMode="auto">
          <a:xfrm>
            <a:off x="4730849" y="5663563"/>
            <a:ext cx="947159" cy="405712"/>
          </a:xfrm>
          <a:prstGeom prst="rect">
            <a:avLst/>
          </a:prstGeom>
          <a:solidFill>
            <a:schemeClr val="accent1"/>
          </a:solidFill>
          <a:ln w="9525">
            <a:solidFill>
              <a:schemeClr val="tx1"/>
            </a:solidFill>
            <a:miter lim="800000"/>
            <a:headEnd/>
            <a:tailEnd/>
          </a:ln>
        </p:spPr>
        <p:txBody>
          <a:bodyPr wrap="none" anchor="ctr"/>
          <a:lstStyle/>
          <a:p>
            <a:pPr algn="ctr"/>
            <a:r>
              <a:rPr lang="he-IL"/>
              <a:t>עפרי</a:t>
            </a:r>
            <a:endParaRPr lang="en-US"/>
          </a:p>
        </p:txBody>
      </p:sp>
      <p:sp>
        <p:nvSpPr>
          <p:cNvPr id="30752" name="Rectangle 77"/>
          <p:cNvSpPr>
            <a:spLocks noChangeArrowheads="1"/>
          </p:cNvSpPr>
          <p:nvPr/>
        </p:nvSpPr>
        <p:spPr bwMode="auto">
          <a:xfrm>
            <a:off x="3562935" y="5521864"/>
            <a:ext cx="947159" cy="742811"/>
          </a:xfrm>
          <a:prstGeom prst="rect">
            <a:avLst/>
          </a:prstGeom>
          <a:solidFill>
            <a:schemeClr val="accent1"/>
          </a:solidFill>
          <a:ln w="9525">
            <a:solidFill>
              <a:schemeClr val="tx1"/>
            </a:solidFill>
            <a:miter lim="800000"/>
            <a:headEnd/>
            <a:tailEnd/>
          </a:ln>
        </p:spPr>
        <p:txBody>
          <a:bodyPr wrap="none" anchor="ctr"/>
          <a:lstStyle/>
          <a:p>
            <a:pPr algn="ctr"/>
            <a:r>
              <a:rPr lang="he-IL"/>
              <a:t>דורון</a:t>
            </a:r>
            <a:r>
              <a:rPr lang="en-US"/>
              <a:t/>
            </a:r>
            <a:br>
              <a:rPr lang="en-US"/>
            </a:br>
            <a:r>
              <a:rPr lang="he-IL"/>
              <a:t>שלמה</a:t>
            </a:r>
            <a:endParaRPr lang="en-US"/>
          </a:p>
        </p:txBody>
      </p:sp>
      <p:sp>
        <p:nvSpPr>
          <p:cNvPr id="8" name="Rectangle 7"/>
          <p:cNvSpPr/>
          <p:nvPr/>
        </p:nvSpPr>
        <p:spPr>
          <a:xfrm>
            <a:off x="3003587" y="380215"/>
            <a:ext cx="947205" cy="473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 דיין</a:t>
            </a:r>
          </a:p>
        </p:txBody>
      </p:sp>
      <p:sp>
        <p:nvSpPr>
          <p:cNvPr id="30755" name="Rectangle 82"/>
          <p:cNvSpPr>
            <a:spLocks noChangeArrowheads="1"/>
          </p:cNvSpPr>
          <p:nvPr/>
        </p:nvSpPr>
        <p:spPr bwMode="auto">
          <a:xfrm>
            <a:off x="5200700" y="422782"/>
            <a:ext cx="947159" cy="566801"/>
          </a:xfrm>
          <a:prstGeom prst="rect">
            <a:avLst/>
          </a:prstGeom>
          <a:noFill/>
          <a:ln w="38100">
            <a:solidFill>
              <a:srgbClr val="FF6600"/>
            </a:solidFill>
            <a:prstDash val="sysDot"/>
            <a:miter lim="800000"/>
            <a:headEnd/>
            <a:tailEnd/>
          </a:ln>
        </p:spPr>
        <p:txBody>
          <a:bodyPr wrap="none" anchor="ctr"/>
          <a:lstStyle/>
          <a:p>
            <a:endParaRPr lang="he-IL"/>
          </a:p>
        </p:txBody>
      </p:sp>
      <p:cxnSp>
        <p:nvCxnSpPr>
          <p:cNvPr id="3" name="מחבר חץ ישר 2"/>
          <p:cNvCxnSpPr/>
          <p:nvPr/>
        </p:nvCxnSpPr>
        <p:spPr>
          <a:xfrm flipH="1">
            <a:off x="4020850" y="642875"/>
            <a:ext cx="1097809" cy="0"/>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a:off x="3443605" y="893466"/>
            <a:ext cx="0" cy="16407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מחבר ישר 42"/>
          <p:cNvCxnSpPr/>
          <p:nvPr/>
        </p:nvCxnSpPr>
        <p:spPr>
          <a:xfrm>
            <a:off x="5649665" y="893466"/>
            <a:ext cx="0" cy="16407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מחבר ישר 14"/>
          <p:cNvCxnSpPr/>
          <p:nvPr/>
        </p:nvCxnSpPr>
        <p:spPr>
          <a:xfrm flipH="1">
            <a:off x="3443605" y="1050080"/>
            <a:ext cx="2185178" cy="745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מחבר מרפקי 17"/>
          <p:cNvCxnSpPr/>
          <p:nvPr/>
        </p:nvCxnSpPr>
        <p:spPr>
          <a:xfrm rot="10800000" flipV="1">
            <a:off x="2951381" y="1057540"/>
            <a:ext cx="610060" cy="281910"/>
          </a:xfrm>
          <a:prstGeom prst="bentConnector3">
            <a:avLst/>
          </a:prstGeom>
          <a:ln w="38100"/>
        </p:spPr>
        <p:style>
          <a:lnRef idx="1">
            <a:schemeClr val="accent1"/>
          </a:lnRef>
          <a:fillRef idx="0">
            <a:schemeClr val="accent1"/>
          </a:fillRef>
          <a:effectRef idx="0">
            <a:schemeClr val="accent1"/>
          </a:effectRef>
          <a:fontRef idx="minor">
            <a:schemeClr val="tx1"/>
          </a:fontRef>
        </p:style>
      </p:cxnSp>
      <p:cxnSp>
        <p:nvCxnSpPr>
          <p:cNvPr id="49" name="מחבר מרפקי 48"/>
          <p:cNvCxnSpPr/>
          <p:nvPr/>
        </p:nvCxnSpPr>
        <p:spPr>
          <a:xfrm rot="10800000" flipV="1">
            <a:off x="4099904" y="1070964"/>
            <a:ext cx="610060" cy="283402"/>
          </a:xfrm>
          <a:prstGeom prst="bentConnector3">
            <a:avLst/>
          </a:prstGeom>
          <a:ln w="38100"/>
        </p:spPr>
        <p:style>
          <a:lnRef idx="1">
            <a:schemeClr val="accent1"/>
          </a:lnRef>
          <a:fillRef idx="0">
            <a:schemeClr val="accent1"/>
          </a:fillRef>
          <a:effectRef idx="0">
            <a:schemeClr val="accent1"/>
          </a:effectRef>
          <a:fontRef idx="minor">
            <a:schemeClr val="tx1"/>
          </a:fontRef>
        </p:style>
      </p:cxnSp>
      <p:cxnSp>
        <p:nvCxnSpPr>
          <p:cNvPr id="50" name="מחבר מרפקי 49"/>
          <p:cNvCxnSpPr/>
          <p:nvPr/>
        </p:nvCxnSpPr>
        <p:spPr>
          <a:xfrm>
            <a:off x="5649665" y="1063504"/>
            <a:ext cx="654807" cy="274452"/>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31" name="מחבר חץ ישר 30"/>
          <p:cNvCxnSpPr/>
          <p:nvPr/>
        </p:nvCxnSpPr>
        <p:spPr>
          <a:xfrm flipH="1">
            <a:off x="2141448" y="1530370"/>
            <a:ext cx="405712"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מחבר ישר 35"/>
          <p:cNvCxnSpPr/>
          <p:nvPr/>
        </p:nvCxnSpPr>
        <p:spPr>
          <a:xfrm>
            <a:off x="1532880" y="1800351"/>
            <a:ext cx="0" cy="16854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8" name="מחבר ישר 37"/>
          <p:cNvCxnSpPr/>
          <p:nvPr/>
        </p:nvCxnSpPr>
        <p:spPr>
          <a:xfrm>
            <a:off x="3088607" y="1800351"/>
            <a:ext cx="0" cy="20434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0" name="מחבר ישר 39"/>
          <p:cNvCxnSpPr/>
          <p:nvPr/>
        </p:nvCxnSpPr>
        <p:spPr>
          <a:xfrm>
            <a:off x="1532882" y="2004695"/>
            <a:ext cx="155572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2" name="מחבר מרפקי 41"/>
          <p:cNvCxnSpPr/>
          <p:nvPr/>
        </p:nvCxnSpPr>
        <p:spPr>
          <a:xfrm flipV="1">
            <a:off x="539483" y="2015137"/>
            <a:ext cx="1072452" cy="155125"/>
          </a:xfrm>
          <a:prstGeom prst="bentConnector3">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מחבר מרפקי 47"/>
          <p:cNvCxnSpPr>
            <a:endCxn id="22" idx="0"/>
          </p:cNvCxnSpPr>
          <p:nvPr/>
        </p:nvCxnSpPr>
        <p:spPr>
          <a:xfrm>
            <a:off x="2750017" y="2007679"/>
            <a:ext cx="3089079" cy="113362"/>
          </a:xfrm>
          <a:prstGeom prst="bentConnector2">
            <a:avLst/>
          </a:prstGeom>
          <a:ln w="57150"/>
        </p:spPr>
        <p:style>
          <a:lnRef idx="1">
            <a:schemeClr val="accent1"/>
          </a:lnRef>
          <a:fillRef idx="0">
            <a:schemeClr val="accent1"/>
          </a:fillRef>
          <a:effectRef idx="0">
            <a:schemeClr val="accent1"/>
          </a:effectRef>
          <a:fontRef idx="minor">
            <a:schemeClr val="tx1"/>
          </a:fontRef>
        </p:style>
      </p:cxnSp>
      <p:cxnSp>
        <p:nvCxnSpPr>
          <p:cNvPr id="55" name="מחבר מרפקי 54"/>
          <p:cNvCxnSpPr>
            <a:endCxn id="23" idx="0"/>
          </p:cNvCxnSpPr>
          <p:nvPr/>
        </p:nvCxnSpPr>
        <p:spPr>
          <a:xfrm>
            <a:off x="2818633" y="2015139"/>
            <a:ext cx="1451315" cy="196891"/>
          </a:xfrm>
          <a:prstGeom prst="bentConnector2">
            <a:avLst/>
          </a:prstGeom>
          <a:ln w="57150"/>
        </p:spPr>
        <p:style>
          <a:lnRef idx="1">
            <a:schemeClr val="accent1"/>
          </a:lnRef>
          <a:fillRef idx="0">
            <a:schemeClr val="accent1"/>
          </a:fillRef>
          <a:effectRef idx="0">
            <a:schemeClr val="accent1"/>
          </a:effectRef>
          <a:fontRef idx="minor">
            <a:schemeClr val="tx1"/>
          </a:fontRef>
        </p:style>
      </p:cxnSp>
      <p:cxnSp>
        <p:nvCxnSpPr>
          <p:cNvPr id="65" name="מחבר מרפקי 64"/>
          <p:cNvCxnSpPr/>
          <p:nvPr/>
        </p:nvCxnSpPr>
        <p:spPr>
          <a:xfrm>
            <a:off x="2937958" y="1997239"/>
            <a:ext cx="292352" cy="232689"/>
          </a:xfrm>
          <a:prstGeom prst="bentConnector3">
            <a:avLst/>
          </a:prstGeom>
          <a:ln w="57150"/>
        </p:spPr>
        <p:style>
          <a:lnRef idx="1">
            <a:schemeClr val="accent1"/>
          </a:lnRef>
          <a:fillRef idx="0">
            <a:schemeClr val="accent1"/>
          </a:fillRef>
          <a:effectRef idx="0">
            <a:schemeClr val="accent1"/>
          </a:effectRef>
          <a:fontRef idx="minor">
            <a:schemeClr val="tx1"/>
          </a:fontRef>
        </p:style>
      </p:cxnSp>
      <p:cxnSp>
        <p:nvCxnSpPr>
          <p:cNvPr id="68" name="מחבר מרפקי 67"/>
          <p:cNvCxnSpPr>
            <a:endCxn id="26" idx="0"/>
          </p:cNvCxnSpPr>
          <p:nvPr/>
        </p:nvCxnSpPr>
        <p:spPr>
          <a:xfrm rot="5400000">
            <a:off x="1582851" y="2044226"/>
            <a:ext cx="181974" cy="123802"/>
          </a:xfrm>
          <a:prstGeom prst="bentConnector3">
            <a:avLst/>
          </a:prstGeom>
          <a:ln w="57150"/>
        </p:spPr>
        <p:style>
          <a:lnRef idx="1">
            <a:schemeClr val="accent1"/>
          </a:lnRef>
          <a:fillRef idx="0">
            <a:schemeClr val="accent1"/>
          </a:fillRef>
          <a:effectRef idx="0">
            <a:schemeClr val="accent1"/>
          </a:effectRef>
          <a:fontRef idx="minor">
            <a:schemeClr val="tx1"/>
          </a:fontRef>
        </p:style>
      </p:cxnSp>
      <p:cxnSp>
        <p:nvCxnSpPr>
          <p:cNvPr id="75" name="מחבר מרפקי 74"/>
          <p:cNvCxnSpPr>
            <a:endCxn id="25" idx="0"/>
          </p:cNvCxnSpPr>
          <p:nvPr/>
        </p:nvCxnSpPr>
        <p:spPr>
          <a:xfrm rot="5400000">
            <a:off x="2343553" y="2096515"/>
            <a:ext cx="194003" cy="31249"/>
          </a:xfrm>
          <a:prstGeom prst="bentConnector3">
            <a:avLst/>
          </a:prstGeom>
          <a:ln w="57150"/>
        </p:spPr>
        <p:style>
          <a:lnRef idx="1">
            <a:schemeClr val="accent1"/>
          </a:lnRef>
          <a:fillRef idx="0">
            <a:schemeClr val="accent1"/>
          </a:fillRef>
          <a:effectRef idx="0">
            <a:schemeClr val="accent1"/>
          </a:effectRef>
          <a:fontRef idx="minor">
            <a:schemeClr val="tx1"/>
          </a:fontRef>
        </p:style>
      </p:cxnSp>
      <p:cxnSp>
        <p:nvCxnSpPr>
          <p:cNvPr id="77" name="מחבר חץ ישר 76"/>
          <p:cNvCxnSpPr/>
          <p:nvPr/>
        </p:nvCxnSpPr>
        <p:spPr>
          <a:xfrm>
            <a:off x="6819072" y="2420848"/>
            <a:ext cx="328150"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6" name="מלבן 85"/>
          <p:cNvSpPr/>
          <p:nvPr/>
        </p:nvSpPr>
        <p:spPr>
          <a:xfrm>
            <a:off x="4457888" y="2927993"/>
            <a:ext cx="1029196" cy="480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1503" dirty="0" err="1">
                <a:solidFill>
                  <a:schemeClr val="tx1"/>
                </a:solidFill>
              </a:rPr>
              <a:t>מכלוף</a:t>
            </a:r>
            <a:r>
              <a:rPr lang="he-IL" sz="1503" dirty="0">
                <a:solidFill>
                  <a:schemeClr val="tx1"/>
                </a:solidFill>
              </a:rPr>
              <a:t> בן אבו </a:t>
            </a:r>
          </a:p>
        </p:txBody>
      </p:sp>
      <p:sp>
        <p:nvSpPr>
          <p:cNvPr id="87" name="מלבן 86"/>
          <p:cNvSpPr/>
          <p:nvPr/>
        </p:nvSpPr>
        <p:spPr>
          <a:xfrm>
            <a:off x="3269093" y="2960807"/>
            <a:ext cx="1005331" cy="480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1503" dirty="0">
                <a:solidFill>
                  <a:schemeClr val="tx1"/>
                </a:solidFill>
              </a:rPr>
              <a:t>יהודה אזולאי</a:t>
            </a:r>
          </a:p>
        </p:txBody>
      </p:sp>
      <p:cxnSp>
        <p:nvCxnSpPr>
          <p:cNvPr id="89" name="מחבר ישר 88"/>
          <p:cNvCxnSpPr/>
          <p:nvPr/>
        </p:nvCxnSpPr>
        <p:spPr>
          <a:xfrm>
            <a:off x="5977814" y="2593873"/>
            <a:ext cx="0" cy="15363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3" name="מחבר ישר 92"/>
          <p:cNvCxnSpPr/>
          <p:nvPr/>
        </p:nvCxnSpPr>
        <p:spPr>
          <a:xfrm>
            <a:off x="7487302" y="2593873"/>
            <a:ext cx="0" cy="15363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5" name="מחבר ישר 94"/>
          <p:cNvCxnSpPr/>
          <p:nvPr/>
        </p:nvCxnSpPr>
        <p:spPr>
          <a:xfrm>
            <a:off x="5977815" y="2747506"/>
            <a:ext cx="150948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690" name="מחבר מרפקי 25689"/>
          <p:cNvCxnSpPr/>
          <p:nvPr/>
        </p:nvCxnSpPr>
        <p:spPr>
          <a:xfrm flipV="1">
            <a:off x="4754713" y="2747510"/>
            <a:ext cx="1354363" cy="183466"/>
          </a:xfrm>
          <a:prstGeom prst="bentConnector3">
            <a:avLst/>
          </a:prstGeom>
          <a:ln w="38100"/>
        </p:spPr>
        <p:style>
          <a:lnRef idx="1">
            <a:schemeClr val="accent1"/>
          </a:lnRef>
          <a:fillRef idx="0">
            <a:schemeClr val="accent1"/>
          </a:fillRef>
          <a:effectRef idx="0">
            <a:schemeClr val="accent1"/>
          </a:effectRef>
          <a:fontRef idx="minor">
            <a:schemeClr val="tx1"/>
          </a:fontRef>
        </p:style>
      </p:cxnSp>
      <p:cxnSp>
        <p:nvCxnSpPr>
          <p:cNvPr id="25706" name="מחבר ישר 25705"/>
          <p:cNvCxnSpPr/>
          <p:nvPr/>
        </p:nvCxnSpPr>
        <p:spPr>
          <a:xfrm>
            <a:off x="5118659" y="2593873"/>
            <a:ext cx="0" cy="15363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708" name="מחבר ישר 25707"/>
          <p:cNvCxnSpPr/>
          <p:nvPr/>
        </p:nvCxnSpPr>
        <p:spPr>
          <a:xfrm flipH="1">
            <a:off x="4099907" y="2747506"/>
            <a:ext cx="101875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710" name="מחבר ישר 25709"/>
          <p:cNvCxnSpPr/>
          <p:nvPr/>
        </p:nvCxnSpPr>
        <p:spPr>
          <a:xfrm>
            <a:off x="4108853" y="2747508"/>
            <a:ext cx="0" cy="2132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712" name="מחבר ישר 25711"/>
          <p:cNvCxnSpPr/>
          <p:nvPr/>
        </p:nvCxnSpPr>
        <p:spPr>
          <a:xfrm>
            <a:off x="6201552" y="2747506"/>
            <a:ext cx="0" cy="18048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714" name="מחבר חץ ישר 25713"/>
          <p:cNvCxnSpPr/>
          <p:nvPr/>
        </p:nvCxnSpPr>
        <p:spPr>
          <a:xfrm flipV="1">
            <a:off x="7166613" y="3168134"/>
            <a:ext cx="378863" cy="1790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717" name="מחבר ישר 25716"/>
          <p:cNvCxnSpPr/>
          <p:nvPr/>
        </p:nvCxnSpPr>
        <p:spPr>
          <a:xfrm>
            <a:off x="6540144" y="3403805"/>
            <a:ext cx="0" cy="15661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719" name="מחבר ישר 25718"/>
          <p:cNvCxnSpPr/>
          <p:nvPr/>
        </p:nvCxnSpPr>
        <p:spPr>
          <a:xfrm>
            <a:off x="7893014" y="3403805"/>
            <a:ext cx="0" cy="15661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721" name="מחבר ישר 25720"/>
          <p:cNvCxnSpPr/>
          <p:nvPr/>
        </p:nvCxnSpPr>
        <p:spPr>
          <a:xfrm>
            <a:off x="6540147" y="3560422"/>
            <a:ext cx="135287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725" name="מחבר ישר 25724"/>
          <p:cNvCxnSpPr/>
          <p:nvPr/>
        </p:nvCxnSpPr>
        <p:spPr>
          <a:xfrm flipH="1">
            <a:off x="788578" y="3560422"/>
            <a:ext cx="575156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727" name="מחבר מרפקי 25726"/>
          <p:cNvCxnSpPr/>
          <p:nvPr/>
        </p:nvCxnSpPr>
        <p:spPr>
          <a:xfrm rot="10800000" flipV="1">
            <a:off x="449987" y="3560422"/>
            <a:ext cx="416153" cy="392287"/>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162" name="מחבר מרפקי 161"/>
          <p:cNvCxnSpPr/>
          <p:nvPr/>
        </p:nvCxnSpPr>
        <p:spPr>
          <a:xfrm rot="10800000" flipV="1">
            <a:off x="1228596" y="3560422"/>
            <a:ext cx="416153" cy="392287"/>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163" name="מחבר מרפקי 162"/>
          <p:cNvCxnSpPr/>
          <p:nvPr/>
        </p:nvCxnSpPr>
        <p:spPr>
          <a:xfrm rot="10800000" flipV="1">
            <a:off x="2253320" y="3560422"/>
            <a:ext cx="416154" cy="392287"/>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164" name="מחבר מרפקי 163"/>
          <p:cNvCxnSpPr/>
          <p:nvPr/>
        </p:nvCxnSpPr>
        <p:spPr>
          <a:xfrm rot="10800000" flipV="1">
            <a:off x="3285500" y="3570866"/>
            <a:ext cx="416154" cy="392288"/>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165" name="מחבר מרפקי 164"/>
          <p:cNvCxnSpPr/>
          <p:nvPr/>
        </p:nvCxnSpPr>
        <p:spPr>
          <a:xfrm rot="10800000" flipV="1">
            <a:off x="4153605" y="3561914"/>
            <a:ext cx="416154" cy="393779"/>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166" name="מחבר מרפקי 165"/>
          <p:cNvCxnSpPr/>
          <p:nvPr/>
        </p:nvCxnSpPr>
        <p:spPr>
          <a:xfrm rot="10800000" flipV="1">
            <a:off x="5044080" y="3570866"/>
            <a:ext cx="416153" cy="392288"/>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167" name="מחבר מרפקי 166"/>
          <p:cNvCxnSpPr/>
          <p:nvPr/>
        </p:nvCxnSpPr>
        <p:spPr>
          <a:xfrm rot="10800000" flipV="1">
            <a:off x="6006154" y="3568432"/>
            <a:ext cx="422090" cy="336384"/>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168" name="מחבר מרפקי 167"/>
          <p:cNvCxnSpPr/>
          <p:nvPr/>
        </p:nvCxnSpPr>
        <p:spPr>
          <a:xfrm rot="10800000" flipV="1">
            <a:off x="6896628" y="3578321"/>
            <a:ext cx="393789" cy="28638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169" name="מחבר חץ ישר 168"/>
          <p:cNvCxnSpPr/>
          <p:nvPr/>
        </p:nvCxnSpPr>
        <p:spPr>
          <a:xfrm flipV="1">
            <a:off x="7356046" y="4158549"/>
            <a:ext cx="378863" cy="1790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0" name="מחבר חץ ישר 169"/>
          <p:cNvCxnSpPr/>
          <p:nvPr/>
        </p:nvCxnSpPr>
        <p:spPr>
          <a:xfrm flipV="1">
            <a:off x="3919423" y="5040079"/>
            <a:ext cx="380355" cy="1790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734" name="מחבר ישר 25733"/>
          <p:cNvCxnSpPr/>
          <p:nvPr/>
        </p:nvCxnSpPr>
        <p:spPr>
          <a:xfrm>
            <a:off x="6819070" y="4394221"/>
            <a:ext cx="0" cy="11336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7" name="מחבר ישר 176"/>
          <p:cNvCxnSpPr/>
          <p:nvPr/>
        </p:nvCxnSpPr>
        <p:spPr>
          <a:xfrm>
            <a:off x="8095870" y="4394221"/>
            <a:ext cx="0" cy="11336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8" name="מחבר ישר 177"/>
          <p:cNvCxnSpPr/>
          <p:nvPr/>
        </p:nvCxnSpPr>
        <p:spPr>
          <a:xfrm flipH="1" flipV="1">
            <a:off x="6819071" y="4506090"/>
            <a:ext cx="1276800" cy="1044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3" name="מחבר ישר 182"/>
          <p:cNvCxnSpPr/>
          <p:nvPr/>
        </p:nvCxnSpPr>
        <p:spPr>
          <a:xfrm flipH="1" flipV="1">
            <a:off x="4668201" y="4506091"/>
            <a:ext cx="2314945" cy="59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6" name="מחבר ישר 185"/>
          <p:cNvCxnSpPr/>
          <p:nvPr/>
        </p:nvCxnSpPr>
        <p:spPr>
          <a:xfrm flipH="1" flipV="1">
            <a:off x="4708473" y="4523990"/>
            <a:ext cx="2316437" cy="44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741" name="מחבר ישר 25740"/>
          <p:cNvCxnSpPr/>
          <p:nvPr/>
        </p:nvCxnSpPr>
        <p:spPr>
          <a:xfrm>
            <a:off x="4668200" y="4523988"/>
            <a:ext cx="0" cy="1193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743" name="מחבר ישר 25742"/>
          <p:cNvCxnSpPr>
            <a:endCxn id="30747" idx="0"/>
          </p:cNvCxnSpPr>
          <p:nvPr/>
        </p:nvCxnSpPr>
        <p:spPr>
          <a:xfrm>
            <a:off x="5839096" y="4523988"/>
            <a:ext cx="23865" cy="1193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747" name="מחבר ישר 25746"/>
          <p:cNvCxnSpPr>
            <a:endCxn id="30746" idx="0"/>
          </p:cNvCxnSpPr>
          <p:nvPr/>
        </p:nvCxnSpPr>
        <p:spPr>
          <a:xfrm>
            <a:off x="6983149" y="4523988"/>
            <a:ext cx="31323" cy="1193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5" name="מחבר ישר 194"/>
          <p:cNvCxnSpPr/>
          <p:nvPr/>
        </p:nvCxnSpPr>
        <p:spPr>
          <a:xfrm>
            <a:off x="6992096" y="4535921"/>
            <a:ext cx="29833" cy="1193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6" name="מחבר ישר 195"/>
          <p:cNvCxnSpPr/>
          <p:nvPr/>
        </p:nvCxnSpPr>
        <p:spPr>
          <a:xfrm>
            <a:off x="7794570" y="4535921"/>
            <a:ext cx="29833" cy="1193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749" name="מחבר ישר 25748"/>
          <p:cNvCxnSpPr/>
          <p:nvPr/>
        </p:nvCxnSpPr>
        <p:spPr>
          <a:xfrm>
            <a:off x="3771755" y="5386130"/>
            <a:ext cx="0" cy="686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9" name="מחבר ישר 198"/>
          <p:cNvCxnSpPr/>
          <p:nvPr/>
        </p:nvCxnSpPr>
        <p:spPr>
          <a:xfrm>
            <a:off x="4703998" y="5386130"/>
            <a:ext cx="0" cy="686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0" name="מחבר ישר 199"/>
          <p:cNvCxnSpPr/>
          <p:nvPr/>
        </p:nvCxnSpPr>
        <p:spPr>
          <a:xfrm flipH="1" flipV="1">
            <a:off x="3828437" y="5447282"/>
            <a:ext cx="881529" cy="179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1" name="מחבר ישר 200"/>
          <p:cNvCxnSpPr/>
          <p:nvPr/>
        </p:nvCxnSpPr>
        <p:spPr>
          <a:xfrm>
            <a:off x="1364330" y="6327320"/>
            <a:ext cx="0" cy="6712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755" name="מחבר מרפקי 25754"/>
          <p:cNvCxnSpPr/>
          <p:nvPr/>
        </p:nvCxnSpPr>
        <p:spPr>
          <a:xfrm rot="10800000" flipV="1">
            <a:off x="2750021" y="5447285"/>
            <a:ext cx="951633" cy="205839"/>
          </a:xfrm>
          <a:prstGeom prst="bentConnector3">
            <a:avLst/>
          </a:prstGeom>
          <a:ln w="38100"/>
        </p:spPr>
        <p:style>
          <a:lnRef idx="1">
            <a:schemeClr val="accent1"/>
          </a:lnRef>
          <a:fillRef idx="0">
            <a:schemeClr val="accent1"/>
          </a:fillRef>
          <a:effectRef idx="0">
            <a:schemeClr val="accent1"/>
          </a:effectRef>
          <a:fontRef idx="minor">
            <a:schemeClr val="tx1"/>
          </a:fontRef>
        </p:style>
      </p:cxnSp>
      <p:cxnSp>
        <p:nvCxnSpPr>
          <p:cNvPr id="25757" name="מחבר ישר 25756"/>
          <p:cNvCxnSpPr>
            <a:endCxn id="30752" idx="0"/>
          </p:cNvCxnSpPr>
          <p:nvPr/>
        </p:nvCxnSpPr>
        <p:spPr>
          <a:xfrm>
            <a:off x="4020851" y="5465184"/>
            <a:ext cx="16408" cy="566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3" name="מחבר מרפקי 212"/>
          <p:cNvCxnSpPr/>
          <p:nvPr/>
        </p:nvCxnSpPr>
        <p:spPr>
          <a:xfrm>
            <a:off x="4621961" y="5454742"/>
            <a:ext cx="842749" cy="192414"/>
          </a:xfrm>
          <a:prstGeom prst="bentConnector3">
            <a:avLst/>
          </a:prstGeom>
          <a:ln w="38100"/>
        </p:spPr>
        <p:style>
          <a:lnRef idx="1">
            <a:schemeClr val="accent1"/>
          </a:lnRef>
          <a:fillRef idx="0">
            <a:schemeClr val="accent1"/>
          </a:fillRef>
          <a:effectRef idx="0">
            <a:schemeClr val="accent1"/>
          </a:effectRef>
          <a:fontRef idx="minor">
            <a:schemeClr val="tx1"/>
          </a:fontRef>
        </p:style>
      </p:cxnSp>
      <p:sp>
        <p:nvSpPr>
          <p:cNvPr id="30753" name="Rectangle 81"/>
          <p:cNvSpPr>
            <a:spLocks noChangeArrowheads="1"/>
          </p:cNvSpPr>
          <p:nvPr/>
        </p:nvSpPr>
        <p:spPr bwMode="auto">
          <a:xfrm>
            <a:off x="2983670" y="348629"/>
            <a:ext cx="979012" cy="553846"/>
          </a:xfrm>
          <a:prstGeom prst="rect">
            <a:avLst/>
          </a:prstGeom>
          <a:noFill/>
          <a:ln w="38100">
            <a:solidFill>
              <a:srgbClr val="FF6600"/>
            </a:solidFill>
            <a:prstDash val="sysDot"/>
            <a:miter lim="800000"/>
            <a:headEnd/>
            <a:tailEnd/>
          </a:ln>
        </p:spPr>
        <p:txBody>
          <a:bodyPr wrap="none" anchor="ctr"/>
          <a:lstStyle/>
          <a:p>
            <a:endParaRPr lang="he-IL"/>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93" name="Picture 78" descr="אילן יוחסין"/>
          <p:cNvPicPr>
            <a:picLocks noChangeAspect="1" noChangeArrowheads="1"/>
          </p:cNvPicPr>
          <p:nvPr/>
        </p:nvPicPr>
        <p:blipFill>
          <a:blip r:embed="rId2">
            <a:lum bright="20000" contrast="-70000"/>
            <a:grayscl/>
          </a:blip>
          <a:srcRect/>
          <a:stretch>
            <a:fillRect/>
          </a:stretch>
        </p:blipFill>
        <p:spPr bwMode="auto">
          <a:xfrm>
            <a:off x="53876" y="52919"/>
            <a:ext cx="8591550" cy="6337264"/>
          </a:xfrm>
          <a:prstGeom prst="rect">
            <a:avLst/>
          </a:prstGeom>
          <a:noFill/>
          <a:ln w="9525">
            <a:noFill/>
            <a:miter lim="800000"/>
            <a:headEnd/>
            <a:tailEnd/>
          </a:ln>
        </p:spPr>
      </p:pic>
      <p:sp>
        <p:nvSpPr>
          <p:cNvPr id="4" name="Rectangle 3"/>
          <p:cNvSpPr/>
          <p:nvPr/>
        </p:nvSpPr>
        <p:spPr>
          <a:xfrm>
            <a:off x="5836781" y="5087352"/>
            <a:ext cx="805882" cy="4178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מסעוד</a:t>
            </a:r>
          </a:p>
          <a:p>
            <a:pPr algn="ctr" fontAlgn="auto">
              <a:spcBef>
                <a:spcPts val="0"/>
              </a:spcBef>
              <a:spcAft>
                <a:spcPts val="0"/>
              </a:spcAft>
              <a:defRPr/>
            </a:pPr>
            <a:r>
              <a:rPr lang="he-IL" b="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אזרזר</a:t>
            </a:r>
            <a:endParaRPr lang="he-IL" b="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endParaRPr>
          </a:p>
        </p:txBody>
      </p:sp>
      <p:sp>
        <p:nvSpPr>
          <p:cNvPr id="3" name="מלבן 2"/>
          <p:cNvSpPr/>
          <p:nvPr/>
        </p:nvSpPr>
        <p:spPr>
          <a:xfrm>
            <a:off x="6125770" y="1509591"/>
            <a:ext cx="941192" cy="472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t>אברהם אזרזר</a:t>
            </a:r>
          </a:p>
        </p:txBody>
      </p:sp>
      <p:sp>
        <p:nvSpPr>
          <p:cNvPr id="5" name="מלבן 4"/>
          <p:cNvSpPr/>
          <p:nvPr/>
        </p:nvSpPr>
        <p:spPr>
          <a:xfrm>
            <a:off x="5057113" y="1524011"/>
            <a:ext cx="945157" cy="517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t>רחל אלבז</a:t>
            </a:r>
          </a:p>
        </p:txBody>
      </p:sp>
      <p:sp>
        <p:nvSpPr>
          <p:cNvPr id="6" name="מלבן 5"/>
          <p:cNvSpPr/>
          <p:nvPr/>
        </p:nvSpPr>
        <p:spPr>
          <a:xfrm>
            <a:off x="5011423" y="5078323"/>
            <a:ext cx="776153" cy="426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t>זוהרה בן אבו</a:t>
            </a:r>
          </a:p>
        </p:txBody>
      </p:sp>
      <p:sp>
        <p:nvSpPr>
          <p:cNvPr id="7" name="מלבן 6"/>
          <p:cNvSpPr/>
          <p:nvPr/>
        </p:nvSpPr>
        <p:spPr>
          <a:xfrm>
            <a:off x="7773433" y="5701890"/>
            <a:ext cx="774134" cy="460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t>חנה בן אבו</a:t>
            </a:r>
          </a:p>
        </p:txBody>
      </p:sp>
      <p:sp>
        <p:nvSpPr>
          <p:cNvPr id="9" name="מלבן 8"/>
          <p:cNvSpPr/>
          <p:nvPr/>
        </p:nvSpPr>
        <p:spPr>
          <a:xfrm>
            <a:off x="6925030" y="5699482"/>
            <a:ext cx="767269" cy="460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t>אסתר שלמה</a:t>
            </a:r>
          </a:p>
        </p:txBody>
      </p:sp>
      <p:sp>
        <p:nvSpPr>
          <p:cNvPr id="11" name="מלבן 10"/>
          <p:cNvSpPr/>
          <p:nvPr/>
        </p:nvSpPr>
        <p:spPr>
          <a:xfrm>
            <a:off x="6088248" y="5695751"/>
            <a:ext cx="836782" cy="4683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t>אברהם אזרזר</a:t>
            </a:r>
          </a:p>
        </p:txBody>
      </p:sp>
      <p:sp>
        <p:nvSpPr>
          <p:cNvPr id="12" name="מלבן 11"/>
          <p:cNvSpPr/>
          <p:nvPr/>
        </p:nvSpPr>
        <p:spPr>
          <a:xfrm>
            <a:off x="5260431" y="5701887"/>
            <a:ext cx="775626" cy="477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t>רחל ענקי</a:t>
            </a:r>
          </a:p>
        </p:txBody>
      </p:sp>
      <p:sp>
        <p:nvSpPr>
          <p:cNvPr id="13" name="מלבן 12"/>
          <p:cNvSpPr/>
          <p:nvPr/>
        </p:nvSpPr>
        <p:spPr>
          <a:xfrm>
            <a:off x="4457135" y="5676360"/>
            <a:ext cx="746495" cy="5071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t>דויד אזרזר</a:t>
            </a:r>
          </a:p>
        </p:txBody>
      </p:sp>
      <p:sp>
        <p:nvSpPr>
          <p:cNvPr id="14" name="מלבן 13"/>
          <p:cNvSpPr/>
          <p:nvPr/>
        </p:nvSpPr>
        <p:spPr>
          <a:xfrm>
            <a:off x="2859425" y="5704355"/>
            <a:ext cx="754067" cy="472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err="1"/>
              <a:t>שרלי</a:t>
            </a:r>
            <a:r>
              <a:rPr lang="he-IL" b="0" dirty="0"/>
              <a:t> אזרזר</a:t>
            </a:r>
          </a:p>
        </p:txBody>
      </p:sp>
      <p:sp>
        <p:nvSpPr>
          <p:cNvPr id="15" name="מלבן 14"/>
          <p:cNvSpPr/>
          <p:nvPr/>
        </p:nvSpPr>
        <p:spPr>
          <a:xfrm>
            <a:off x="3683773" y="5702092"/>
            <a:ext cx="756236" cy="438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t>יהודית סיוון</a:t>
            </a:r>
          </a:p>
        </p:txBody>
      </p:sp>
      <p:sp>
        <p:nvSpPr>
          <p:cNvPr id="16" name="מלבן 15"/>
          <p:cNvSpPr/>
          <p:nvPr/>
        </p:nvSpPr>
        <p:spPr>
          <a:xfrm>
            <a:off x="2011022" y="5708728"/>
            <a:ext cx="852884" cy="437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t>רותי בן שושן</a:t>
            </a:r>
          </a:p>
        </p:txBody>
      </p:sp>
      <p:sp>
        <p:nvSpPr>
          <p:cNvPr id="2" name="מלבן 1"/>
          <p:cNvSpPr/>
          <p:nvPr/>
        </p:nvSpPr>
        <p:spPr>
          <a:xfrm>
            <a:off x="7542493" y="626182"/>
            <a:ext cx="1059028" cy="565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t>שמחה</a:t>
            </a:r>
          </a:p>
        </p:txBody>
      </p:sp>
      <p:sp>
        <p:nvSpPr>
          <p:cNvPr id="8" name="מלבן 7"/>
          <p:cNvSpPr/>
          <p:nvPr/>
        </p:nvSpPr>
        <p:spPr>
          <a:xfrm>
            <a:off x="6149858" y="653989"/>
            <a:ext cx="1143539" cy="565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t>שלום לבית אזרזר</a:t>
            </a:r>
          </a:p>
        </p:txBody>
      </p:sp>
      <p:sp>
        <p:nvSpPr>
          <p:cNvPr id="17" name="מלבן 16"/>
          <p:cNvSpPr/>
          <p:nvPr/>
        </p:nvSpPr>
        <p:spPr>
          <a:xfrm>
            <a:off x="2563571" y="719694"/>
            <a:ext cx="1209679" cy="702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sz="1600" dirty="0"/>
              <a:t>סבתא  רבא </a:t>
            </a:r>
            <a:r>
              <a:rPr lang="he-IL" sz="1600" dirty="0" err="1"/>
              <a:t>אמא</a:t>
            </a:r>
            <a:r>
              <a:rPr lang="he-IL" sz="1600" dirty="0"/>
              <a:t> של רחל </a:t>
            </a:r>
            <a:r>
              <a:rPr lang="he-IL" sz="1600" u="sng" dirty="0" err="1"/>
              <a:t>עישה</a:t>
            </a:r>
            <a:endParaRPr lang="he-IL" sz="1600" u="sng" dirty="0"/>
          </a:p>
        </p:txBody>
      </p:sp>
      <p:sp>
        <p:nvSpPr>
          <p:cNvPr id="18" name="מלבן 17"/>
          <p:cNvSpPr/>
          <p:nvPr/>
        </p:nvSpPr>
        <p:spPr>
          <a:xfrm>
            <a:off x="2065826" y="304670"/>
            <a:ext cx="2119549" cy="202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dirty="0" smtClean="0"/>
              <a:t>נולדו </a:t>
            </a:r>
            <a:r>
              <a:rPr lang="he-IL" dirty="0" err="1" smtClean="0"/>
              <a:t>בסוירה</a:t>
            </a:r>
            <a:endParaRPr lang="he-IL" dirty="0"/>
          </a:p>
        </p:txBody>
      </p:sp>
      <p:sp>
        <p:nvSpPr>
          <p:cNvPr id="19" name="מלבן 18"/>
          <p:cNvSpPr/>
          <p:nvPr/>
        </p:nvSpPr>
        <p:spPr>
          <a:xfrm>
            <a:off x="4079025" y="1591110"/>
            <a:ext cx="880037" cy="4072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t>יצחק</a:t>
            </a:r>
          </a:p>
        </p:txBody>
      </p:sp>
      <p:sp>
        <p:nvSpPr>
          <p:cNvPr id="20" name="מלבן 19"/>
          <p:cNvSpPr/>
          <p:nvPr/>
        </p:nvSpPr>
        <p:spPr>
          <a:xfrm>
            <a:off x="3160898" y="1610815"/>
            <a:ext cx="835290" cy="40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t>שלמה</a:t>
            </a:r>
          </a:p>
        </p:txBody>
      </p:sp>
      <p:sp>
        <p:nvSpPr>
          <p:cNvPr id="22" name="מלבן 21"/>
          <p:cNvSpPr/>
          <p:nvPr/>
        </p:nvSpPr>
        <p:spPr>
          <a:xfrm>
            <a:off x="2224858" y="1586399"/>
            <a:ext cx="833798" cy="437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t>שמעון</a:t>
            </a:r>
          </a:p>
        </p:txBody>
      </p:sp>
      <p:sp>
        <p:nvSpPr>
          <p:cNvPr id="23" name="מלבן 22"/>
          <p:cNvSpPr/>
          <p:nvPr/>
        </p:nvSpPr>
        <p:spPr>
          <a:xfrm>
            <a:off x="1331300" y="1610815"/>
            <a:ext cx="824849" cy="443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smtClean="0"/>
              <a:t>שעידו</a:t>
            </a:r>
            <a:endParaRPr lang="he-IL" b="0" dirty="0"/>
          </a:p>
        </p:txBody>
      </p:sp>
      <p:sp>
        <p:nvSpPr>
          <p:cNvPr id="24" name="מלבן 23"/>
          <p:cNvSpPr/>
          <p:nvPr/>
        </p:nvSpPr>
        <p:spPr>
          <a:xfrm>
            <a:off x="394478" y="1648100"/>
            <a:ext cx="866612" cy="405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t>שמחה</a:t>
            </a:r>
          </a:p>
        </p:txBody>
      </p:sp>
      <p:cxnSp>
        <p:nvCxnSpPr>
          <p:cNvPr id="35" name="מחבר ישר 34"/>
          <p:cNvCxnSpPr/>
          <p:nvPr/>
        </p:nvCxnSpPr>
        <p:spPr>
          <a:xfrm flipH="1" flipV="1">
            <a:off x="5782415" y="941192"/>
            <a:ext cx="13425" cy="10441"/>
          </a:xfrm>
          <a:prstGeom prst="line">
            <a:avLst/>
          </a:prstGeom>
        </p:spPr>
        <p:style>
          <a:lnRef idx="1">
            <a:schemeClr val="accent1"/>
          </a:lnRef>
          <a:fillRef idx="0">
            <a:schemeClr val="accent1"/>
          </a:fillRef>
          <a:effectRef idx="0">
            <a:schemeClr val="accent1"/>
          </a:effectRef>
          <a:fontRef idx="minor">
            <a:schemeClr val="tx1"/>
          </a:fontRef>
        </p:style>
      </p:cxnSp>
      <p:sp>
        <p:nvSpPr>
          <p:cNvPr id="41" name="מלבן 40"/>
          <p:cNvSpPr/>
          <p:nvPr/>
        </p:nvSpPr>
        <p:spPr>
          <a:xfrm>
            <a:off x="7920397" y="1545493"/>
            <a:ext cx="707013" cy="338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t>משה</a:t>
            </a:r>
          </a:p>
        </p:txBody>
      </p:sp>
      <p:sp>
        <p:nvSpPr>
          <p:cNvPr id="42" name="מלבן 41"/>
          <p:cNvSpPr/>
          <p:nvPr/>
        </p:nvSpPr>
        <p:spPr>
          <a:xfrm>
            <a:off x="7172704" y="1505012"/>
            <a:ext cx="620067" cy="443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t>יעקב</a:t>
            </a:r>
          </a:p>
        </p:txBody>
      </p:sp>
      <p:sp>
        <p:nvSpPr>
          <p:cNvPr id="44" name="מלבן 43"/>
          <p:cNvSpPr/>
          <p:nvPr/>
        </p:nvSpPr>
        <p:spPr>
          <a:xfrm>
            <a:off x="5756707" y="2069703"/>
            <a:ext cx="756309" cy="1887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t>זוהרה</a:t>
            </a:r>
          </a:p>
        </p:txBody>
      </p:sp>
      <p:sp>
        <p:nvSpPr>
          <p:cNvPr id="45" name="מלבן 44"/>
          <p:cNvSpPr/>
          <p:nvPr/>
        </p:nvSpPr>
        <p:spPr>
          <a:xfrm>
            <a:off x="5883909" y="2397589"/>
            <a:ext cx="562089" cy="264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t>דויד</a:t>
            </a:r>
          </a:p>
        </p:txBody>
      </p:sp>
      <p:sp>
        <p:nvSpPr>
          <p:cNvPr id="46" name="מלבן 45"/>
          <p:cNvSpPr/>
          <p:nvPr/>
        </p:nvSpPr>
        <p:spPr>
          <a:xfrm>
            <a:off x="5820731" y="3296942"/>
            <a:ext cx="663340" cy="212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t>יוסף</a:t>
            </a:r>
          </a:p>
        </p:txBody>
      </p:sp>
      <p:sp>
        <p:nvSpPr>
          <p:cNvPr id="47" name="מלבן 46"/>
          <p:cNvSpPr/>
          <p:nvPr/>
        </p:nvSpPr>
        <p:spPr>
          <a:xfrm>
            <a:off x="5820730" y="2987156"/>
            <a:ext cx="648230" cy="238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t>ניסים</a:t>
            </a:r>
          </a:p>
        </p:txBody>
      </p:sp>
      <p:sp>
        <p:nvSpPr>
          <p:cNvPr id="48" name="מלבן 47"/>
          <p:cNvSpPr/>
          <p:nvPr/>
        </p:nvSpPr>
        <p:spPr>
          <a:xfrm>
            <a:off x="5820730" y="2683017"/>
            <a:ext cx="705521" cy="216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t>אליהו</a:t>
            </a:r>
          </a:p>
        </p:txBody>
      </p:sp>
      <p:sp>
        <p:nvSpPr>
          <p:cNvPr id="49" name="מלבן 48"/>
          <p:cNvSpPr/>
          <p:nvPr/>
        </p:nvSpPr>
        <p:spPr>
          <a:xfrm>
            <a:off x="5721432" y="3573656"/>
            <a:ext cx="828801" cy="283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err="1"/>
              <a:t>שוליקה</a:t>
            </a:r>
            <a:endParaRPr lang="he-IL" b="0" dirty="0"/>
          </a:p>
        </p:txBody>
      </p:sp>
      <p:sp>
        <p:nvSpPr>
          <p:cNvPr id="50" name="מלבן 49"/>
          <p:cNvSpPr/>
          <p:nvPr/>
        </p:nvSpPr>
        <p:spPr>
          <a:xfrm>
            <a:off x="5756707" y="3857059"/>
            <a:ext cx="797725" cy="321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err="1"/>
              <a:t>חסיבה</a:t>
            </a:r>
            <a:endParaRPr lang="he-IL" b="0" dirty="0"/>
          </a:p>
        </p:txBody>
      </p:sp>
      <p:sp>
        <p:nvSpPr>
          <p:cNvPr id="51" name="מלבן 50"/>
          <p:cNvSpPr/>
          <p:nvPr/>
        </p:nvSpPr>
        <p:spPr>
          <a:xfrm>
            <a:off x="5564093" y="4225996"/>
            <a:ext cx="1038973" cy="293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t>מסעודה</a:t>
            </a:r>
          </a:p>
        </p:txBody>
      </p:sp>
      <p:sp>
        <p:nvSpPr>
          <p:cNvPr id="52" name="מלבן 51"/>
          <p:cNvSpPr/>
          <p:nvPr/>
        </p:nvSpPr>
        <p:spPr>
          <a:xfrm>
            <a:off x="5842082" y="4569343"/>
            <a:ext cx="745795" cy="252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t>שלמה</a:t>
            </a:r>
          </a:p>
        </p:txBody>
      </p:sp>
      <p:sp>
        <p:nvSpPr>
          <p:cNvPr id="53" name="מלבן 52"/>
          <p:cNvSpPr/>
          <p:nvPr/>
        </p:nvSpPr>
        <p:spPr>
          <a:xfrm>
            <a:off x="5845811" y="4836190"/>
            <a:ext cx="738337" cy="231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b="0" dirty="0"/>
              <a:t>אסתר</a:t>
            </a:r>
          </a:p>
        </p:txBody>
      </p:sp>
      <p:cxnSp>
        <p:nvCxnSpPr>
          <p:cNvPr id="66" name="מחבר ישר 65"/>
          <p:cNvCxnSpPr>
            <a:stCxn id="41" idx="2"/>
          </p:cNvCxnSpPr>
          <p:nvPr/>
        </p:nvCxnSpPr>
        <p:spPr>
          <a:xfrm>
            <a:off x="8273900" y="1884081"/>
            <a:ext cx="137227" cy="760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מחבר חץ ישר 30"/>
          <p:cNvCxnSpPr/>
          <p:nvPr/>
        </p:nvCxnSpPr>
        <p:spPr>
          <a:xfrm>
            <a:off x="7293398" y="961329"/>
            <a:ext cx="241637"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מחבר ישר 57"/>
          <p:cNvCxnSpPr/>
          <p:nvPr/>
        </p:nvCxnSpPr>
        <p:spPr>
          <a:xfrm>
            <a:off x="8116751" y="1378356"/>
            <a:ext cx="0" cy="13846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0" name="מחבר ישר 59"/>
          <p:cNvCxnSpPr/>
          <p:nvPr/>
        </p:nvCxnSpPr>
        <p:spPr>
          <a:xfrm>
            <a:off x="6422591" y="1219300"/>
            <a:ext cx="0" cy="9247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7" name="מחבר ישר 76"/>
          <p:cNvCxnSpPr/>
          <p:nvPr/>
        </p:nvCxnSpPr>
        <p:spPr>
          <a:xfrm flipH="1" flipV="1">
            <a:off x="6422591" y="1352499"/>
            <a:ext cx="1853279" cy="109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9" name="מחבר ישר 78"/>
          <p:cNvCxnSpPr/>
          <p:nvPr/>
        </p:nvCxnSpPr>
        <p:spPr>
          <a:xfrm>
            <a:off x="7419712" y="1378359"/>
            <a:ext cx="0" cy="12665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1" name="מחבר ישר 80"/>
          <p:cNvCxnSpPr/>
          <p:nvPr/>
        </p:nvCxnSpPr>
        <p:spPr>
          <a:xfrm>
            <a:off x="6642663" y="1352397"/>
            <a:ext cx="13148" cy="2059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6" name="מחבר ישר 85"/>
          <p:cNvCxnSpPr/>
          <p:nvPr/>
        </p:nvCxnSpPr>
        <p:spPr>
          <a:xfrm>
            <a:off x="8273900" y="1181420"/>
            <a:ext cx="0" cy="22881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0" name="מחבר חץ ישר 89"/>
          <p:cNvCxnSpPr/>
          <p:nvPr/>
        </p:nvCxnSpPr>
        <p:spPr>
          <a:xfrm flipH="1">
            <a:off x="5963900" y="1759310"/>
            <a:ext cx="185958" cy="23492"/>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3" name="מחבר ישר 92"/>
          <p:cNvCxnSpPr/>
          <p:nvPr/>
        </p:nvCxnSpPr>
        <p:spPr>
          <a:xfrm flipH="1">
            <a:off x="5490364" y="2012215"/>
            <a:ext cx="11430" cy="10714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778" name="מחבר ישר 31777"/>
          <p:cNvCxnSpPr/>
          <p:nvPr/>
        </p:nvCxnSpPr>
        <p:spPr>
          <a:xfrm>
            <a:off x="6493070" y="1995560"/>
            <a:ext cx="0" cy="12380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781" name="מחבר ישר 31780"/>
          <p:cNvCxnSpPr/>
          <p:nvPr/>
        </p:nvCxnSpPr>
        <p:spPr>
          <a:xfrm>
            <a:off x="5490365" y="2097173"/>
            <a:ext cx="101384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785" name="מחבר ישר 31784"/>
          <p:cNvCxnSpPr>
            <a:endCxn id="44" idx="0"/>
          </p:cNvCxnSpPr>
          <p:nvPr/>
        </p:nvCxnSpPr>
        <p:spPr>
          <a:xfrm flipH="1">
            <a:off x="6134862" y="2011032"/>
            <a:ext cx="38626" cy="5867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787" name="מחבר ישר 31786"/>
          <p:cNvCxnSpPr/>
          <p:nvPr/>
        </p:nvCxnSpPr>
        <p:spPr>
          <a:xfrm>
            <a:off x="6164675" y="2359219"/>
            <a:ext cx="0" cy="1216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790" name="מחבר ישר 31789"/>
          <p:cNvCxnSpPr>
            <a:stCxn id="48" idx="0"/>
            <a:endCxn id="48" idx="0"/>
          </p:cNvCxnSpPr>
          <p:nvPr/>
        </p:nvCxnSpPr>
        <p:spPr>
          <a:xfrm>
            <a:off x="6173488" y="2683017"/>
            <a:ext cx="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792" name="מחבר ישר 31791"/>
          <p:cNvCxnSpPr>
            <a:stCxn id="48" idx="0"/>
            <a:endCxn id="48" idx="0"/>
          </p:cNvCxnSpPr>
          <p:nvPr/>
        </p:nvCxnSpPr>
        <p:spPr>
          <a:xfrm>
            <a:off x="6173488" y="268301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795" name="מחבר ישר 31794"/>
          <p:cNvCxnSpPr/>
          <p:nvPr/>
        </p:nvCxnSpPr>
        <p:spPr>
          <a:xfrm>
            <a:off x="6182918" y="2656110"/>
            <a:ext cx="0" cy="15422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797" name="מחבר ישר 31796"/>
          <p:cNvCxnSpPr>
            <a:stCxn id="47" idx="0"/>
            <a:endCxn id="47" idx="0"/>
          </p:cNvCxnSpPr>
          <p:nvPr/>
        </p:nvCxnSpPr>
        <p:spPr>
          <a:xfrm>
            <a:off x="6144845" y="2987156"/>
            <a:ext cx="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799" name="מחבר ישר 31798"/>
          <p:cNvCxnSpPr>
            <a:stCxn id="48" idx="2"/>
          </p:cNvCxnSpPr>
          <p:nvPr/>
        </p:nvCxnSpPr>
        <p:spPr>
          <a:xfrm flipH="1">
            <a:off x="6168419" y="2899301"/>
            <a:ext cx="5071" cy="1395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801" name="מחבר ישר 31800"/>
          <p:cNvCxnSpPr/>
          <p:nvPr/>
        </p:nvCxnSpPr>
        <p:spPr>
          <a:xfrm flipV="1">
            <a:off x="6165329" y="3211834"/>
            <a:ext cx="0" cy="1112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804" name="מחבר ישר 31803"/>
          <p:cNvCxnSpPr/>
          <p:nvPr/>
        </p:nvCxnSpPr>
        <p:spPr>
          <a:xfrm flipH="1">
            <a:off x="6182918" y="3484376"/>
            <a:ext cx="37463" cy="1011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807" name="מחבר ישר 31806"/>
          <p:cNvCxnSpPr>
            <a:endCxn id="4" idx="0"/>
          </p:cNvCxnSpPr>
          <p:nvPr/>
        </p:nvCxnSpPr>
        <p:spPr>
          <a:xfrm flipH="1">
            <a:off x="6239722" y="5046734"/>
            <a:ext cx="61496" cy="406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811" name="מחבר ישר 31810"/>
          <p:cNvCxnSpPr>
            <a:stCxn id="50" idx="2"/>
            <a:endCxn id="51" idx="0"/>
          </p:cNvCxnSpPr>
          <p:nvPr/>
        </p:nvCxnSpPr>
        <p:spPr>
          <a:xfrm flipH="1">
            <a:off x="6083580" y="4178691"/>
            <a:ext cx="71990" cy="473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816" name="מחבר ישר 31815"/>
          <p:cNvCxnSpPr>
            <a:endCxn id="52" idx="0"/>
          </p:cNvCxnSpPr>
          <p:nvPr/>
        </p:nvCxnSpPr>
        <p:spPr>
          <a:xfrm flipH="1">
            <a:off x="6214978" y="4506420"/>
            <a:ext cx="6332" cy="629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818" name="מחבר ישר 31817"/>
          <p:cNvCxnSpPr>
            <a:endCxn id="53" idx="0"/>
          </p:cNvCxnSpPr>
          <p:nvPr/>
        </p:nvCxnSpPr>
        <p:spPr>
          <a:xfrm flipH="1">
            <a:off x="6214978" y="4746380"/>
            <a:ext cx="68893" cy="898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823" name="מחבר ישר 31822"/>
          <p:cNvCxnSpPr/>
          <p:nvPr/>
        </p:nvCxnSpPr>
        <p:spPr>
          <a:xfrm>
            <a:off x="3388164" y="1419544"/>
            <a:ext cx="12710" cy="854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825" name="מחבר חץ ישר 31824"/>
          <p:cNvCxnSpPr/>
          <p:nvPr/>
        </p:nvCxnSpPr>
        <p:spPr>
          <a:xfrm flipV="1">
            <a:off x="5721432" y="5273770"/>
            <a:ext cx="162477" cy="931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828" name="מחבר ישר 31827"/>
          <p:cNvCxnSpPr/>
          <p:nvPr/>
        </p:nvCxnSpPr>
        <p:spPr>
          <a:xfrm>
            <a:off x="4929492" y="1884081"/>
            <a:ext cx="2606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833" name="מחבר ישר 31832"/>
          <p:cNvCxnSpPr/>
          <p:nvPr/>
        </p:nvCxnSpPr>
        <p:spPr>
          <a:xfrm flipV="1">
            <a:off x="3400871" y="1462279"/>
            <a:ext cx="2163222" cy="427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835" name="מחבר ישר 31834"/>
          <p:cNvCxnSpPr>
            <a:endCxn id="5" idx="0"/>
          </p:cNvCxnSpPr>
          <p:nvPr/>
        </p:nvCxnSpPr>
        <p:spPr>
          <a:xfrm>
            <a:off x="5529691" y="1483646"/>
            <a:ext cx="0" cy="403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841" name="מחבר ישר 31840"/>
          <p:cNvCxnSpPr>
            <a:endCxn id="19" idx="0"/>
          </p:cNvCxnSpPr>
          <p:nvPr/>
        </p:nvCxnSpPr>
        <p:spPr>
          <a:xfrm flipH="1">
            <a:off x="4519044" y="1503831"/>
            <a:ext cx="19390" cy="872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843" name="מחבר ישר 31842"/>
          <p:cNvCxnSpPr/>
          <p:nvPr/>
        </p:nvCxnSpPr>
        <p:spPr>
          <a:xfrm>
            <a:off x="3996191" y="1884081"/>
            <a:ext cx="16711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847" name="מחבר ישר 31846"/>
          <p:cNvCxnSpPr/>
          <p:nvPr/>
        </p:nvCxnSpPr>
        <p:spPr>
          <a:xfrm flipH="1">
            <a:off x="3058654" y="1832312"/>
            <a:ext cx="329508" cy="186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853" name="מחבר ישר 31852"/>
          <p:cNvCxnSpPr/>
          <p:nvPr/>
        </p:nvCxnSpPr>
        <p:spPr>
          <a:xfrm>
            <a:off x="2156152" y="1850956"/>
            <a:ext cx="25613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855" name="מחבר ישר 31854"/>
          <p:cNvCxnSpPr/>
          <p:nvPr/>
        </p:nvCxnSpPr>
        <p:spPr>
          <a:xfrm>
            <a:off x="1261089" y="1922116"/>
            <a:ext cx="20545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878" name="מלבן 31877"/>
          <p:cNvSpPr/>
          <p:nvPr/>
        </p:nvSpPr>
        <p:spPr>
          <a:xfrm>
            <a:off x="5756708" y="185094"/>
            <a:ext cx="2450888" cy="319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נולדו </a:t>
            </a:r>
            <a:r>
              <a:rPr lang="he-IL" dirty="0" err="1" smtClean="0"/>
              <a:t>במזאב</a:t>
            </a:r>
            <a:r>
              <a:rPr lang="he-IL" dirty="0" smtClean="0"/>
              <a:t> (שידי </a:t>
            </a:r>
            <a:r>
              <a:rPr lang="he-IL" dirty="0" err="1" smtClean="0"/>
              <a:t>חזז</a:t>
            </a:r>
            <a:r>
              <a:rPr lang="he-IL" dirty="0" smtClean="0"/>
              <a:t>)</a:t>
            </a:r>
            <a:endParaRPr lang="he-IL" dirty="0"/>
          </a:p>
        </p:txBody>
      </p:sp>
      <p:cxnSp>
        <p:nvCxnSpPr>
          <p:cNvPr id="31882" name="מחבר ישר 31881"/>
          <p:cNvCxnSpPr/>
          <p:nvPr/>
        </p:nvCxnSpPr>
        <p:spPr>
          <a:xfrm>
            <a:off x="5486572" y="5496127"/>
            <a:ext cx="15222" cy="1421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896" name="מחבר ישר 31895"/>
          <p:cNvCxnSpPr>
            <a:stCxn id="4" idx="2"/>
          </p:cNvCxnSpPr>
          <p:nvPr/>
        </p:nvCxnSpPr>
        <p:spPr>
          <a:xfrm flipH="1">
            <a:off x="6236200" y="5505157"/>
            <a:ext cx="3522" cy="1171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898" name="מחבר ישר 31897"/>
          <p:cNvCxnSpPr/>
          <p:nvPr/>
        </p:nvCxnSpPr>
        <p:spPr>
          <a:xfrm flipV="1">
            <a:off x="2412291" y="5587864"/>
            <a:ext cx="5930224" cy="198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907" name="מחבר ישר 31906"/>
          <p:cNvCxnSpPr/>
          <p:nvPr/>
        </p:nvCxnSpPr>
        <p:spPr>
          <a:xfrm flipV="1">
            <a:off x="2481310" y="5622326"/>
            <a:ext cx="0" cy="1704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910" name="מחבר ישר 31909"/>
          <p:cNvCxnSpPr>
            <a:endCxn id="14" idx="0"/>
          </p:cNvCxnSpPr>
          <p:nvPr/>
        </p:nvCxnSpPr>
        <p:spPr>
          <a:xfrm flipH="1">
            <a:off x="3236459" y="5587861"/>
            <a:ext cx="39468" cy="1164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912" name="מחבר ישר 31911"/>
          <p:cNvCxnSpPr>
            <a:endCxn id="15" idx="0"/>
          </p:cNvCxnSpPr>
          <p:nvPr/>
        </p:nvCxnSpPr>
        <p:spPr>
          <a:xfrm flipH="1">
            <a:off x="4061887" y="5587863"/>
            <a:ext cx="17134" cy="1142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914" name="מחבר ישר 31913"/>
          <p:cNvCxnSpPr>
            <a:endCxn id="13" idx="0"/>
          </p:cNvCxnSpPr>
          <p:nvPr/>
        </p:nvCxnSpPr>
        <p:spPr>
          <a:xfrm flipH="1">
            <a:off x="4830383" y="5587864"/>
            <a:ext cx="20486" cy="884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916" name="מחבר ישר 31915"/>
          <p:cNvCxnSpPr/>
          <p:nvPr/>
        </p:nvCxnSpPr>
        <p:spPr>
          <a:xfrm>
            <a:off x="7202103" y="5587864"/>
            <a:ext cx="27997" cy="20495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921" name="מחבר ישר 31920"/>
          <p:cNvCxnSpPr/>
          <p:nvPr/>
        </p:nvCxnSpPr>
        <p:spPr>
          <a:xfrm>
            <a:off x="8342512" y="5612434"/>
            <a:ext cx="0" cy="10159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923" name="מחבר ישר 31922"/>
          <p:cNvCxnSpPr/>
          <p:nvPr/>
        </p:nvCxnSpPr>
        <p:spPr>
          <a:xfrm flipH="1">
            <a:off x="5501088" y="5650968"/>
            <a:ext cx="706" cy="5092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926" name="מחבר ישר 31925"/>
          <p:cNvCxnSpPr/>
          <p:nvPr/>
        </p:nvCxnSpPr>
        <p:spPr>
          <a:xfrm>
            <a:off x="6216389" y="5622323"/>
            <a:ext cx="32510" cy="86404"/>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descr="ילדות"/>
          <p:cNvPicPr>
            <a:picLocks noChangeAspect="1" noChangeArrowheads="1"/>
          </p:cNvPicPr>
          <p:nvPr/>
        </p:nvPicPr>
        <p:blipFill>
          <a:blip r:embed="rId2">
            <a:lum bright="66000"/>
          </a:blip>
          <a:srcRect/>
          <a:stretch>
            <a:fillRect/>
          </a:stretch>
        </p:blipFill>
        <p:spPr bwMode="auto">
          <a:xfrm>
            <a:off x="78581" y="-1"/>
            <a:ext cx="8591550" cy="6443663"/>
          </a:xfrm>
          <a:prstGeom prst="rect">
            <a:avLst/>
          </a:prstGeom>
          <a:noFill/>
          <a:ln w="9525">
            <a:noFill/>
            <a:miter lim="800000"/>
            <a:headEnd/>
            <a:tailEnd/>
          </a:ln>
        </p:spPr>
      </p:pic>
      <p:sp>
        <p:nvSpPr>
          <p:cNvPr id="32770" name="Rectangle 2"/>
          <p:cNvSpPr>
            <a:spLocks noGrp="1"/>
          </p:cNvSpPr>
          <p:nvPr>
            <p:ph type="title"/>
          </p:nvPr>
        </p:nvSpPr>
        <p:spPr>
          <a:xfrm>
            <a:off x="518601" y="244624"/>
            <a:ext cx="7410212" cy="1245477"/>
          </a:xfrm>
        </p:spPr>
        <p:txBody>
          <a:bodyPr/>
          <a:lstStyle/>
          <a:p>
            <a:pPr eaLnBrk="1" hangingPunct="1"/>
            <a:r>
              <a:rPr lang="he-IL" b="1" dirty="0" smtClean="0">
                <a:effectLst>
                  <a:outerShdw blurRad="38100" dist="38100" dir="2700000" algn="tl">
                    <a:srgbClr val="000000">
                      <a:alpha val="43137"/>
                    </a:srgbClr>
                  </a:outerShdw>
                </a:effectLst>
              </a:rPr>
              <a:t>ילדותי</a:t>
            </a:r>
            <a:endParaRPr lang="en-US" b="1" dirty="0" smtClean="0">
              <a:effectLst>
                <a:outerShdw blurRad="38100" dist="38100" dir="2700000" algn="tl">
                  <a:srgbClr val="000000">
                    <a:alpha val="43137"/>
                  </a:srgbClr>
                </a:outerShdw>
              </a:effectLst>
              <a:cs typeface="Times New Roman" pitchFamily="18" charset="0"/>
            </a:endParaRPr>
          </a:p>
        </p:txBody>
      </p:sp>
      <p:sp>
        <p:nvSpPr>
          <p:cNvPr id="32771" name="Rectangle 3"/>
          <p:cNvSpPr>
            <a:spLocks noGrp="1"/>
          </p:cNvSpPr>
          <p:nvPr>
            <p:ph type="body" idx="1"/>
          </p:nvPr>
        </p:nvSpPr>
        <p:spPr>
          <a:xfrm>
            <a:off x="652844" y="1124662"/>
            <a:ext cx="7410212" cy="4871528"/>
          </a:xfrm>
        </p:spPr>
        <p:txBody>
          <a:bodyPr/>
          <a:lstStyle/>
          <a:p>
            <a:pPr eaLnBrk="1" hangingPunct="1">
              <a:lnSpc>
                <a:spcPct val="80000"/>
              </a:lnSpc>
            </a:pPr>
            <a:r>
              <a:rPr lang="he-IL" b="1" dirty="0" smtClean="0">
                <a:latin typeface="Arial Unicode MS" pitchFamily="34" charset="-128"/>
                <a:ea typeface="Arial Unicode MS" pitchFamily="34" charset="-128"/>
                <a:cs typeface="Arial Unicode MS" pitchFamily="34" charset="-128"/>
              </a:rPr>
              <a:t>נולדתי בעיר סתת שבמרוקו בשנת 1943. עיר קטנה ופסטורלית סמוכה לקזבלנקה. הורי, זוהרה ומסעוד הביאו אותי לעולם לאחר אחותי הגדולה חנה.</a:t>
            </a:r>
            <a:r>
              <a:rPr lang="en-US" b="1" dirty="0" smtClean="0">
                <a:latin typeface="Arial Unicode MS" pitchFamily="34" charset="-128"/>
                <a:ea typeface="Arial Unicode MS" pitchFamily="34" charset="-128"/>
                <a:cs typeface="Arial Unicode MS" pitchFamily="34" charset="-128"/>
              </a:rPr>
              <a:t/>
            </a:r>
            <a:br>
              <a:rPr lang="en-US" b="1" dirty="0" smtClean="0">
                <a:latin typeface="Arial Unicode MS" pitchFamily="34" charset="-128"/>
                <a:ea typeface="Arial Unicode MS" pitchFamily="34" charset="-128"/>
                <a:cs typeface="Arial Unicode MS" pitchFamily="34" charset="-128"/>
              </a:rPr>
            </a:br>
            <a:endParaRPr lang="he-IL" b="1" dirty="0" smtClean="0">
              <a:latin typeface="Arial Unicode MS" pitchFamily="34" charset="-128"/>
              <a:ea typeface="Arial Unicode MS" pitchFamily="34" charset="-128"/>
              <a:cs typeface="Arial Unicode MS" pitchFamily="34" charset="-128"/>
            </a:endParaRPr>
          </a:p>
          <a:p>
            <a:pPr eaLnBrk="1" hangingPunct="1">
              <a:lnSpc>
                <a:spcPct val="80000"/>
              </a:lnSpc>
            </a:pPr>
            <a:r>
              <a:rPr lang="he-IL" b="1" dirty="0" smtClean="0">
                <a:latin typeface="Arial Unicode MS" pitchFamily="34" charset="-128"/>
                <a:ea typeface="Arial Unicode MS" pitchFamily="34" charset="-128"/>
                <a:cs typeface="Arial Unicode MS" pitchFamily="34" charset="-128"/>
              </a:rPr>
              <a:t>הילדות שלי הייתה ילדות מאושרת. למרות עוזרות הבית, שמחתי לעזור במטלות לאמי. </a:t>
            </a:r>
          </a:p>
          <a:p>
            <a:pPr eaLnBrk="1" hangingPunct="1">
              <a:lnSpc>
                <a:spcPct val="80000"/>
              </a:lnSpc>
            </a:pPr>
            <a:r>
              <a:rPr lang="he-IL" b="1" dirty="0" smtClean="0">
                <a:latin typeface="Arial Unicode MS" pitchFamily="34" charset="-128"/>
                <a:ea typeface="Arial Unicode MS" pitchFamily="34" charset="-128"/>
                <a:cs typeface="Arial Unicode MS" pitchFamily="34" charset="-128"/>
              </a:rPr>
              <a:t>בית הספר של "</a:t>
            </a:r>
            <a:r>
              <a:rPr lang="he-IL" b="1" dirty="0" err="1" smtClean="0">
                <a:latin typeface="Arial Unicode MS" pitchFamily="34" charset="-128"/>
                <a:ea typeface="Arial Unicode MS" pitchFamily="34" charset="-128"/>
                <a:cs typeface="Arial Unicode MS" pitchFamily="34" charset="-128"/>
              </a:rPr>
              <a:t>מסייה</a:t>
            </a:r>
            <a:r>
              <a:rPr lang="he-IL" b="1" dirty="0" smtClean="0">
                <a:latin typeface="Arial Unicode MS" pitchFamily="34" charset="-128"/>
                <a:ea typeface="Arial Unicode MS" pitchFamily="34" charset="-128"/>
                <a:cs typeface="Arial Unicode MS" pitchFamily="34" charset="-128"/>
              </a:rPr>
              <a:t> כליפה" ,  זכור כמקום נוקשה שבו מרביצים תורה אך גם מרביצים לתלמידים. </a:t>
            </a:r>
            <a:r>
              <a:rPr lang="en-US" b="1" dirty="0" smtClean="0">
                <a:latin typeface="Arial Unicode MS" pitchFamily="34" charset="-128"/>
                <a:ea typeface="Arial Unicode MS" pitchFamily="34" charset="-128"/>
                <a:cs typeface="Arial Unicode MS" pitchFamily="34" charset="-128"/>
              </a:rPr>
              <a:t/>
            </a:r>
            <a:br>
              <a:rPr lang="en-US" b="1" dirty="0" smtClean="0">
                <a:latin typeface="Arial Unicode MS" pitchFamily="34" charset="-128"/>
                <a:ea typeface="Arial Unicode MS" pitchFamily="34" charset="-128"/>
                <a:cs typeface="Arial Unicode MS" pitchFamily="34" charset="-128"/>
              </a:rPr>
            </a:br>
            <a:endParaRPr lang="he-IL" b="1" dirty="0" smtClean="0">
              <a:latin typeface="Arial Unicode MS" pitchFamily="34" charset="-128"/>
              <a:ea typeface="Arial Unicode MS" pitchFamily="34" charset="-128"/>
              <a:cs typeface="Arial Unicode MS" pitchFamily="34" charset="-128"/>
            </a:endParaRPr>
          </a:p>
          <a:p>
            <a:pPr eaLnBrk="1" hangingPunct="1">
              <a:lnSpc>
                <a:spcPct val="80000"/>
              </a:lnSpc>
            </a:pPr>
            <a:r>
              <a:rPr lang="he-IL" b="1" dirty="0" smtClean="0">
                <a:latin typeface="Arial Unicode MS" pitchFamily="34" charset="-128"/>
                <a:ea typeface="Arial Unicode MS" pitchFamily="34" charset="-128"/>
                <a:cs typeface="Arial Unicode MS" pitchFamily="34" charset="-128"/>
              </a:rPr>
              <a:t>גרנו, כפי שהיה נהוג, בבית גדול והתחושה שלי הייתה כאילו אני גרה בארמון.  </a:t>
            </a:r>
            <a:r>
              <a:rPr lang="en-US" b="1" dirty="0" smtClean="0">
                <a:latin typeface="Arial Unicode MS" pitchFamily="34" charset="-128"/>
                <a:ea typeface="Arial Unicode MS" pitchFamily="34" charset="-128"/>
                <a:cs typeface="Arial Unicode MS" pitchFamily="34" charset="-128"/>
              </a:rPr>
              <a:t/>
            </a:r>
            <a:br>
              <a:rPr lang="en-US" b="1" dirty="0" smtClean="0">
                <a:latin typeface="Arial Unicode MS" pitchFamily="34" charset="-128"/>
                <a:ea typeface="Arial Unicode MS" pitchFamily="34" charset="-128"/>
                <a:cs typeface="Arial Unicode MS" pitchFamily="34" charset="-128"/>
              </a:rPr>
            </a:br>
            <a:endParaRPr lang="he-IL" b="1" dirty="0" smtClean="0">
              <a:latin typeface="Arial Unicode MS" pitchFamily="34" charset="-128"/>
              <a:ea typeface="Arial Unicode MS" pitchFamily="34" charset="-128"/>
              <a:cs typeface="Arial Unicode MS" pitchFamily="34" charset="-128"/>
            </a:endParaRPr>
          </a:p>
          <a:p>
            <a:pPr eaLnBrk="1" hangingPunct="1">
              <a:lnSpc>
                <a:spcPct val="80000"/>
              </a:lnSpc>
            </a:pPr>
            <a:r>
              <a:rPr lang="he-IL" b="1" dirty="0" smtClean="0">
                <a:latin typeface="Arial Unicode MS" pitchFamily="34" charset="-128"/>
                <a:ea typeface="Arial Unicode MS" pitchFamily="34" charset="-128"/>
                <a:cs typeface="Arial Unicode MS" pitchFamily="34" charset="-128"/>
              </a:rPr>
              <a:t>בימי הקיץ, הייתי משחקת עם אחותי והחברות שלי ואבא שלי היה לפעמים לוקח אותנו לבוסתן של החבר שלו עלי. </a:t>
            </a:r>
            <a:endParaRPr lang="en-US" b="1" dirty="0" smtClean="0">
              <a:latin typeface="Arial Unicode MS" pitchFamily="34" charset="-128"/>
              <a:ea typeface="Arial Unicode MS" pitchFamily="34" charset="-128"/>
              <a:cs typeface="Arial Unicode MS" pitchFamily="34" charset="-128"/>
            </a:endParaRPr>
          </a:p>
          <a:p>
            <a:pPr eaLnBrk="1" hangingPunct="1">
              <a:lnSpc>
                <a:spcPct val="80000"/>
              </a:lnSpc>
            </a:pPr>
            <a:r>
              <a:rPr lang="he-IL" b="1" dirty="0" smtClean="0">
                <a:latin typeface="Arial Unicode MS" pitchFamily="34" charset="-128"/>
                <a:ea typeface="Arial Unicode MS" pitchFamily="34" charset="-128"/>
                <a:cs typeface="Arial Unicode MS" pitchFamily="34" charset="-128"/>
              </a:rPr>
              <a:t>בהילולה של "</a:t>
            </a:r>
            <a:r>
              <a:rPr lang="he-IL" b="1" dirty="0" err="1" smtClean="0">
                <a:latin typeface="Arial Unicode MS" pitchFamily="34" charset="-128"/>
                <a:ea typeface="Arial Unicode MS" pitchFamily="34" charset="-128"/>
                <a:cs typeface="Arial Unicode MS" pitchFamily="34" charset="-128"/>
              </a:rPr>
              <a:t>מואלינדד</a:t>
            </a:r>
            <a:r>
              <a:rPr lang="he-IL" b="1" dirty="0" smtClean="0">
                <a:latin typeface="Arial Unicode MS" pitchFamily="34" charset="-128"/>
                <a:ea typeface="Arial Unicode MS" pitchFamily="34" charset="-128"/>
                <a:cs typeface="Arial Unicode MS" pitchFamily="34" charset="-128"/>
              </a:rPr>
              <a:t>" אבא שלי היה מבקש שחרור מבית הספר לשבועיים ימים והיה מקים אוהל גדול בו קרובי משפחה וחברים היו מתארחים. </a:t>
            </a:r>
            <a:r>
              <a:rPr lang="en-US" b="1" dirty="0" smtClean="0">
                <a:latin typeface="Arial Unicode MS" pitchFamily="34" charset="-128"/>
                <a:ea typeface="Arial Unicode MS" pitchFamily="34" charset="-128"/>
                <a:cs typeface="Arial Unicode MS" pitchFamily="34" charset="-128"/>
              </a:rPr>
              <a:t/>
            </a:r>
            <a:br>
              <a:rPr lang="en-US" b="1" dirty="0" smtClean="0">
                <a:latin typeface="Arial Unicode MS" pitchFamily="34" charset="-128"/>
                <a:ea typeface="Arial Unicode MS" pitchFamily="34" charset="-128"/>
                <a:cs typeface="Arial Unicode MS" pitchFamily="34" charset="-128"/>
              </a:rPr>
            </a:br>
            <a:endParaRPr lang="he-IL" b="1" dirty="0" smtClean="0">
              <a:latin typeface="Arial Unicode MS" pitchFamily="34" charset="-128"/>
              <a:ea typeface="Arial Unicode MS" pitchFamily="34" charset="-128"/>
              <a:cs typeface="Arial Unicode MS" pitchFamily="34" charset="-128"/>
            </a:endParaRPr>
          </a:p>
          <a:p>
            <a:pPr eaLnBrk="1" hangingPunct="1">
              <a:lnSpc>
                <a:spcPct val="80000"/>
              </a:lnSpc>
              <a:buFont typeface="Wingdings 2" pitchFamily="18" charset="2"/>
              <a:buNone/>
            </a:pPr>
            <a:endParaRPr lang="en-US" b="1" dirty="0" smtClean="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3" descr="ילדות"/>
          <p:cNvPicPr>
            <a:picLocks noChangeAspect="1" noChangeArrowheads="1"/>
          </p:cNvPicPr>
          <p:nvPr/>
        </p:nvPicPr>
        <p:blipFill>
          <a:blip r:embed="rId2">
            <a:lum bright="66000"/>
          </a:blip>
          <a:srcRect/>
          <a:stretch>
            <a:fillRect/>
          </a:stretch>
        </p:blipFill>
        <p:spPr bwMode="auto">
          <a:xfrm>
            <a:off x="78581" y="-1"/>
            <a:ext cx="8591550" cy="6443663"/>
          </a:xfrm>
          <a:prstGeom prst="rect">
            <a:avLst/>
          </a:prstGeom>
          <a:noFill/>
          <a:ln w="9525">
            <a:noFill/>
            <a:miter lim="800000"/>
            <a:headEnd/>
            <a:tailEnd/>
          </a:ln>
        </p:spPr>
      </p:pic>
      <p:sp>
        <p:nvSpPr>
          <p:cNvPr id="33794" name="Rectangle 2"/>
          <p:cNvSpPr>
            <a:spLocks noChangeArrowheads="1"/>
          </p:cNvSpPr>
          <p:nvPr/>
        </p:nvSpPr>
        <p:spPr bwMode="auto">
          <a:xfrm>
            <a:off x="629940" y="22077"/>
            <a:ext cx="7577270" cy="6186309"/>
          </a:xfrm>
          <a:prstGeom prst="rect">
            <a:avLst/>
          </a:prstGeom>
          <a:noFill/>
          <a:ln w="9525">
            <a:noFill/>
            <a:miter lim="800000"/>
            <a:headEnd/>
            <a:tailEnd/>
          </a:ln>
        </p:spPr>
        <p:txBody>
          <a:bodyPr>
            <a:spAutoFit/>
          </a:bodyPr>
          <a:lstStyle/>
          <a:p>
            <a:pPr>
              <a:buFontTx/>
              <a:buChar char="•"/>
            </a:pPr>
            <a:r>
              <a:rPr lang="he-IL" dirty="0"/>
              <a:t>לסבי הייתה חנות תבלינים ופירות יבשים, ולאבי הייתה חנות משקאות. </a:t>
            </a:r>
            <a:r>
              <a:rPr lang="en-US" dirty="0"/>
              <a:t/>
            </a:r>
            <a:br>
              <a:rPr lang="en-US" dirty="0"/>
            </a:br>
            <a:endParaRPr lang="he-IL" dirty="0"/>
          </a:p>
          <a:p>
            <a:pPr>
              <a:buFontTx/>
              <a:buChar char="•"/>
            </a:pPr>
            <a:r>
              <a:rPr lang="he-IL" dirty="0"/>
              <a:t> אמי גידלה את הילדים והייתה עסוקה במשק הבית. זכורה לי ילדות נפלאה, מלאת ריחות תבשילים בחצר. ריחות של כביסה והמולה של אנשים.</a:t>
            </a:r>
            <a:r>
              <a:rPr lang="en-US" dirty="0"/>
              <a:t/>
            </a:r>
            <a:br>
              <a:rPr lang="en-US" dirty="0"/>
            </a:br>
            <a:endParaRPr lang="he-IL" dirty="0"/>
          </a:p>
          <a:p>
            <a:pPr>
              <a:buFontTx/>
              <a:buChar char="•"/>
            </a:pPr>
            <a:r>
              <a:rPr lang="he-IL" dirty="0"/>
              <a:t> </a:t>
            </a:r>
            <a:r>
              <a:rPr lang="he-IL" dirty="0" err="1"/>
              <a:t>איתנו</a:t>
            </a:r>
            <a:r>
              <a:rPr lang="he-IL" dirty="0"/>
              <a:t> חיה גם סבתי חנה ובנה הקטן יהודה, שהייתה מתבלת את ימינו בסיפורים אין סופיים, אגדות ונסיכות. עד היום, כשאני רוצה לחבר את בני משפחתי </a:t>
            </a:r>
            <a:r>
              <a:rPr lang="he-IL" dirty="0" err="1"/>
              <a:t>לזכרונות</a:t>
            </a:r>
            <a:r>
              <a:rPr lang="he-IL" dirty="0"/>
              <a:t> שלי אני מספרת לנכדים את סיפורה של "כיפה אדומה" ושל נסיכות נוספות במרוקאית. הילדים צוחקים ואני נזכרת בערגה בילדותי המאושרת. </a:t>
            </a:r>
            <a:endParaRPr lang="he-IL" dirty="0" smtClean="0"/>
          </a:p>
          <a:p>
            <a:r>
              <a:rPr lang="he-IL" dirty="0" smtClean="0">
                <a:hlinkClick r:id="rId3"/>
              </a:rPr>
              <a:t>כיפה אדומה במרוקאית - לצפייה</a:t>
            </a:r>
            <a:r>
              <a:rPr lang="en-US" dirty="0"/>
              <a:t/>
            </a:r>
            <a:br>
              <a:rPr lang="en-US" dirty="0"/>
            </a:br>
            <a:endParaRPr lang="en-US" dirty="0" smtClean="0"/>
          </a:p>
          <a:p>
            <a:pPr>
              <a:buFontTx/>
              <a:buChar char="•"/>
            </a:pPr>
            <a:r>
              <a:rPr lang="en-US" dirty="0" smtClean="0"/>
              <a:t> </a:t>
            </a:r>
            <a:r>
              <a:rPr lang="he-IL" dirty="0" smtClean="0"/>
              <a:t>את </a:t>
            </a:r>
            <a:r>
              <a:rPr lang="he-IL" dirty="0" err="1" smtClean="0"/>
              <a:t>האוירה</a:t>
            </a:r>
            <a:r>
              <a:rPr lang="he-IL" dirty="0" smtClean="0"/>
              <a:t> החגיגית וההכנות לשבתות ולחגי היהודים אני זוכרת ומשמרת עד היום. חשובה לי המשפחתיות, תחושת הליכוד והערבות ההדדית ולכן עד היום, ביתי פתוח ומארח ביד רחבה ומגוונת בדיוק כמו בבית הורי- שם הייתה נתינה אין סופית גם כשלא היה תמיד מאיפה. </a:t>
            </a:r>
            <a:r>
              <a:rPr lang="en-US" dirty="0" smtClean="0"/>
              <a:t/>
            </a:r>
            <a:br>
              <a:rPr lang="en-US" dirty="0" smtClean="0"/>
            </a:br>
            <a:endParaRPr lang="he-IL" dirty="0" smtClean="0"/>
          </a:p>
          <a:p>
            <a:pPr>
              <a:buFontTx/>
              <a:buChar char="•"/>
            </a:pPr>
            <a:r>
              <a:rPr lang="he-IL" dirty="0" smtClean="0"/>
              <a:t> </a:t>
            </a:r>
            <a:r>
              <a:rPr lang="he-IL" dirty="0"/>
              <a:t>זכורה לי ילדות צנועה ומאושרת. </a:t>
            </a:r>
            <a:r>
              <a:rPr lang="en-US" dirty="0"/>
              <a:t/>
            </a:r>
            <a:br>
              <a:rPr lang="en-US" dirty="0"/>
            </a:br>
            <a:endParaRPr lang="he-IL" dirty="0"/>
          </a:p>
          <a:p>
            <a:pPr>
              <a:buFontTx/>
              <a:buChar char="•"/>
            </a:pPr>
            <a:r>
              <a:rPr lang="he-IL" dirty="0"/>
              <a:t> בסופו של דבר, בשלו התנאים לעלות לארץ המובטחת עליה למדנו וחלמנו. כשהחלו המוסלמים להתנכל לאבי בשל מכירת המשקאות החליטו הוריי ובני משפחתי המורחבת לעלות לארץ ישראל. </a:t>
            </a:r>
            <a:endParaRPr lang="he-IL"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TM02900720[[fn=אינטגרל]]</Template>
  <TotalTime>1031</TotalTime>
  <Words>848</Words>
  <Application>Microsoft Office PowerPoint</Application>
  <PresentationFormat>מותאם אישית</PresentationFormat>
  <Paragraphs>170</Paragraphs>
  <Slides>30</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2</vt:i4>
      </vt:variant>
      <vt:variant>
        <vt:lpstr>כותרות שקופיות</vt:lpstr>
      </vt:variant>
      <vt:variant>
        <vt:i4>30</vt:i4>
      </vt:variant>
    </vt:vector>
  </HeadingPairs>
  <TitlesOfParts>
    <vt:vector size="38" baseType="lpstr">
      <vt:lpstr>Arial Unicode MS</vt:lpstr>
      <vt:lpstr>Arial</vt:lpstr>
      <vt:lpstr>Calibri</vt:lpstr>
      <vt:lpstr>Calibri Light</vt:lpstr>
      <vt:lpstr>Times New Roman</vt:lpstr>
      <vt:lpstr>Wingdings 2</vt:lpstr>
      <vt:lpstr>HDOfficeLightV0</vt:lpstr>
      <vt:lpstr>1_HDOfficeLightV0</vt:lpstr>
      <vt:lpstr>סבתא אסתר שלי- מסע נדודים חובק עולם </vt:lpstr>
      <vt:lpstr>מצגת של PowerPoint</vt:lpstr>
      <vt:lpstr>מצגת של PowerPoint</vt:lpstr>
      <vt:lpstr>מצגת של PowerPoint</vt:lpstr>
      <vt:lpstr>מצגת של PowerPoint</vt:lpstr>
      <vt:lpstr>מצגת של PowerPoint</vt:lpstr>
      <vt:lpstr>מצגת של PowerPoint</vt:lpstr>
      <vt:lpstr>ילדותי</vt:lpstr>
      <vt:lpstr>מצגת של PowerPoint</vt:lpstr>
      <vt:lpstr>מצגת של PowerPoint</vt:lpstr>
      <vt:lpstr>מצגת של PowerPoint</vt:lpstr>
      <vt:lpstr>אבי- מסעוד   ואמי-זוהרה</vt:lpstr>
      <vt:lpstr>יציאה ממרוקו</vt:lpstr>
      <vt:lpstr>מחנה היהודים במרסיי</vt:lpstr>
      <vt:lpstr>מצגת של PowerPoint</vt:lpstr>
      <vt:lpstr>ע(א)ליה וקוץ בה</vt:lpstr>
      <vt:lpstr>מצגת של PowerPoint</vt:lpstr>
      <vt:lpstr>מעברת חרובית</vt:lpstr>
      <vt:lpstr>המעברה</vt:lpstr>
      <vt:lpstr>מצגת של PowerPoint</vt:lpstr>
      <vt:lpstr>גורל אחד</vt:lpstr>
      <vt:lpstr>המושב</vt:lpstr>
      <vt:lpstr>מצגת של PowerPoint</vt:lpstr>
      <vt:lpstr>מצגת של PowerPoint</vt:lpstr>
      <vt:lpstr>החיים</vt:lpstr>
      <vt:lpstr>האוספים שלי: כלי נחושת, מטחנות קפה, צלחות מהעולם, חיות מקריסטלים ועוד ועוד...אהבות מכל העולם</vt:lpstr>
      <vt:lpstr>מצגת של PowerPoint</vt:lpstr>
      <vt:lpstr>הגאווה הכי גדולה שלי- השבט האהוב</vt:lpstr>
      <vt:lpstr>מצגת של PowerPoint</vt:lpstr>
      <vt:lpstr>ממני אליך</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המחשב של אסתר</dc:creator>
  <cp:lastModifiedBy>אורנה דרום</cp:lastModifiedBy>
  <cp:revision>74</cp:revision>
  <dcterms:created xsi:type="dcterms:W3CDTF">2016-11-12T17:08:13Z</dcterms:created>
  <dcterms:modified xsi:type="dcterms:W3CDTF">2017-01-23T12:12:12Z</dcterms:modified>
</cp:coreProperties>
</file>