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783" r:id="rId1"/>
  </p:sldMasterIdLst>
  <p:sldIdLst>
    <p:sldId id="256" r:id="rId2"/>
    <p:sldId id="257" r:id="rId3"/>
    <p:sldId id="258" r:id="rId4"/>
    <p:sldId id="259" r:id="rId5"/>
    <p:sldId id="260" r:id="rId6"/>
    <p:sldId id="261" r:id="rId7"/>
    <p:sldId id="263" r:id="rId8"/>
    <p:sldId id="262" r:id="rId9"/>
  </p:sldIdLst>
  <p:sldSz cx="12192000" cy="6858000"/>
  <p:notesSz cx="6858000" cy="9144000"/>
  <p:defaultTex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0017" autoAdjust="0"/>
    <p:restoredTop sz="94660"/>
  </p:normalViewPr>
  <p:slideViewPr>
    <p:cSldViewPr snapToGrid="0">
      <p:cViewPr varScale="1">
        <p:scale>
          <a:sx n="81" d="100"/>
          <a:sy n="81" d="100"/>
        </p:scale>
        <p:origin x="62" y="173"/>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he-IL" smtClean="0"/>
              <a:t>לחץ כדי לערוך סגנון כותרת של תבנית בסיס</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e-IL" smtClean="0"/>
              <a:t>לחץ כדי לערוך סגנון כותרת משנה של תבנית בסיס</a:t>
            </a:r>
            <a:endParaRPr lang="en-US" dirty="0"/>
          </a:p>
        </p:txBody>
      </p:sp>
      <p:sp>
        <p:nvSpPr>
          <p:cNvPr id="4" name="Date Placeholder 3"/>
          <p:cNvSpPr>
            <a:spLocks noGrp="1"/>
          </p:cNvSpPr>
          <p:nvPr>
            <p:ph type="dt" sz="half" idx="10"/>
          </p:nvPr>
        </p:nvSpPr>
        <p:spPr/>
        <p:txBody>
          <a:bodyPr/>
          <a:lstStyle/>
          <a:p>
            <a:fld id="{CD141BEE-E501-43B4-90D3-1833DB3CE5CA}" type="datetimeFigureOut">
              <a:rPr lang="he-IL" smtClean="0"/>
              <a:t>י"ד/סיון/תשע"ז</a:t>
            </a:fld>
            <a:endParaRPr lang="he-IL"/>
          </a:p>
        </p:txBody>
      </p:sp>
      <p:sp>
        <p:nvSpPr>
          <p:cNvPr id="5" name="Footer Placeholder 4"/>
          <p:cNvSpPr>
            <a:spLocks noGrp="1"/>
          </p:cNvSpPr>
          <p:nvPr>
            <p:ph type="ftr" sz="quarter" idx="11"/>
          </p:nvPr>
        </p:nvSpPr>
        <p:spPr/>
        <p:txBody>
          <a:bodyPr/>
          <a:lstStyle/>
          <a:p>
            <a:endParaRPr lang="he-IL"/>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F34FAA01-B346-4F9F-A038-336270A5E4C7}" type="slidenum">
              <a:rPr lang="he-IL" smtClean="0"/>
              <a:t>‹#›</a:t>
            </a:fld>
            <a:endParaRPr lang="he-IL"/>
          </a:p>
        </p:txBody>
      </p:sp>
    </p:spTree>
    <p:extLst>
      <p:ext uri="{BB962C8B-B14F-4D97-AF65-F5344CB8AC3E}">
        <p14:creationId xmlns:p14="http://schemas.microsoft.com/office/powerpoint/2010/main" val="7157705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כותרת וכיתוב">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he-IL" smtClean="0"/>
              <a:t>לחץ כדי לערוך סגנון כותרת של תבנית בסיס</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e-IL" smtClean="0"/>
              <a:t>לחץ כדי לערוך סגנונות טקסט של תבנית בסיס</a:t>
            </a:r>
          </a:p>
        </p:txBody>
      </p:sp>
      <p:sp>
        <p:nvSpPr>
          <p:cNvPr id="4" name="Date Placeholder 3"/>
          <p:cNvSpPr>
            <a:spLocks noGrp="1"/>
          </p:cNvSpPr>
          <p:nvPr>
            <p:ph type="dt" sz="half" idx="10"/>
          </p:nvPr>
        </p:nvSpPr>
        <p:spPr/>
        <p:txBody>
          <a:bodyPr/>
          <a:lstStyle/>
          <a:p>
            <a:fld id="{CD141BEE-E501-43B4-90D3-1833DB3CE5CA}" type="datetimeFigureOut">
              <a:rPr lang="he-IL" smtClean="0"/>
              <a:t>י"ד/סיון/תשע"ז</a:t>
            </a:fld>
            <a:endParaRPr lang="he-IL"/>
          </a:p>
        </p:txBody>
      </p:sp>
      <p:sp>
        <p:nvSpPr>
          <p:cNvPr id="5" name="Footer Placeholder 4"/>
          <p:cNvSpPr>
            <a:spLocks noGrp="1"/>
          </p:cNvSpPr>
          <p:nvPr>
            <p:ph type="ftr" sz="quarter" idx="11"/>
          </p:nvPr>
        </p:nvSpPr>
        <p:spPr/>
        <p:txBody>
          <a:bodyPr/>
          <a:lstStyle/>
          <a:p>
            <a:endParaRPr lang="he-IL"/>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F34FAA01-B346-4F9F-A038-336270A5E4C7}" type="slidenum">
              <a:rPr lang="he-IL" smtClean="0"/>
              <a:t>‹#›</a:t>
            </a:fld>
            <a:endParaRPr lang="he-IL"/>
          </a:p>
        </p:txBody>
      </p:sp>
    </p:spTree>
    <p:extLst>
      <p:ext uri="{BB962C8B-B14F-4D97-AF65-F5344CB8AC3E}">
        <p14:creationId xmlns:p14="http://schemas.microsoft.com/office/powerpoint/2010/main" val="40333117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ציטוט עם כיתוב">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he-IL" smtClean="0"/>
              <a:t>לחץ כדי לערוך סגנון כותרת של תבנית בסיס</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he-IL" smtClean="0"/>
              <a:t>לחץ כדי לערוך סגנונות טקסט של תבנית בסיס</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e-IL" smtClean="0"/>
              <a:t>לחץ כדי לערוך סגנונות טקסט של תבנית בסיס</a:t>
            </a:r>
          </a:p>
        </p:txBody>
      </p:sp>
      <p:sp>
        <p:nvSpPr>
          <p:cNvPr id="4" name="Date Placeholder 3"/>
          <p:cNvSpPr>
            <a:spLocks noGrp="1"/>
          </p:cNvSpPr>
          <p:nvPr>
            <p:ph type="dt" sz="half" idx="10"/>
          </p:nvPr>
        </p:nvSpPr>
        <p:spPr/>
        <p:txBody>
          <a:bodyPr/>
          <a:lstStyle/>
          <a:p>
            <a:fld id="{CD141BEE-E501-43B4-90D3-1833DB3CE5CA}" type="datetimeFigureOut">
              <a:rPr lang="he-IL" smtClean="0"/>
              <a:t>י"ד/סיון/תשע"ז</a:t>
            </a:fld>
            <a:endParaRPr lang="he-IL"/>
          </a:p>
        </p:txBody>
      </p:sp>
      <p:sp>
        <p:nvSpPr>
          <p:cNvPr id="5" name="Footer Placeholder 4"/>
          <p:cNvSpPr>
            <a:spLocks noGrp="1"/>
          </p:cNvSpPr>
          <p:nvPr>
            <p:ph type="ftr" sz="quarter" idx="11"/>
          </p:nvPr>
        </p:nvSpPr>
        <p:spPr/>
        <p:txBody>
          <a:bodyPr/>
          <a:lstStyle/>
          <a:p>
            <a:endParaRPr lang="he-IL"/>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F34FAA01-B346-4F9F-A038-336270A5E4C7}" type="slidenum">
              <a:rPr lang="he-IL" smtClean="0"/>
              <a:t>‹#›</a:t>
            </a:fld>
            <a:endParaRPr lang="he-IL"/>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4656059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כרטיס שם">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he-IL" smtClean="0"/>
              <a:t>לחץ כדי לערוך סגנון כותרת של תבנית בסיס</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he-IL" smtClean="0"/>
              <a:t>לחץ כדי לערוך סגנונות טקסט של תבנית בסיס</a:t>
            </a:r>
          </a:p>
        </p:txBody>
      </p:sp>
      <p:sp>
        <p:nvSpPr>
          <p:cNvPr id="5" name="Date Placeholder 4"/>
          <p:cNvSpPr>
            <a:spLocks noGrp="1"/>
          </p:cNvSpPr>
          <p:nvPr>
            <p:ph type="dt" sz="half" idx="10"/>
          </p:nvPr>
        </p:nvSpPr>
        <p:spPr/>
        <p:txBody>
          <a:bodyPr/>
          <a:lstStyle/>
          <a:p>
            <a:fld id="{CD141BEE-E501-43B4-90D3-1833DB3CE5CA}" type="datetimeFigureOut">
              <a:rPr lang="he-IL" smtClean="0"/>
              <a:t>י"ד/סיון/תשע"ז</a:t>
            </a:fld>
            <a:endParaRPr lang="he-IL"/>
          </a:p>
        </p:txBody>
      </p:sp>
      <p:sp>
        <p:nvSpPr>
          <p:cNvPr id="6" name="Footer Placeholder 5"/>
          <p:cNvSpPr>
            <a:spLocks noGrp="1"/>
          </p:cNvSpPr>
          <p:nvPr>
            <p:ph type="ftr" sz="quarter" idx="11"/>
          </p:nvPr>
        </p:nvSpPr>
        <p:spPr/>
        <p:txBody>
          <a:bodyPr/>
          <a:lstStyle/>
          <a:p>
            <a:endParaRPr lang="he-IL"/>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F34FAA01-B346-4F9F-A038-336270A5E4C7}" type="slidenum">
              <a:rPr lang="he-IL" smtClean="0"/>
              <a:t>‹#›</a:t>
            </a:fld>
            <a:endParaRPr lang="he-IL"/>
          </a:p>
        </p:txBody>
      </p:sp>
    </p:spTree>
    <p:extLst>
      <p:ext uri="{BB962C8B-B14F-4D97-AF65-F5344CB8AC3E}">
        <p14:creationId xmlns:p14="http://schemas.microsoft.com/office/powerpoint/2010/main" val="40697989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כרטיס שם עם ציטוט">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he-IL" smtClean="0"/>
              <a:t>לחץ כדי לערוך סגנון כותרת של תבנית בסיס</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he-IL" smtClean="0"/>
              <a:t>לחץ כדי לערוך סגנונות טקסט של תבנית בסיס</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he-IL" smtClean="0"/>
              <a:t>לחץ כדי לערוך סגנונות טקסט של תבנית בסיס</a:t>
            </a:r>
          </a:p>
        </p:txBody>
      </p:sp>
      <p:sp>
        <p:nvSpPr>
          <p:cNvPr id="5" name="Date Placeholder 4"/>
          <p:cNvSpPr>
            <a:spLocks noGrp="1"/>
          </p:cNvSpPr>
          <p:nvPr>
            <p:ph type="dt" sz="half" idx="10"/>
          </p:nvPr>
        </p:nvSpPr>
        <p:spPr/>
        <p:txBody>
          <a:bodyPr/>
          <a:lstStyle/>
          <a:p>
            <a:fld id="{CD141BEE-E501-43B4-90D3-1833DB3CE5CA}" type="datetimeFigureOut">
              <a:rPr lang="he-IL" smtClean="0"/>
              <a:t>י"ד/סיון/תשע"ז</a:t>
            </a:fld>
            <a:endParaRPr lang="he-IL"/>
          </a:p>
        </p:txBody>
      </p:sp>
      <p:sp>
        <p:nvSpPr>
          <p:cNvPr id="6" name="Footer Placeholder 5"/>
          <p:cNvSpPr>
            <a:spLocks noGrp="1"/>
          </p:cNvSpPr>
          <p:nvPr>
            <p:ph type="ftr" sz="quarter" idx="11"/>
          </p:nvPr>
        </p:nvSpPr>
        <p:spPr/>
        <p:txBody>
          <a:bodyPr/>
          <a:lstStyle/>
          <a:p>
            <a:endParaRPr lang="he-IL"/>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F34FAA01-B346-4F9F-A038-336270A5E4C7}" type="slidenum">
              <a:rPr lang="he-IL" smtClean="0"/>
              <a:t>‹#›</a:t>
            </a:fld>
            <a:endParaRPr lang="he-IL"/>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1851865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או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he-IL" smtClean="0"/>
              <a:t>לחץ כדי לערוך סגנון כותרת של תבנית בסיס</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he-IL" smtClean="0"/>
              <a:t>לחץ כדי לערוך סגנונות טקסט של תבנית בסיס</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he-IL" smtClean="0"/>
              <a:t>לחץ כדי לערוך סגנונות טקסט של תבנית בסיס</a:t>
            </a:r>
          </a:p>
        </p:txBody>
      </p:sp>
      <p:sp>
        <p:nvSpPr>
          <p:cNvPr id="5" name="Date Placeholder 4"/>
          <p:cNvSpPr>
            <a:spLocks noGrp="1"/>
          </p:cNvSpPr>
          <p:nvPr>
            <p:ph type="dt" sz="half" idx="10"/>
          </p:nvPr>
        </p:nvSpPr>
        <p:spPr/>
        <p:txBody>
          <a:bodyPr/>
          <a:lstStyle/>
          <a:p>
            <a:fld id="{CD141BEE-E501-43B4-90D3-1833DB3CE5CA}" type="datetimeFigureOut">
              <a:rPr lang="he-IL" smtClean="0"/>
              <a:t>י"ד/סיון/תשע"ז</a:t>
            </a:fld>
            <a:endParaRPr lang="he-IL"/>
          </a:p>
        </p:txBody>
      </p:sp>
      <p:sp>
        <p:nvSpPr>
          <p:cNvPr id="6" name="Footer Placeholder 5"/>
          <p:cNvSpPr>
            <a:spLocks noGrp="1"/>
          </p:cNvSpPr>
          <p:nvPr>
            <p:ph type="ftr" sz="quarter" idx="11"/>
          </p:nvPr>
        </p:nvSpPr>
        <p:spPr/>
        <p:txBody>
          <a:bodyPr/>
          <a:lstStyle/>
          <a:p>
            <a:endParaRPr lang="he-IL"/>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F34FAA01-B346-4F9F-A038-336270A5E4C7}" type="slidenum">
              <a:rPr lang="he-IL" smtClean="0"/>
              <a:t>‹#›</a:t>
            </a:fld>
            <a:endParaRPr lang="he-IL"/>
          </a:p>
        </p:txBody>
      </p:sp>
    </p:spTree>
    <p:extLst>
      <p:ext uri="{BB962C8B-B14F-4D97-AF65-F5344CB8AC3E}">
        <p14:creationId xmlns:p14="http://schemas.microsoft.com/office/powerpoint/2010/main" val="12321774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smtClean="0"/>
              <a:t>לחץ כדי לערוך סגנון כותרת של תבנית בסיס</a:t>
            </a:r>
            <a:endParaRPr lang="en-US" dirty="0"/>
          </a:p>
        </p:txBody>
      </p:sp>
      <p:sp>
        <p:nvSpPr>
          <p:cNvPr id="3" name="Vertical Text Placeholder 2"/>
          <p:cNvSpPr>
            <a:spLocks noGrp="1"/>
          </p:cNvSpPr>
          <p:nvPr>
            <p:ph type="body" orient="vert" idx="1"/>
          </p:nvPr>
        </p:nvSpPr>
        <p:spPr/>
        <p:txBody>
          <a:bodyPr vert="eaVert" anchor="t"/>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4" name="Date Placeholder 3"/>
          <p:cNvSpPr>
            <a:spLocks noGrp="1"/>
          </p:cNvSpPr>
          <p:nvPr>
            <p:ph type="dt" sz="half" idx="10"/>
          </p:nvPr>
        </p:nvSpPr>
        <p:spPr/>
        <p:txBody>
          <a:bodyPr/>
          <a:lstStyle/>
          <a:p>
            <a:fld id="{CD141BEE-E501-43B4-90D3-1833DB3CE5CA}" type="datetimeFigureOut">
              <a:rPr lang="he-IL" smtClean="0"/>
              <a:t>י"ד/סיון/תשע"ז</a:t>
            </a:fld>
            <a:endParaRPr lang="he-IL"/>
          </a:p>
        </p:txBody>
      </p:sp>
      <p:sp>
        <p:nvSpPr>
          <p:cNvPr id="5" name="Footer Placeholder 4"/>
          <p:cNvSpPr>
            <a:spLocks noGrp="1"/>
          </p:cNvSpPr>
          <p:nvPr>
            <p:ph type="ftr" sz="quarter" idx="11"/>
          </p:nvPr>
        </p:nvSpPr>
        <p:spPr/>
        <p:txBody>
          <a:bodyPr/>
          <a:lstStyle/>
          <a:p>
            <a:endParaRPr lang="he-IL"/>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F34FAA01-B346-4F9F-A038-336270A5E4C7}" type="slidenum">
              <a:rPr lang="he-IL" smtClean="0"/>
              <a:t>‹#›</a:t>
            </a:fld>
            <a:endParaRPr lang="he-IL"/>
          </a:p>
        </p:txBody>
      </p:sp>
    </p:spTree>
    <p:extLst>
      <p:ext uri="{BB962C8B-B14F-4D97-AF65-F5344CB8AC3E}">
        <p14:creationId xmlns:p14="http://schemas.microsoft.com/office/powerpoint/2010/main" val="6011859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he-IL" smtClean="0"/>
              <a:t>לחץ כדי לערוך סגנון כותרת של תבנית בסיס</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4" name="Date Placeholder 3"/>
          <p:cNvSpPr>
            <a:spLocks noGrp="1"/>
          </p:cNvSpPr>
          <p:nvPr>
            <p:ph type="dt" sz="half" idx="10"/>
          </p:nvPr>
        </p:nvSpPr>
        <p:spPr/>
        <p:txBody>
          <a:bodyPr/>
          <a:lstStyle/>
          <a:p>
            <a:fld id="{CD141BEE-E501-43B4-90D3-1833DB3CE5CA}" type="datetimeFigureOut">
              <a:rPr lang="he-IL" smtClean="0"/>
              <a:t>י"ד/סיון/תשע"ז</a:t>
            </a:fld>
            <a:endParaRPr lang="he-IL"/>
          </a:p>
        </p:txBody>
      </p:sp>
      <p:sp>
        <p:nvSpPr>
          <p:cNvPr id="5" name="Footer Placeholder 4"/>
          <p:cNvSpPr>
            <a:spLocks noGrp="1"/>
          </p:cNvSpPr>
          <p:nvPr>
            <p:ph type="ftr" sz="quarter" idx="11"/>
          </p:nvPr>
        </p:nvSpPr>
        <p:spPr/>
        <p:txBody>
          <a:bodyPr/>
          <a:lstStyle/>
          <a:p>
            <a:endParaRPr lang="he-IL"/>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F34FAA01-B346-4F9F-A038-336270A5E4C7}" type="slidenum">
              <a:rPr lang="he-IL" smtClean="0"/>
              <a:t>‹#›</a:t>
            </a:fld>
            <a:endParaRPr lang="he-IL"/>
          </a:p>
        </p:txBody>
      </p:sp>
    </p:spTree>
    <p:extLst>
      <p:ext uri="{BB962C8B-B14F-4D97-AF65-F5344CB8AC3E}">
        <p14:creationId xmlns:p14="http://schemas.microsoft.com/office/powerpoint/2010/main" val="6692809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he-IL" smtClean="0"/>
              <a:t>לחץ כדי לערוך סגנון כותרת של תבנית בסיס</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4" name="Date Placeholder 3"/>
          <p:cNvSpPr>
            <a:spLocks noGrp="1"/>
          </p:cNvSpPr>
          <p:nvPr>
            <p:ph type="dt" sz="half" idx="10"/>
          </p:nvPr>
        </p:nvSpPr>
        <p:spPr/>
        <p:txBody>
          <a:bodyPr/>
          <a:lstStyle/>
          <a:p>
            <a:fld id="{CD141BEE-E501-43B4-90D3-1833DB3CE5CA}" type="datetimeFigureOut">
              <a:rPr lang="he-IL" smtClean="0"/>
              <a:t>י"ד/סיון/תשע"ז</a:t>
            </a:fld>
            <a:endParaRPr lang="he-IL"/>
          </a:p>
        </p:txBody>
      </p:sp>
      <p:sp>
        <p:nvSpPr>
          <p:cNvPr id="5" name="Footer Placeholder 4"/>
          <p:cNvSpPr>
            <a:spLocks noGrp="1"/>
          </p:cNvSpPr>
          <p:nvPr>
            <p:ph type="ftr" sz="quarter" idx="11"/>
          </p:nvPr>
        </p:nvSpPr>
        <p:spPr/>
        <p:txBody>
          <a:bodyPr/>
          <a:lstStyle/>
          <a:p>
            <a:endParaRPr lang="he-IL"/>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F34FAA01-B346-4F9F-A038-336270A5E4C7}" type="slidenum">
              <a:rPr lang="he-IL" smtClean="0"/>
              <a:t>‹#›</a:t>
            </a:fld>
            <a:endParaRPr lang="he-IL"/>
          </a:p>
        </p:txBody>
      </p:sp>
    </p:spTree>
    <p:extLst>
      <p:ext uri="{BB962C8B-B14F-4D97-AF65-F5344CB8AC3E}">
        <p14:creationId xmlns:p14="http://schemas.microsoft.com/office/powerpoint/2010/main" val="8025853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he-IL" smtClean="0"/>
              <a:t>לחץ כדי לערוך סגנון כותרת של תבנית בסיס</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e-IL" smtClean="0"/>
              <a:t>לחץ כדי לערוך סגנונות טקסט של תבנית בסיס</a:t>
            </a:r>
          </a:p>
        </p:txBody>
      </p:sp>
      <p:sp>
        <p:nvSpPr>
          <p:cNvPr id="4" name="Date Placeholder 3"/>
          <p:cNvSpPr>
            <a:spLocks noGrp="1"/>
          </p:cNvSpPr>
          <p:nvPr>
            <p:ph type="dt" sz="half" idx="10"/>
          </p:nvPr>
        </p:nvSpPr>
        <p:spPr/>
        <p:txBody>
          <a:bodyPr/>
          <a:lstStyle/>
          <a:p>
            <a:fld id="{CD141BEE-E501-43B4-90D3-1833DB3CE5CA}" type="datetimeFigureOut">
              <a:rPr lang="he-IL" smtClean="0"/>
              <a:t>י"ד/סיון/תשע"ז</a:t>
            </a:fld>
            <a:endParaRPr lang="he-IL"/>
          </a:p>
        </p:txBody>
      </p:sp>
      <p:sp>
        <p:nvSpPr>
          <p:cNvPr id="5" name="Footer Placeholder 4"/>
          <p:cNvSpPr>
            <a:spLocks noGrp="1"/>
          </p:cNvSpPr>
          <p:nvPr>
            <p:ph type="ftr" sz="quarter" idx="11"/>
          </p:nvPr>
        </p:nvSpPr>
        <p:spPr/>
        <p:txBody>
          <a:bodyPr/>
          <a:lstStyle/>
          <a:p>
            <a:endParaRPr lang="he-IL"/>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F34FAA01-B346-4F9F-A038-336270A5E4C7}" type="slidenum">
              <a:rPr lang="he-IL" smtClean="0"/>
              <a:t>‹#›</a:t>
            </a:fld>
            <a:endParaRPr lang="he-IL"/>
          </a:p>
        </p:txBody>
      </p:sp>
    </p:spTree>
    <p:extLst>
      <p:ext uri="{BB962C8B-B14F-4D97-AF65-F5344CB8AC3E}">
        <p14:creationId xmlns:p14="http://schemas.microsoft.com/office/powerpoint/2010/main" val="32435656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he-IL" smtClean="0"/>
              <a:t>לחץ כדי לערוך סגנון כותרת של תבנית בסיס</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5" name="Date Placeholder 4"/>
          <p:cNvSpPr>
            <a:spLocks noGrp="1"/>
          </p:cNvSpPr>
          <p:nvPr>
            <p:ph type="dt" sz="half" idx="10"/>
          </p:nvPr>
        </p:nvSpPr>
        <p:spPr/>
        <p:txBody>
          <a:bodyPr/>
          <a:lstStyle/>
          <a:p>
            <a:fld id="{CD141BEE-E501-43B4-90D3-1833DB3CE5CA}" type="datetimeFigureOut">
              <a:rPr lang="he-IL" smtClean="0"/>
              <a:t>י"ד/סיון/תשע"ז</a:t>
            </a:fld>
            <a:endParaRPr lang="he-IL"/>
          </a:p>
        </p:txBody>
      </p:sp>
      <p:sp>
        <p:nvSpPr>
          <p:cNvPr id="6" name="Footer Placeholder 5"/>
          <p:cNvSpPr>
            <a:spLocks noGrp="1"/>
          </p:cNvSpPr>
          <p:nvPr>
            <p:ph type="ftr" sz="quarter" idx="11"/>
          </p:nvPr>
        </p:nvSpPr>
        <p:spPr/>
        <p:txBody>
          <a:bodyPr/>
          <a:lstStyle/>
          <a:p>
            <a:endParaRPr lang="he-IL"/>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F34FAA01-B346-4F9F-A038-336270A5E4C7}" type="slidenum">
              <a:rPr lang="he-IL" smtClean="0"/>
              <a:t>‹#›</a:t>
            </a:fld>
            <a:endParaRPr lang="he-IL"/>
          </a:p>
        </p:txBody>
      </p:sp>
    </p:spTree>
    <p:extLst>
      <p:ext uri="{BB962C8B-B14F-4D97-AF65-F5344CB8AC3E}">
        <p14:creationId xmlns:p14="http://schemas.microsoft.com/office/powerpoint/2010/main" val="21942396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he-IL" smtClean="0"/>
              <a:t>לחץ כדי לערוך סגנון כותרת של תבנית בסיס</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smtClean="0"/>
              <a:t>לחץ כדי לערוך סגנונות טקסט של תבנית בסיס</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smtClean="0"/>
              <a:t>לחץ כדי לערוך סגנונות טקסט של תבנית בסיס</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7" name="Date Placeholder 6"/>
          <p:cNvSpPr>
            <a:spLocks noGrp="1"/>
          </p:cNvSpPr>
          <p:nvPr>
            <p:ph type="dt" sz="half" idx="10"/>
          </p:nvPr>
        </p:nvSpPr>
        <p:spPr/>
        <p:txBody>
          <a:bodyPr/>
          <a:lstStyle/>
          <a:p>
            <a:fld id="{CD141BEE-E501-43B4-90D3-1833DB3CE5CA}" type="datetimeFigureOut">
              <a:rPr lang="he-IL" smtClean="0"/>
              <a:t>י"ד/סיון/תשע"ז</a:t>
            </a:fld>
            <a:endParaRPr lang="he-IL"/>
          </a:p>
        </p:txBody>
      </p:sp>
      <p:sp>
        <p:nvSpPr>
          <p:cNvPr id="8" name="Footer Placeholder 7"/>
          <p:cNvSpPr>
            <a:spLocks noGrp="1"/>
          </p:cNvSpPr>
          <p:nvPr>
            <p:ph type="ftr" sz="quarter" idx="11"/>
          </p:nvPr>
        </p:nvSpPr>
        <p:spPr/>
        <p:txBody>
          <a:bodyPr/>
          <a:lstStyle/>
          <a:p>
            <a:endParaRPr lang="he-IL"/>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F34FAA01-B346-4F9F-A038-336270A5E4C7}" type="slidenum">
              <a:rPr lang="he-IL" smtClean="0"/>
              <a:t>‹#›</a:t>
            </a:fld>
            <a:endParaRPr lang="he-IL"/>
          </a:p>
        </p:txBody>
      </p:sp>
    </p:spTree>
    <p:extLst>
      <p:ext uri="{BB962C8B-B14F-4D97-AF65-F5344CB8AC3E}">
        <p14:creationId xmlns:p14="http://schemas.microsoft.com/office/powerpoint/2010/main" val="9149090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smtClean="0"/>
              <a:t>לחץ כדי לערוך סגנון כותרת של תבנית בסיס</a:t>
            </a:r>
            <a:endParaRPr lang="en-US" dirty="0"/>
          </a:p>
        </p:txBody>
      </p:sp>
      <p:sp>
        <p:nvSpPr>
          <p:cNvPr id="3" name="Date Placeholder 2"/>
          <p:cNvSpPr>
            <a:spLocks noGrp="1"/>
          </p:cNvSpPr>
          <p:nvPr>
            <p:ph type="dt" sz="half" idx="10"/>
          </p:nvPr>
        </p:nvSpPr>
        <p:spPr/>
        <p:txBody>
          <a:bodyPr/>
          <a:lstStyle/>
          <a:p>
            <a:fld id="{CD141BEE-E501-43B4-90D3-1833DB3CE5CA}" type="datetimeFigureOut">
              <a:rPr lang="he-IL" smtClean="0"/>
              <a:t>י"ד/סיון/תשע"ז</a:t>
            </a:fld>
            <a:endParaRPr lang="he-IL"/>
          </a:p>
        </p:txBody>
      </p:sp>
      <p:sp>
        <p:nvSpPr>
          <p:cNvPr id="4" name="Footer Placeholder 3"/>
          <p:cNvSpPr>
            <a:spLocks noGrp="1"/>
          </p:cNvSpPr>
          <p:nvPr>
            <p:ph type="ftr" sz="quarter" idx="11"/>
          </p:nvPr>
        </p:nvSpPr>
        <p:spPr/>
        <p:txBody>
          <a:bodyPr/>
          <a:lstStyle/>
          <a:p>
            <a:endParaRPr lang="he-IL"/>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F34FAA01-B346-4F9F-A038-336270A5E4C7}" type="slidenum">
              <a:rPr lang="he-IL" smtClean="0"/>
              <a:t>‹#›</a:t>
            </a:fld>
            <a:endParaRPr lang="he-IL"/>
          </a:p>
        </p:txBody>
      </p:sp>
    </p:spTree>
    <p:extLst>
      <p:ext uri="{BB962C8B-B14F-4D97-AF65-F5344CB8AC3E}">
        <p14:creationId xmlns:p14="http://schemas.microsoft.com/office/powerpoint/2010/main" val="40246253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D141BEE-E501-43B4-90D3-1833DB3CE5CA}" type="datetimeFigureOut">
              <a:rPr lang="he-IL" smtClean="0"/>
              <a:t>י"ד/סיון/תשע"ז</a:t>
            </a:fld>
            <a:endParaRPr lang="he-IL"/>
          </a:p>
        </p:txBody>
      </p:sp>
      <p:sp>
        <p:nvSpPr>
          <p:cNvPr id="3" name="Footer Placeholder 2"/>
          <p:cNvSpPr>
            <a:spLocks noGrp="1"/>
          </p:cNvSpPr>
          <p:nvPr>
            <p:ph type="ftr" sz="quarter" idx="11"/>
          </p:nvPr>
        </p:nvSpPr>
        <p:spPr/>
        <p:txBody>
          <a:bodyPr/>
          <a:lstStyle/>
          <a:p>
            <a:endParaRPr lang="he-IL"/>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F34FAA01-B346-4F9F-A038-336270A5E4C7}" type="slidenum">
              <a:rPr lang="he-IL" smtClean="0"/>
              <a:t>‹#›</a:t>
            </a:fld>
            <a:endParaRPr lang="he-IL"/>
          </a:p>
        </p:txBody>
      </p:sp>
    </p:spTree>
    <p:extLst>
      <p:ext uri="{BB962C8B-B14F-4D97-AF65-F5344CB8AC3E}">
        <p14:creationId xmlns:p14="http://schemas.microsoft.com/office/powerpoint/2010/main" val="39354771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he-IL" smtClean="0"/>
              <a:t>לחץ כדי לערוך סגנון כותרת של תבנית בסיס</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smtClean="0"/>
              <a:t>לחץ כדי לערוך סגנונות טקסט של תבנית בסיס</a:t>
            </a:r>
          </a:p>
        </p:txBody>
      </p:sp>
      <p:sp>
        <p:nvSpPr>
          <p:cNvPr id="5" name="Date Placeholder 4"/>
          <p:cNvSpPr>
            <a:spLocks noGrp="1"/>
          </p:cNvSpPr>
          <p:nvPr>
            <p:ph type="dt" sz="half" idx="10"/>
          </p:nvPr>
        </p:nvSpPr>
        <p:spPr/>
        <p:txBody>
          <a:bodyPr/>
          <a:lstStyle/>
          <a:p>
            <a:fld id="{CD141BEE-E501-43B4-90D3-1833DB3CE5CA}" type="datetimeFigureOut">
              <a:rPr lang="he-IL" smtClean="0"/>
              <a:t>י"ד/סיון/תשע"ז</a:t>
            </a:fld>
            <a:endParaRPr lang="he-IL"/>
          </a:p>
        </p:txBody>
      </p:sp>
      <p:sp>
        <p:nvSpPr>
          <p:cNvPr id="6" name="Footer Placeholder 5"/>
          <p:cNvSpPr>
            <a:spLocks noGrp="1"/>
          </p:cNvSpPr>
          <p:nvPr>
            <p:ph type="ftr" sz="quarter" idx="11"/>
          </p:nvPr>
        </p:nvSpPr>
        <p:spPr/>
        <p:txBody>
          <a:bodyPr/>
          <a:lstStyle/>
          <a:p>
            <a:endParaRPr lang="he-IL"/>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F34FAA01-B346-4F9F-A038-336270A5E4C7}" type="slidenum">
              <a:rPr lang="he-IL" smtClean="0"/>
              <a:t>‹#›</a:t>
            </a:fld>
            <a:endParaRPr lang="he-IL"/>
          </a:p>
        </p:txBody>
      </p:sp>
    </p:spTree>
    <p:extLst>
      <p:ext uri="{BB962C8B-B14F-4D97-AF65-F5344CB8AC3E}">
        <p14:creationId xmlns:p14="http://schemas.microsoft.com/office/powerpoint/2010/main" val="25107894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he-IL" smtClean="0"/>
              <a:t>לחץ כדי לערוך סגנון כותרת של תבנית בסיס</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he-IL" smtClean="0"/>
              <a:t>לחץ על הסמל כדי להוסיף תמונה</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smtClean="0"/>
              <a:t>לחץ כדי לערוך סגנונות טקסט של תבנית בסיס</a:t>
            </a:r>
          </a:p>
        </p:txBody>
      </p:sp>
      <p:sp>
        <p:nvSpPr>
          <p:cNvPr id="5" name="Date Placeholder 4"/>
          <p:cNvSpPr>
            <a:spLocks noGrp="1"/>
          </p:cNvSpPr>
          <p:nvPr>
            <p:ph type="dt" sz="half" idx="10"/>
          </p:nvPr>
        </p:nvSpPr>
        <p:spPr/>
        <p:txBody>
          <a:bodyPr/>
          <a:lstStyle/>
          <a:p>
            <a:fld id="{CD141BEE-E501-43B4-90D3-1833DB3CE5CA}" type="datetimeFigureOut">
              <a:rPr lang="he-IL" smtClean="0"/>
              <a:t>י"ד/סיון/תשע"ז</a:t>
            </a:fld>
            <a:endParaRPr lang="he-IL"/>
          </a:p>
        </p:txBody>
      </p:sp>
      <p:sp>
        <p:nvSpPr>
          <p:cNvPr id="6" name="Footer Placeholder 5"/>
          <p:cNvSpPr>
            <a:spLocks noGrp="1"/>
          </p:cNvSpPr>
          <p:nvPr>
            <p:ph type="ftr" sz="quarter" idx="11"/>
          </p:nvPr>
        </p:nvSpPr>
        <p:spPr/>
        <p:txBody>
          <a:bodyPr/>
          <a:lstStyle/>
          <a:p>
            <a:endParaRPr lang="he-IL"/>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F34FAA01-B346-4F9F-A038-336270A5E4C7}" type="slidenum">
              <a:rPr lang="he-IL" smtClean="0"/>
              <a:t>‹#›</a:t>
            </a:fld>
            <a:endParaRPr lang="he-IL"/>
          </a:p>
        </p:txBody>
      </p:sp>
    </p:spTree>
    <p:extLst>
      <p:ext uri="{BB962C8B-B14F-4D97-AF65-F5344CB8AC3E}">
        <p14:creationId xmlns:p14="http://schemas.microsoft.com/office/powerpoint/2010/main" val="42110458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he-IL" smtClean="0"/>
              <a:t>לחץ כדי לערוך סגנון כותרת של תבנית בסיס</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CD141BEE-E501-43B4-90D3-1833DB3CE5CA}" type="datetimeFigureOut">
              <a:rPr lang="he-IL" smtClean="0"/>
              <a:t>י"ד/סיון/תשע"ז</a:t>
            </a:fld>
            <a:endParaRPr lang="he-IL"/>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he-IL"/>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F34FAA01-B346-4F9F-A038-336270A5E4C7}" type="slidenum">
              <a:rPr lang="he-IL" smtClean="0"/>
              <a:t>‹#›</a:t>
            </a:fld>
            <a:endParaRPr lang="he-IL"/>
          </a:p>
        </p:txBody>
      </p:sp>
    </p:spTree>
    <p:extLst>
      <p:ext uri="{BB962C8B-B14F-4D97-AF65-F5344CB8AC3E}">
        <p14:creationId xmlns:p14="http://schemas.microsoft.com/office/powerpoint/2010/main" val="3354039029"/>
      </p:ext>
    </p:extLst>
  </p:cSld>
  <p:clrMap bg1="lt1" tx1="dk1" bg2="lt2" tx2="dk2" accent1="accent1" accent2="accent2" accent3="accent3" accent4="accent4" accent5="accent5" accent6="accent6" hlink="hlink" folHlink="folHlink"/>
  <p:sldLayoutIdLst>
    <p:sldLayoutId id="2147483784" r:id="rId1"/>
    <p:sldLayoutId id="2147483785" r:id="rId2"/>
    <p:sldLayoutId id="2147483786" r:id="rId3"/>
    <p:sldLayoutId id="2147483787" r:id="rId4"/>
    <p:sldLayoutId id="2147483788" r:id="rId5"/>
    <p:sldLayoutId id="2147483789" r:id="rId6"/>
    <p:sldLayoutId id="2147483790" r:id="rId7"/>
    <p:sldLayoutId id="2147483791" r:id="rId8"/>
    <p:sldLayoutId id="2147483792" r:id="rId9"/>
    <p:sldLayoutId id="2147483793" r:id="rId10"/>
    <p:sldLayoutId id="2147483794" r:id="rId11"/>
    <p:sldLayoutId id="2147483795" r:id="rId12"/>
    <p:sldLayoutId id="2147483796" r:id="rId13"/>
    <p:sldLayoutId id="2147483797" r:id="rId14"/>
    <p:sldLayoutId id="2147483798" r:id="rId15"/>
    <p:sldLayoutId id="2147483799" r:id="rId16"/>
  </p:sldLayoutIdLst>
  <p:txStyles>
    <p:titleStyle>
      <a:lvl1pPr algn="l" defTabSz="457200" rtl="1" eaLnBrk="1" latinLnBrk="0" hangingPunct="1">
        <a:spcBef>
          <a:spcPct val="0"/>
        </a:spcBef>
        <a:buNone/>
        <a:defRPr sz="3600" kern="1200">
          <a:solidFill>
            <a:schemeClr val="tx1">
              <a:lumMod val="85000"/>
              <a:lumOff val="15000"/>
            </a:schemeClr>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342900" indent="-342900" algn="r" defTabSz="457200" rtl="1"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r" defTabSz="457200" rtl="1"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r" defTabSz="457200" rtl="1"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r" defTabSz="457200" rtl="1"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r" defTabSz="457200" rtl="1"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r" defTabSz="457200" rtl="1"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r" defTabSz="457200" rtl="1"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r" defTabSz="457200" rtl="1"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r" defTabSz="457200" rtl="1"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r" defTabSz="457200" rtl="1" eaLnBrk="1" latinLnBrk="0" hangingPunct="1">
        <a:defRPr sz="1800" kern="1200">
          <a:solidFill>
            <a:schemeClr val="tx1"/>
          </a:solidFill>
          <a:latin typeface="+mn-lt"/>
          <a:ea typeface="+mn-ea"/>
          <a:cs typeface="+mn-cs"/>
        </a:defRPr>
      </a:lvl1pPr>
      <a:lvl2pPr marL="457200" algn="r" defTabSz="457200" rtl="1" eaLnBrk="1" latinLnBrk="0" hangingPunct="1">
        <a:defRPr sz="1800" kern="1200">
          <a:solidFill>
            <a:schemeClr val="tx1"/>
          </a:solidFill>
          <a:latin typeface="+mn-lt"/>
          <a:ea typeface="+mn-ea"/>
          <a:cs typeface="+mn-cs"/>
        </a:defRPr>
      </a:lvl2pPr>
      <a:lvl3pPr marL="914400" algn="r" defTabSz="457200" rtl="1" eaLnBrk="1" latinLnBrk="0" hangingPunct="1">
        <a:defRPr sz="1800" kern="1200">
          <a:solidFill>
            <a:schemeClr val="tx1"/>
          </a:solidFill>
          <a:latin typeface="+mn-lt"/>
          <a:ea typeface="+mn-ea"/>
          <a:cs typeface="+mn-cs"/>
        </a:defRPr>
      </a:lvl3pPr>
      <a:lvl4pPr marL="1371600" algn="r" defTabSz="457200" rtl="1" eaLnBrk="1" latinLnBrk="0" hangingPunct="1">
        <a:defRPr sz="1800" kern="1200">
          <a:solidFill>
            <a:schemeClr val="tx1"/>
          </a:solidFill>
          <a:latin typeface="+mn-lt"/>
          <a:ea typeface="+mn-ea"/>
          <a:cs typeface="+mn-cs"/>
        </a:defRPr>
      </a:lvl4pPr>
      <a:lvl5pPr marL="1828800" algn="r" defTabSz="457200" rtl="1" eaLnBrk="1" latinLnBrk="0" hangingPunct="1">
        <a:defRPr sz="1800" kern="1200">
          <a:solidFill>
            <a:schemeClr val="tx1"/>
          </a:solidFill>
          <a:latin typeface="+mn-lt"/>
          <a:ea typeface="+mn-ea"/>
          <a:cs typeface="+mn-cs"/>
        </a:defRPr>
      </a:lvl5pPr>
      <a:lvl6pPr marL="2286000" algn="r" defTabSz="457200" rtl="1" eaLnBrk="1" latinLnBrk="0" hangingPunct="1">
        <a:defRPr sz="1800" kern="1200">
          <a:solidFill>
            <a:schemeClr val="tx1"/>
          </a:solidFill>
          <a:latin typeface="+mn-lt"/>
          <a:ea typeface="+mn-ea"/>
          <a:cs typeface="+mn-cs"/>
        </a:defRPr>
      </a:lvl6pPr>
      <a:lvl7pPr marL="2743200" algn="r" defTabSz="457200" rtl="1" eaLnBrk="1" latinLnBrk="0" hangingPunct="1">
        <a:defRPr sz="1800" kern="1200">
          <a:solidFill>
            <a:schemeClr val="tx1"/>
          </a:solidFill>
          <a:latin typeface="+mn-lt"/>
          <a:ea typeface="+mn-ea"/>
          <a:cs typeface="+mn-cs"/>
        </a:defRPr>
      </a:lvl7pPr>
      <a:lvl8pPr marL="3200400" algn="r" defTabSz="457200" rtl="1" eaLnBrk="1" latinLnBrk="0" hangingPunct="1">
        <a:defRPr sz="1800" kern="1200">
          <a:solidFill>
            <a:schemeClr val="tx1"/>
          </a:solidFill>
          <a:latin typeface="+mn-lt"/>
          <a:ea typeface="+mn-ea"/>
          <a:cs typeface="+mn-cs"/>
        </a:defRPr>
      </a:lvl8pPr>
      <a:lvl9pPr marL="3657600" algn="r" defTabSz="4572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ctrTitle"/>
          </p:nvPr>
        </p:nvSpPr>
        <p:spPr>
          <a:xfrm>
            <a:off x="2464904" y="2007705"/>
            <a:ext cx="7888357" cy="1303476"/>
          </a:xfrm>
        </p:spPr>
        <p:txBody>
          <a:bodyPr>
            <a:normAutofit/>
          </a:bodyPr>
          <a:lstStyle/>
          <a:p>
            <a:r>
              <a:rPr lang="he-IL" dirty="0" smtClean="0">
                <a:solidFill>
                  <a:srgbClr val="FF0000"/>
                </a:solidFill>
              </a:rPr>
              <a:t>הקשר הרב דורי</a:t>
            </a:r>
            <a:endParaRPr lang="he-IL" dirty="0"/>
          </a:p>
        </p:txBody>
      </p:sp>
      <p:sp>
        <p:nvSpPr>
          <p:cNvPr id="3" name="כותרת משנה 2"/>
          <p:cNvSpPr>
            <a:spLocks noGrp="1"/>
          </p:cNvSpPr>
          <p:nvPr>
            <p:ph type="subTitle" idx="1"/>
          </p:nvPr>
        </p:nvSpPr>
        <p:spPr>
          <a:xfrm>
            <a:off x="4890052" y="4446863"/>
            <a:ext cx="6937514" cy="2152719"/>
          </a:xfrm>
        </p:spPr>
        <p:txBody>
          <a:bodyPr>
            <a:normAutofit/>
          </a:bodyPr>
          <a:lstStyle/>
          <a:p>
            <a:pPr algn="r"/>
            <a:r>
              <a:rPr lang="he-IL" dirty="0" smtClean="0"/>
              <a:t>שם המבוגר: מדלן </a:t>
            </a:r>
            <a:r>
              <a:rPr lang="he-IL" dirty="0" err="1" smtClean="0"/>
              <a:t>ורלף</a:t>
            </a:r>
            <a:r>
              <a:rPr lang="he-IL" dirty="0" smtClean="0"/>
              <a:t> מיכלסון</a:t>
            </a:r>
          </a:p>
          <a:p>
            <a:pPr algn="r"/>
            <a:r>
              <a:rPr lang="he-IL" dirty="0" smtClean="0"/>
              <a:t>שם התלמיד: רוני שלום</a:t>
            </a:r>
          </a:p>
          <a:p>
            <a:pPr algn="r"/>
            <a:r>
              <a:rPr lang="he-IL" dirty="0" smtClean="0"/>
              <a:t>כיתה:   ה3                   </a:t>
            </a:r>
          </a:p>
          <a:p>
            <a:pPr algn="r"/>
            <a:r>
              <a:rPr lang="he-IL" dirty="0" smtClean="0"/>
              <a:t>בית ספר הבילויים גדרה</a:t>
            </a:r>
          </a:p>
          <a:p>
            <a:pPr algn="r"/>
            <a:r>
              <a:rPr lang="he-IL" dirty="0" smtClean="0"/>
              <a:t>שנה"ל תשע"ז</a:t>
            </a:r>
            <a:endParaRPr lang="he-IL" dirty="0"/>
          </a:p>
        </p:txBody>
      </p:sp>
      <p:grpSp>
        <p:nvGrpSpPr>
          <p:cNvPr id="6" name="קבוצה 5"/>
          <p:cNvGrpSpPr/>
          <p:nvPr/>
        </p:nvGrpSpPr>
        <p:grpSpPr>
          <a:xfrm>
            <a:off x="2464904" y="340760"/>
            <a:ext cx="8010939" cy="1249501"/>
            <a:chOff x="2388704" y="341313"/>
            <a:chExt cx="5572539" cy="781050"/>
          </a:xfrm>
        </p:grpSpPr>
        <p:pic>
          <p:nvPicPr>
            <p:cNvPr id="4" name="תמונה 3" descr="1שורת-לוגו-עברית"/>
            <p:cNvPicPr/>
            <p:nvPr/>
          </p:nvPicPr>
          <p:blipFill rotWithShape="1">
            <a:blip r:embed="rId2">
              <a:extLst>
                <a:ext uri="{28A0092B-C50C-407E-A947-70E740481C1C}">
                  <a14:useLocalDpi xmlns:a14="http://schemas.microsoft.com/office/drawing/2010/main" val="0"/>
                </a:ext>
              </a:extLst>
            </a:blip>
            <a:srcRect r="18744"/>
            <a:stretch/>
          </p:blipFill>
          <p:spPr bwMode="auto">
            <a:xfrm>
              <a:off x="2388704" y="341313"/>
              <a:ext cx="5572539" cy="781050"/>
            </a:xfrm>
            <a:prstGeom prst="rect">
              <a:avLst/>
            </a:prstGeom>
            <a:noFill/>
            <a:ln>
              <a:noFill/>
            </a:ln>
          </p:spPr>
        </p:pic>
        <p:pic>
          <p:nvPicPr>
            <p:cNvPr id="5" name="תמונה 4" descr="סמל בית הספר.jpg"/>
            <p:cNvPicPr/>
            <p:nvPr/>
          </p:nvPicPr>
          <p:blipFill rotWithShape="1">
            <a:blip r:embed="rId3" cstate="print"/>
            <a:srcRect l="4608" t="1" r="4950" b="33438"/>
            <a:stretch/>
          </p:blipFill>
          <p:spPr>
            <a:xfrm>
              <a:off x="7303603" y="510278"/>
              <a:ext cx="506897" cy="601594"/>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grpSp>
      <p:pic>
        <p:nvPicPr>
          <p:cNvPr id="7" name="תמונה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23321" y="3647455"/>
            <a:ext cx="4914900" cy="2767013"/>
          </a:xfrm>
          <a:prstGeom prst="rect">
            <a:avLst/>
          </a:prstGeom>
        </p:spPr>
      </p:pic>
    </p:spTree>
    <p:extLst>
      <p:ext uri="{BB962C8B-B14F-4D97-AF65-F5344CB8AC3E}">
        <p14:creationId xmlns:p14="http://schemas.microsoft.com/office/powerpoint/2010/main" val="41530005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a:bodyPr>
          <a:lstStyle/>
          <a:p>
            <a:r>
              <a:rPr lang="he-IL" sz="2400" dirty="0" smtClean="0"/>
              <a:t>סיפורו של סבא </a:t>
            </a:r>
            <a:r>
              <a:rPr lang="he-IL" sz="2400" dirty="0" err="1" smtClean="0"/>
              <a:t>רלף</a:t>
            </a:r>
            <a:r>
              <a:rPr lang="he-IL" sz="2400" dirty="0" smtClean="0"/>
              <a:t> מיכלסון</a:t>
            </a:r>
            <a:endParaRPr lang="he-IL" sz="2400" dirty="0"/>
          </a:p>
        </p:txBody>
      </p:sp>
      <p:sp>
        <p:nvSpPr>
          <p:cNvPr id="3" name="מציין מיקום תוכן 2"/>
          <p:cNvSpPr>
            <a:spLocks noGrp="1"/>
          </p:cNvSpPr>
          <p:nvPr>
            <p:ph idx="1"/>
          </p:nvPr>
        </p:nvSpPr>
        <p:spPr>
          <a:xfrm>
            <a:off x="6721311" y="1825625"/>
            <a:ext cx="4632488" cy="4351338"/>
          </a:xfrm>
        </p:spPr>
        <p:txBody>
          <a:bodyPr>
            <a:normAutofit/>
          </a:bodyPr>
          <a:lstStyle/>
          <a:p>
            <a:pPr marL="0" indent="0">
              <a:buNone/>
            </a:pPr>
            <a:r>
              <a:rPr lang="he-IL" dirty="0" smtClean="0"/>
              <a:t>סבא </a:t>
            </a:r>
            <a:r>
              <a:rPr lang="he-IL" dirty="0" err="1" smtClean="0"/>
              <a:t>רלף</a:t>
            </a:r>
            <a:r>
              <a:rPr lang="he-IL" dirty="0" smtClean="0"/>
              <a:t> נולד בניס שבצרפת ב 1941. הוריו </a:t>
            </a:r>
            <a:r>
              <a:rPr lang="he-IL" dirty="0" err="1" smtClean="0"/>
              <a:t>הילדגרד</a:t>
            </a:r>
            <a:r>
              <a:rPr lang="he-IL" dirty="0" smtClean="0"/>
              <a:t> והנס נולדו בגרמניה. המקור של המשפחה הוא </a:t>
            </a:r>
            <a:r>
              <a:rPr lang="he-IL" dirty="0" err="1" smtClean="0"/>
              <a:t>בבוסקה</a:t>
            </a:r>
            <a:r>
              <a:rPr lang="he-IL" dirty="0" smtClean="0"/>
              <a:t> שבלטביה.</a:t>
            </a:r>
          </a:p>
          <a:p>
            <a:pPr marL="0" indent="0">
              <a:buNone/>
            </a:pPr>
            <a:r>
              <a:rPr lang="he-IL" dirty="0" smtClean="0"/>
              <a:t>בגלל </a:t>
            </a:r>
            <a:r>
              <a:rPr lang="he-IL" dirty="0" err="1" smtClean="0"/>
              <a:t>העליה</a:t>
            </a:r>
            <a:r>
              <a:rPr lang="he-IL" dirty="0" smtClean="0"/>
              <a:t> של הנצים בגרמניה הוריו עזבו את גרמניה  ב 1933 והגיעו לצרפת בניס.</a:t>
            </a:r>
          </a:p>
          <a:p>
            <a:pPr marL="0" indent="0">
              <a:buNone/>
            </a:pPr>
            <a:r>
              <a:rPr lang="he-IL" dirty="0" smtClean="0"/>
              <a:t>בתקופה זו צרפת הייתה מחולקת לשני חלקים חלק אחד תחת כיבוש גרמני והשני היה חופשי.</a:t>
            </a:r>
          </a:p>
          <a:p>
            <a:pPr marL="0" indent="0">
              <a:buNone/>
            </a:pPr>
            <a:endParaRPr lang="he-IL" dirty="0"/>
          </a:p>
          <a:p>
            <a:pPr marL="0" indent="0">
              <a:buNone/>
            </a:pPr>
            <a:endParaRPr lang="he-IL" dirty="0"/>
          </a:p>
        </p:txBody>
      </p:sp>
      <p:pic>
        <p:nvPicPr>
          <p:cNvPr id="1026" name="Picture 2" descr="תוצאת תמונה עבור גרמניה"/>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57753" y="2057565"/>
            <a:ext cx="3886200" cy="2676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47377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מלבן 4"/>
          <p:cNvSpPr/>
          <p:nvPr/>
        </p:nvSpPr>
        <p:spPr>
          <a:xfrm>
            <a:off x="4992130" y="228248"/>
            <a:ext cx="6096000" cy="6370975"/>
          </a:xfrm>
          <a:prstGeom prst="rect">
            <a:avLst/>
          </a:prstGeom>
        </p:spPr>
        <p:txBody>
          <a:bodyPr>
            <a:spAutoFit/>
          </a:bodyPr>
          <a:lstStyle/>
          <a:p>
            <a:r>
              <a:rPr lang="he-IL" sz="2400" dirty="0"/>
              <a:t>ב 1943 גרמניה כבשה את כל צרפת והדבר הראשון חיפשו את היהודים כדי לשלוח אותם למחנה ריכוז. כך תפסו את הוריו ונשלחו למחנה </a:t>
            </a:r>
            <a:r>
              <a:rPr lang="he-IL" sz="2400" dirty="0" err="1"/>
              <a:t>אושביץ</a:t>
            </a:r>
            <a:r>
              <a:rPr lang="he-IL" sz="2400" dirty="0"/>
              <a:t> שם הם נרצחו</a:t>
            </a:r>
            <a:r>
              <a:rPr lang="he-IL" sz="2400" dirty="0" smtClean="0"/>
              <a:t>. הוריו </a:t>
            </a:r>
            <a:r>
              <a:rPr lang="he-IL" sz="2400" dirty="0"/>
              <a:t>דאגו לשלוח את סבא </a:t>
            </a:r>
            <a:r>
              <a:rPr lang="he-IL" sz="2400" dirty="0" err="1"/>
              <a:t>רלף</a:t>
            </a:r>
            <a:r>
              <a:rPr lang="he-IL" sz="2400" dirty="0"/>
              <a:t> שהיה בגיל שלוש למשפחה </a:t>
            </a:r>
            <a:r>
              <a:rPr lang="he-IL" sz="2400" dirty="0" smtClean="0"/>
              <a:t>נוצרית  </a:t>
            </a:r>
            <a:r>
              <a:rPr lang="he-IL" sz="2400" dirty="0"/>
              <a:t>כדי להציל אותו. </a:t>
            </a:r>
            <a:r>
              <a:rPr lang="he-IL" sz="2400" dirty="0" smtClean="0"/>
              <a:t>זוג  של יהודים </a:t>
            </a:r>
            <a:r>
              <a:rPr lang="he-IL" sz="2400" dirty="0" err="1" smtClean="0"/>
              <a:t>עודת</a:t>
            </a:r>
            <a:r>
              <a:rPr lang="he-IL" sz="2400" dirty="0" smtClean="0"/>
              <a:t> ומוסה אבדי בנו רשת שמטרתה הייתה להציל ילדים </a:t>
            </a:r>
            <a:r>
              <a:rPr lang="he-IL" sz="2400" dirty="0" err="1" smtClean="0"/>
              <a:t>יהודים,לדאוג</a:t>
            </a:r>
            <a:r>
              <a:rPr lang="he-IL" sz="2400" dirty="0" smtClean="0"/>
              <a:t> להסתיר את הילדים (הם הצילו 503 ילדים כולל סבא </a:t>
            </a:r>
            <a:r>
              <a:rPr lang="he-IL" sz="2400" dirty="0" err="1" smtClean="0"/>
              <a:t>רלף</a:t>
            </a:r>
            <a:r>
              <a:rPr lang="he-IL" sz="2400" dirty="0" smtClean="0"/>
              <a:t>). ההורים </a:t>
            </a:r>
            <a:r>
              <a:rPr lang="he-IL" sz="2400" dirty="0"/>
              <a:t>המאמצים היו מאוד מבוגרים והיו ממעמד הפועלים. הם גידלו את סבא </a:t>
            </a:r>
            <a:r>
              <a:rPr lang="he-IL" sz="2400" dirty="0" err="1"/>
              <a:t>רלף</a:t>
            </a:r>
            <a:r>
              <a:rPr lang="he-IL" sz="2400" dirty="0"/>
              <a:t> עד גיל ארבע עשרה. סבא </a:t>
            </a:r>
            <a:r>
              <a:rPr lang="he-IL" sz="2400" dirty="0" err="1"/>
              <a:t>רלף</a:t>
            </a:r>
            <a:r>
              <a:rPr lang="he-IL" sz="2400" dirty="0"/>
              <a:t> לא ידע מה המשמעות להיות ממוצע יהודי. הוא קיבל חינוך נוצרי לחלוטין .</a:t>
            </a:r>
          </a:p>
          <a:p>
            <a:r>
              <a:rPr lang="he-IL" sz="2400" dirty="0"/>
              <a:t>עקב מות ההורים המאמצים משפחה יהודית גילתה את קיומו של סבא </a:t>
            </a:r>
            <a:r>
              <a:rPr lang="he-IL" sz="2400" dirty="0" err="1"/>
              <a:t>רלף</a:t>
            </a:r>
            <a:r>
              <a:rPr lang="he-IL" sz="2400" dirty="0" smtClean="0"/>
              <a:t>. הם </a:t>
            </a:r>
            <a:r>
              <a:rPr lang="he-IL" sz="2400" dirty="0"/>
              <a:t>היו בהלם על מצבו שלא גדל לפי המקורות שלו! הם התחילו תהליך כדי לטפל בו ולהסביר לו למה ההורים שלו מתו ומה זה להיות יהודי.</a:t>
            </a:r>
          </a:p>
        </p:txBody>
      </p:sp>
      <p:pic>
        <p:nvPicPr>
          <p:cNvPr id="3" name="תמונה 2"/>
          <p:cNvPicPr>
            <a:picLocks noChangeAspect="1"/>
          </p:cNvPicPr>
          <p:nvPr/>
        </p:nvPicPr>
        <p:blipFill rotWithShape="1">
          <a:blip r:embed="rId2" cstate="print">
            <a:extLst>
              <a:ext uri="{28A0092B-C50C-407E-A947-70E740481C1C}">
                <a14:useLocalDpi xmlns:a14="http://schemas.microsoft.com/office/drawing/2010/main" val="0"/>
              </a:ext>
            </a:extLst>
          </a:blip>
          <a:srcRect l="3482" t="44232" r="49258" b="3397"/>
          <a:stretch/>
        </p:blipFill>
        <p:spPr>
          <a:xfrm rot="5400000">
            <a:off x="1904213" y="556182"/>
            <a:ext cx="2356702" cy="3591612"/>
          </a:xfrm>
          <a:prstGeom prst="rect">
            <a:avLst/>
          </a:prstGeom>
        </p:spPr>
      </p:pic>
      <p:pic>
        <p:nvPicPr>
          <p:cNvPr id="4" name="תמונה 3"/>
          <p:cNvPicPr>
            <a:picLocks noChangeAspect="1"/>
          </p:cNvPicPr>
          <p:nvPr/>
        </p:nvPicPr>
        <p:blipFill rotWithShape="1">
          <a:blip r:embed="rId2" cstate="print">
            <a:extLst>
              <a:ext uri="{28A0092B-C50C-407E-A947-70E740481C1C}">
                <a14:useLocalDpi xmlns:a14="http://schemas.microsoft.com/office/drawing/2010/main" val="0"/>
              </a:ext>
            </a:extLst>
          </a:blip>
          <a:srcRect l="54831" t="47199" r="773" b="9426"/>
          <a:stretch/>
        </p:blipFill>
        <p:spPr>
          <a:xfrm>
            <a:off x="2337849" y="3831996"/>
            <a:ext cx="2158738" cy="2884602"/>
          </a:xfrm>
          <a:prstGeom prst="rect">
            <a:avLst/>
          </a:prstGeom>
        </p:spPr>
      </p:pic>
    </p:spTree>
    <p:extLst>
      <p:ext uri="{BB962C8B-B14F-4D97-AF65-F5344CB8AC3E}">
        <p14:creationId xmlns:p14="http://schemas.microsoft.com/office/powerpoint/2010/main" val="24504797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a:bodyPr>
          <a:lstStyle/>
          <a:p>
            <a:r>
              <a:rPr lang="he-IL" sz="2400" dirty="0" smtClean="0"/>
              <a:t>סיפורה של סבתא מדלן מיכלסון</a:t>
            </a:r>
            <a:endParaRPr lang="he-IL" sz="2400" dirty="0"/>
          </a:p>
        </p:txBody>
      </p:sp>
      <p:sp>
        <p:nvSpPr>
          <p:cNvPr id="3" name="מציין מיקום תוכן 2"/>
          <p:cNvSpPr>
            <a:spLocks noGrp="1"/>
          </p:cNvSpPr>
          <p:nvPr>
            <p:ph idx="1"/>
          </p:nvPr>
        </p:nvSpPr>
        <p:spPr>
          <a:xfrm>
            <a:off x="5609967" y="1977080"/>
            <a:ext cx="5907559" cy="4880919"/>
          </a:xfrm>
        </p:spPr>
        <p:txBody>
          <a:bodyPr/>
          <a:lstStyle/>
          <a:p>
            <a:pPr marL="0" indent="0">
              <a:buNone/>
            </a:pPr>
            <a:r>
              <a:rPr lang="he-IL" dirty="0" smtClean="0"/>
              <a:t>סבתא מדלן נולדה בפריז בשנת 1947. הוריה סמואל </a:t>
            </a:r>
            <a:r>
              <a:rPr lang="he-IL" dirty="0" err="1" smtClean="0"/>
              <a:t>ונאדיה</a:t>
            </a:r>
            <a:r>
              <a:rPr lang="he-IL" dirty="0" smtClean="0"/>
              <a:t> </a:t>
            </a:r>
            <a:r>
              <a:rPr lang="he-IL" dirty="0" err="1" smtClean="0"/>
              <a:t>אדליסט</a:t>
            </a:r>
            <a:r>
              <a:rPr lang="he-IL" dirty="0" smtClean="0"/>
              <a:t>.</a:t>
            </a:r>
          </a:p>
          <a:p>
            <a:pPr marL="0" indent="0">
              <a:buNone/>
            </a:pPr>
            <a:r>
              <a:rPr lang="he-IL" dirty="0" smtClean="0"/>
              <a:t>סמואל סבא רבא שלי נולד </a:t>
            </a:r>
            <a:r>
              <a:rPr lang="he-IL" dirty="0" err="1" smtClean="0"/>
              <a:t>בלודג</a:t>
            </a:r>
            <a:r>
              <a:rPr lang="he-IL" dirty="0" smtClean="0"/>
              <a:t> </a:t>
            </a:r>
            <a:r>
              <a:rPr lang="he-IL" dirty="0" err="1" smtClean="0"/>
              <a:t>שבפולין.הוא</a:t>
            </a:r>
            <a:r>
              <a:rPr lang="he-IL" dirty="0" smtClean="0"/>
              <a:t> ברח מפולין ב 1939 מפני שהאשימו אותו שהוא שלח פצצה בתוך קהל למרות שהוא היה חף מפשע ולכן הוא הגיע לצרפת אצל דודה שלו.</a:t>
            </a:r>
          </a:p>
        </p:txBody>
      </p:sp>
    </p:spTree>
    <p:extLst>
      <p:ext uri="{BB962C8B-B14F-4D97-AF65-F5344CB8AC3E}">
        <p14:creationId xmlns:p14="http://schemas.microsoft.com/office/powerpoint/2010/main" val="4566902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לבן 1"/>
          <p:cNvSpPr/>
          <p:nvPr/>
        </p:nvSpPr>
        <p:spPr>
          <a:xfrm>
            <a:off x="5272217" y="1161705"/>
            <a:ext cx="6096000" cy="3416320"/>
          </a:xfrm>
          <a:prstGeom prst="rect">
            <a:avLst/>
          </a:prstGeom>
        </p:spPr>
        <p:txBody>
          <a:bodyPr>
            <a:spAutoFit/>
          </a:bodyPr>
          <a:lstStyle/>
          <a:p>
            <a:r>
              <a:rPr lang="he-IL" dirty="0"/>
              <a:t>סבתא רבתא שלי נולדה בצרפת .</a:t>
            </a:r>
            <a:r>
              <a:rPr lang="he-IL" dirty="0" err="1"/>
              <a:t>אמא</a:t>
            </a:r>
            <a:r>
              <a:rPr lang="he-IL" dirty="0"/>
              <a:t> שלה נולדה בפולין והייתה נשואה לקצין צרפתי (לא יהודי</a:t>
            </a:r>
            <a:r>
              <a:rPr lang="he-IL" dirty="0" smtClean="0"/>
              <a:t>).הקצין הצרפתי נפטר עקב הרעלת גז חרדל כשהשתתף במלחמת העולם הראשונה.</a:t>
            </a:r>
          </a:p>
          <a:p>
            <a:r>
              <a:rPr lang="he-IL" dirty="0" smtClean="0"/>
              <a:t>סבתא רבתא שלי גרה בפריז וכדי להתחתן הייתה צריכה לעבור לדרום צרפת. היא הצליחה לעבור את הגבול בין צפון לדרום צרפת כשהיא שיחקה את עצמה כילדה קטנה וכשגרמני ביקש ממנה תעודת זהות היא אמרה שהיא ילדה קטנה ואין לה תעודת זהות וככה הצליחה לעבור </a:t>
            </a:r>
            <a:r>
              <a:rPr lang="he-IL" dirty="0" err="1" smtClean="0"/>
              <a:t>למחסאי</a:t>
            </a:r>
            <a:r>
              <a:rPr lang="he-IL" dirty="0" smtClean="0"/>
              <a:t> (עיר בדרום צרפת).</a:t>
            </a:r>
          </a:p>
          <a:p>
            <a:r>
              <a:rPr lang="he-IL" dirty="0" smtClean="0"/>
              <a:t>סבתא שלי לא הכירה את הסבא וסבתא שלה עקב מה שקרה במלחמת העולם השנייה.</a:t>
            </a:r>
          </a:p>
          <a:p>
            <a:endParaRPr lang="he-IL" dirty="0"/>
          </a:p>
          <a:p>
            <a:endParaRPr lang="he-IL" dirty="0" smtClean="0"/>
          </a:p>
        </p:txBody>
      </p:sp>
    </p:spTree>
    <p:extLst>
      <p:ext uri="{BB962C8B-B14F-4D97-AF65-F5344CB8AC3E}">
        <p14:creationId xmlns:p14="http://schemas.microsoft.com/office/powerpoint/2010/main" val="32679785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p:cNvSpPr>
            <a:spLocks noGrp="1"/>
          </p:cNvSpPr>
          <p:nvPr>
            <p:ph idx="1"/>
          </p:nvPr>
        </p:nvSpPr>
        <p:spPr>
          <a:xfrm>
            <a:off x="4440196" y="1425145"/>
            <a:ext cx="6660762" cy="4609644"/>
          </a:xfrm>
        </p:spPr>
        <p:txBody>
          <a:bodyPr/>
          <a:lstStyle/>
          <a:p>
            <a:r>
              <a:rPr lang="he-IL" dirty="0" smtClean="0"/>
              <a:t>לסבתא שלי יש שתי אחיות אחת גדולה ממנה בארבע שנים </a:t>
            </a:r>
            <a:r>
              <a:rPr lang="he-IL" dirty="0" err="1" smtClean="0"/>
              <a:t>והשניה</a:t>
            </a:r>
            <a:r>
              <a:rPr lang="he-IL" dirty="0" smtClean="0"/>
              <a:t> תאומה שלה. אחותה הגדולה של סבתא שלי (ג</a:t>
            </a:r>
            <a:r>
              <a:rPr lang="he-IL" dirty="0"/>
              <a:t>'</a:t>
            </a:r>
            <a:r>
              <a:rPr lang="he-IL" dirty="0" smtClean="0"/>
              <a:t>נט) נפטרה בגיל 25 מסרטן. </a:t>
            </a:r>
          </a:p>
          <a:p>
            <a:r>
              <a:rPr lang="he-IL" dirty="0" smtClean="0"/>
              <a:t>המשפחה של סבתא שלי גרה בעיר קטנה ליד רואן (עיר שעוברת מעל נחל בשם סאן ) סבתא שלי למדה בתיכון שבו למדו מ 8.00 עד 18.00 ולכן עשתה שם את שיעוריה. סבתא שלי ואחותה היו הולכות ברגל חצי </a:t>
            </a:r>
            <a:r>
              <a:rPr lang="he-IL" smtClean="0"/>
              <a:t>שעה הליכה.</a:t>
            </a:r>
            <a:endParaRPr lang="he-IL" dirty="0" smtClean="0"/>
          </a:p>
          <a:p>
            <a:endParaRPr lang="he-IL" dirty="0"/>
          </a:p>
        </p:txBody>
      </p:sp>
      <p:pic>
        <p:nvPicPr>
          <p:cNvPr id="4" name="תמונה 3"/>
          <p:cNvPicPr>
            <a:picLocks noChangeAspect="1"/>
          </p:cNvPicPr>
          <p:nvPr/>
        </p:nvPicPr>
        <p:blipFill rotWithShape="1">
          <a:blip r:embed="rId2" cstate="print">
            <a:extLst>
              <a:ext uri="{28A0092B-C50C-407E-A947-70E740481C1C}">
                <a14:useLocalDpi xmlns:a14="http://schemas.microsoft.com/office/drawing/2010/main" val="0"/>
              </a:ext>
            </a:extLst>
          </a:blip>
          <a:srcRect t="3421" r="2669" b="6243"/>
          <a:stretch/>
        </p:blipFill>
        <p:spPr>
          <a:xfrm rot="16200000">
            <a:off x="1019710" y="2748406"/>
            <a:ext cx="3420000" cy="4365554"/>
          </a:xfrm>
          <a:prstGeom prst="rect">
            <a:avLst/>
          </a:prstGeom>
        </p:spPr>
      </p:pic>
    </p:spTree>
    <p:extLst>
      <p:ext uri="{BB962C8B-B14F-4D97-AF65-F5344CB8AC3E}">
        <p14:creationId xmlns:p14="http://schemas.microsoft.com/office/powerpoint/2010/main" val="37259930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p:cNvSpPr>
            <a:spLocks noGrp="1"/>
          </p:cNvSpPr>
          <p:nvPr>
            <p:ph idx="1"/>
          </p:nvPr>
        </p:nvSpPr>
        <p:spPr>
          <a:xfrm>
            <a:off x="2419529" y="1021237"/>
            <a:ext cx="8915400" cy="3777622"/>
          </a:xfrm>
        </p:spPr>
        <p:txBody>
          <a:bodyPr/>
          <a:lstStyle/>
          <a:p>
            <a:pPr marL="0" indent="0">
              <a:buNone/>
            </a:pPr>
            <a:r>
              <a:rPr lang="he-IL" dirty="0" smtClean="0"/>
              <a:t>סבא </a:t>
            </a:r>
            <a:r>
              <a:rPr lang="he-IL" dirty="0" err="1" smtClean="0"/>
              <a:t>רלף</a:t>
            </a:r>
            <a:r>
              <a:rPr lang="he-IL" dirty="0" smtClean="0"/>
              <a:t> וסבתא מדלן התחתנו ב 1969.</a:t>
            </a:r>
          </a:p>
          <a:p>
            <a:pPr marL="0" indent="0">
              <a:buNone/>
            </a:pPr>
            <a:r>
              <a:rPr lang="he-IL" dirty="0" smtClean="0"/>
              <a:t>כיום יש להם 4 ילדים בשם: </a:t>
            </a:r>
            <a:r>
              <a:rPr lang="he-IL" dirty="0" err="1" smtClean="0"/>
              <a:t>נעמי,דן,אריה</a:t>
            </a:r>
            <a:r>
              <a:rPr lang="he-IL" dirty="0" smtClean="0"/>
              <a:t> ויעל.</a:t>
            </a:r>
          </a:p>
          <a:p>
            <a:pPr marL="0" indent="0">
              <a:buNone/>
            </a:pPr>
            <a:r>
              <a:rPr lang="he-IL" dirty="0" smtClean="0"/>
              <a:t>אני הבת של נעמי ואייל. לאחותי הקטנה קוראים </a:t>
            </a:r>
            <a:r>
              <a:rPr lang="he-IL" dirty="0" err="1" smtClean="0"/>
              <a:t>גיליץ</a:t>
            </a:r>
            <a:endParaRPr lang="he-IL" dirty="0" smtClean="0"/>
          </a:p>
          <a:p>
            <a:pPr marL="0" indent="0">
              <a:buNone/>
            </a:pPr>
            <a:r>
              <a:rPr lang="he-IL" dirty="0" smtClean="0"/>
              <a:t>יש לי 7 בני דודים בשם: </a:t>
            </a:r>
            <a:r>
              <a:rPr lang="he-IL" dirty="0" err="1" smtClean="0"/>
              <a:t>נועם,גיא,יובל,ליבי,בר,מאיה</a:t>
            </a:r>
            <a:r>
              <a:rPr lang="he-IL" dirty="0" smtClean="0"/>
              <a:t> ותומר.</a:t>
            </a:r>
          </a:p>
          <a:p>
            <a:pPr marL="0" indent="0">
              <a:buNone/>
            </a:pPr>
            <a:r>
              <a:rPr lang="he-IL" dirty="0" smtClean="0"/>
              <a:t>בשנת 1985 סבתא מדלן עבדה כחקלאית</a:t>
            </a:r>
          </a:p>
          <a:p>
            <a:pPr marL="0" indent="0">
              <a:buNone/>
            </a:pPr>
            <a:r>
              <a:rPr lang="he-IL" dirty="0" smtClean="0"/>
              <a:t>ובשנת 2007 עבדה כמורה למתמטיקה וכיום היא ממשיכה בכך.</a:t>
            </a:r>
          </a:p>
          <a:p>
            <a:pPr marL="0" indent="0">
              <a:buNone/>
            </a:pPr>
            <a:endParaRPr lang="he-IL" dirty="0"/>
          </a:p>
        </p:txBody>
      </p:sp>
      <p:pic>
        <p:nvPicPr>
          <p:cNvPr id="4" name="תמונה 3"/>
          <p:cNvPicPr>
            <a:picLocks noChangeAspect="1"/>
          </p:cNvPicPr>
          <p:nvPr/>
        </p:nvPicPr>
        <p:blipFill rotWithShape="1">
          <a:blip r:embed="rId2" cstate="print">
            <a:extLst>
              <a:ext uri="{28A0092B-C50C-407E-A947-70E740481C1C}">
                <a14:useLocalDpi xmlns:a14="http://schemas.microsoft.com/office/drawing/2010/main" val="0"/>
              </a:ext>
            </a:extLst>
          </a:blip>
          <a:srcRect l="24353" t="20618" r="19500" b="38557"/>
          <a:stretch/>
        </p:blipFill>
        <p:spPr>
          <a:xfrm>
            <a:off x="2752625" y="663019"/>
            <a:ext cx="2799762" cy="2799761"/>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pic>
        <p:nvPicPr>
          <p:cNvPr id="5" name="תמונה 4"/>
          <p:cNvPicPr>
            <a:picLocks noChangeAspect="1"/>
          </p:cNvPicPr>
          <p:nvPr/>
        </p:nvPicPr>
        <p:blipFill rotWithShape="1">
          <a:blip r:embed="rId3" cstate="print">
            <a:extLst>
              <a:ext uri="{28A0092B-C50C-407E-A947-70E740481C1C}">
                <a14:useLocalDpi xmlns:a14="http://schemas.microsoft.com/office/drawing/2010/main" val="0"/>
              </a:ext>
            </a:extLst>
          </a:blip>
          <a:srcRect l="21517" t="25568" r="31412" b="22611"/>
          <a:stretch/>
        </p:blipFill>
        <p:spPr>
          <a:xfrm rot="5400000">
            <a:off x="2601797" y="3380124"/>
            <a:ext cx="2347275" cy="3553905"/>
          </a:xfrm>
          <a:prstGeom prst="rect">
            <a:avLst/>
          </a:prstGeom>
          <a:ln w="2286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9001502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p:cNvSpPr>
            <a:spLocks noGrp="1"/>
          </p:cNvSpPr>
          <p:nvPr>
            <p:ph idx="1"/>
          </p:nvPr>
        </p:nvSpPr>
        <p:spPr>
          <a:xfrm>
            <a:off x="3918857" y="2881993"/>
            <a:ext cx="5241471" cy="1102458"/>
          </a:xfrm>
        </p:spPr>
        <p:txBody>
          <a:bodyPr>
            <a:normAutofit/>
          </a:bodyPr>
          <a:lstStyle/>
          <a:p>
            <a:pPr marL="0" indent="0">
              <a:buNone/>
            </a:pPr>
            <a:r>
              <a:rPr lang="he-IL" sz="3600" dirty="0" smtClean="0">
                <a:solidFill>
                  <a:srgbClr val="00B0F0"/>
                </a:solidFill>
              </a:rPr>
              <a:t>תודה על ההקשבה</a:t>
            </a:r>
            <a:endParaRPr lang="he-IL" sz="3600" dirty="0">
              <a:solidFill>
                <a:srgbClr val="00B0F0"/>
              </a:solidFill>
            </a:endParaRPr>
          </a:p>
        </p:txBody>
      </p:sp>
      <p:sp>
        <p:nvSpPr>
          <p:cNvPr id="2" name="פרצוף מחייך 1"/>
          <p:cNvSpPr/>
          <p:nvPr/>
        </p:nvSpPr>
        <p:spPr>
          <a:xfrm>
            <a:off x="3478490" y="2290712"/>
            <a:ext cx="1885361" cy="1593130"/>
          </a:xfrm>
          <a:prstGeom prst="smileyFac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Tree>
    <p:extLst>
      <p:ext uri="{BB962C8B-B14F-4D97-AF65-F5344CB8AC3E}">
        <p14:creationId xmlns:p14="http://schemas.microsoft.com/office/powerpoint/2010/main" val="1056799004"/>
      </p:ext>
    </p:extLst>
  </p:cSld>
  <p:clrMapOvr>
    <a:masterClrMapping/>
  </p:clrMapOvr>
</p:sld>
</file>

<file path=ppt/theme/theme1.xml><?xml version="1.0" encoding="utf-8"?>
<a:theme xmlns:a="http://schemas.openxmlformats.org/drawingml/2006/main" name="עשן מתפתל">
  <a:themeElements>
    <a:clrScheme name="עשן מתפתל">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עשן מתפתל">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עשן מתפתל">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153</TotalTime>
  <Words>497</Words>
  <Application>Microsoft Office PowerPoint</Application>
  <PresentationFormat>מסך רחב</PresentationFormat>
  <Paragraphs>27</Paragraphs>
  <Slides>8</Slides>
  <Notes>0</Notes>
  <HiddenSlides>0</HiddenSlides>
  <MMClips>0</MMClips>
  <ScaleCrop>false</ScaleCrop>
  <HeadingPairs>
    <vt:vector size="6" baseType="variant">
      <vt:variant>
        <vt:lpstr>גופנים בשימוש</vt:lpstr>
      </vt:variant>
      <vt:variant>
        <vt:i4>4</vt:i4>
      </vt:variant>
      <vt:variant>
        <vt:lpstr>ערכת נושא</vt:lpstr>
      </vt:variant>
      <vt:variant>
        <vt:i4>1</vt:i4>
      </vt:variant>
      <vt:variant>
        <vt:lpstr>כותרות שקופיות</vt:lpstr>
      </vt:variant>
      <vt:variant>
        <vt:i4>8</vt:i4>
      </vt:variant>
    </vt:vector>
  </HeadingPairs>
  <TitlesOfParts>
    <vt:vector size="13" baseType="lpstr">
      <vt:lpstr>Arial</vt:lpstr>
      <vt:lpstr>Century Gothic</vt:lpstr>
      <vt:lpstr>Gisha</vt:lpstr>
      <vt:lpstr>Wingdings 3</vt:lpstr>
      <vt:lpstr>עשן מתפתל</vt:lpstr>
      <vt:lpstr>הקשר הרב דורי</vt:lpstr>
      <vt:lpstr>סיפורו של סבא רלף מיכלסון</vt:lpstr>
      <vt:lpstr>מצגת של PowerPoint</vt:lpstr>
      <vt:lpstr>סיפורה של סבתא מדלן מיכלסון</vt:lpstr>
      <vt:lpstr>מצגת של PowerPoint</vt:lpstr>
      <vt:lpstr>מצגת של PowerPoint</vt:lpstr>
      <vt:lpstr>מצגת של PowerPoint</vt:lpstr>
      <vt:lpstr>מצגת של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מצגת של PowerPoint</dc:title>
  <dc:creator>User</dc:creator>
  <cp:lastModifiedBy>User</cp:lastModifiedBy>
  <cp:revision>22</cp:revision>
  <dcterms:created xsi:type="dcterms:W3CDTF">2016-11-15T06:53:57Z</dcterms:created>
  <dcterms:modified xsi:type="dcterms:W3CDTF">2017-06-08T10:24:20Z</dcterms:modified>
</cp:coreProperties>
</file>